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media/image14.jpg" ContentType="image/jpe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6" r:id="rId2"/>
    <p:sldMasterId id="2147483681" r:id="rId3"/>
    <p:sldMasterId id="2147483693" r:id="rId4"/>
  </p:sldMasterIdLst>
  <p:sldIdLst>
    <p:sldId id="258" r:id="rId5"/>
    <p:sldId id="392" r:id="rId6"/>
    <p:sldId id="261" r:id="rId7"/>
    <p:sldId id="393" r:id="rId8"/>
    <p:sldId id="394" r:id="rId9"/>
    <p:sldId id="395" r:id="rId10"/>
    <p:sldId id="396" r:id="rId11"/>
    <p:sldId id="397" r:id="rId12"/>
    <p:sldId id="398" r:id="rId13"/>
    <p:sldId id="399" r:id="rId14"/>
    <p:sldId id="400" r:id="rId15"/>
    <p:sldId id="401" r:id="rId16"/>
    <p:sldId id="272" r:id="rId17"/>
    <p:sldId id="402" r:id="rId18"/>
    <p:sldId id="403" r:id="rId19"/>
    <p:sldId id="404" r:id="rId20"/>
    <p:sldId id="405" r:id="rId21"/>
    <p:sldId id="406" r:id="rId22"/>
    <p:sldId id="407" r:id="rId23"/>
    <p:sldId id="408" r:id="rId24"/>
    <p:sldId id="409" r:id="rId25"/>
    <p:sldId id="257" r:id="rId26"/>
    <p:sldId id="259" r:id="rId27"/>
    <p:sldId id="260" r:id="rId28"/>
    <p:sldId id="262" r:id="rId29"/>
    <p:sldId id="263" r:id="rId30"/>
    <p:sldId id="264" r:id="rId31"/>
    <p:sldId id="265" r:id="rId32"/>
    <p:sldId id="266" r:id="rId33"/>
    <p:sldId id="267" r:id="rId34"/>
    <p:sldId id="268" r:id="rId35"/>
    <p:sldId id="269" r:id="rId36"/>
    <p:sldId id="270" r:id="rId37"/>
    <p:sldId id="271" r:id="rId38"/>
    <p:sldId id="273" r:id="rId39"/>
    <p:sldId id="274" r:id="rId40"/>
    <p:sldId id="275" r:id="rId41"/>
    <p:sldId id="276" r:id="rId42"/>
    <p:sldId id="277" r:id="rId43"/>
    <p:sldId id="278" r:id="rId44"/>
    <p:sldId id="279" r:id="rId45"/>
    <p:sldId id="280" r:id="rId46"/>
    <p:sldId id="281" r:id="rId47"/>
    <p:sldId id="282" r:id="rId48"/>
    <p:sldId id="283" r:id="rId49"/>
    <p:sldId id="284" r:id="rId50"/>
    <p:sldId id="285" r:id="rId51"/>
    <p:sldId id="286" r:id="rId52"/>
    <p:sldId id="287" r:id="rId53"/>
    <p:sldId id="288" r:id="rId54"/>
    <p:sldId id="289" r:id="rId55"/>
    <p:sldId id="290" r:id="rId56"/>
    <p:sldId id="291" r:id="rId57"/>
    <p:sldId id="292" r:id="rId58"/>
    <p:sldId id="293" r:id="rId59"/>
    <p:sldId id="294" r:id="rId60"/>
    <p:sldId id="295" r:id="rId61"/>
    <p:sldId id="296" r:id="rId62"/>
    <p:sldId id="297" r:id="rId63"/>
    <p:sldId id="298" r:id="rId64"/>
    <p:sldId id="299" r:id="rId65"/>
    <p:sldId id="300" r:id="rId66"/>
    <p:sldId id="301" r:id="rId67"/>
    <p:sldId id="302" r:id="rId68"/>
    <p:sldId id="303" r:id="rId69"/>
    <p:sldId id="304" r:id="rId70"/>
    <p:sldId id="305" r:id="rId71"/>
    <p:sldId id="306" r:id="rId72"/>
    <p:sldId id="307" r:id="rId73"/>
    <p:sldId id="308" r:id="rId74"/>
    <p:sldId id="309" r:id="rId75"/>
    <p:sldId id="310" r:id="rId76"/>
    <p:sldId id="311" r:id="rId77"/>
    <p:sldId id="312" r:id="rId78"/>
    <p:sldId id="313" r:id="rId79"/>
    <p:sldId id="314" r:id="rId80"/>
    <p:sldId id="315" r:id="rId81"/>
    <p:sldId id="316" r:id="rId82"/>
    <p:sldId id="317" r:id="rId83"/>
    <p:sldId id="318" r:id="rId84"/>
    <p:sldId id="319" r:id="rId85"/>
    <p:sldId id="320" r:id="rId86"/>
    <p:sldId id="321" r:id="rId87"/>
    <p:sldId id="322" r:id="rId88"/>
    <p:sldId id="323" r:id="rId89"/>
    <p:sldId id="324" r:id="rId90"/>
    <p:sldId id="325" r:id="rId91"/>
    <p:sldId id="326" r:id="rId92"/>
    <p:sldId id="391" r:id="rId93"/>
    <p:sldId id="517" r:id="rId94"/>
    <p:sldId id="601" r:id="rId95"/>
    <p:sldId id="665" r:id="rId96"/>
    <p:sldId id="591" r:id="rId97"/>
    <p:sldId id="666" r:id="rId98"/>
    <p:sldId id="604" r:id="rId99"/>
    <p:sldId id="605" r:id="rId100"/>
    <p:sldId id="389" r:id="rId101"/>
    <p:sldId id="390" r:id="rId102"/>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snapToGrid="0">
      <p:cViewPr varScale="1">
        <p:scale>
          <a:sx n="80" d="100"/>
          <a:sy n="80" d="100"/>
        </p:scale>
        <p:origin x="378"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slideMaster" Target="slideMasters/slideMaster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1759966" y="631316"/>
            <a:ext cx="8740775" cy="800735"/>
          </a:xfrm>
          <a:prstGeom prst="rect">
            <a:avLst/>
          </a:prstGeom>
        </p:spPr>
        <p:txBody>
          <a:bodyPr wrap="square" lIns="0" tIns="0" rIns="0" bIns="0">
            <a:spAutoFit/>
          </a:bodyPr>
          <a:lstStyle>
            <a:lvl1pPr>
              <a:defRPr sz="3600" b="0" i="0">
                <a:solidFill>
                  <a:srgbClr val="001F5F"/>
                </a:solidFill>
                <a:latin typeface="Arial"/>
                <a:cs typeface="Arial"/>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sz="1800" b="1" i="0">
                <a:solidFill>
                  <a:schemeClr val="tx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2/6/2025</a:t>
            </a:fld>
            <a:endParaRPr lang="en-US"/>
          </a:p>
        </p:txBody>
      </p:sp>
      <p:sp>
        <p:nvSpPr>
          <p:cNvPr id="6" name="Holder 6"/>
          <p:cNvSpPr>
            <a:spLocks noGrp="1"/>
          </p:cNvSpPr>
          <p:nvPr>
            <p:ph type="sldNum" sz="quarter" idx="7"/>
          </p:nvPr>
        </p:nvSpPr>
        <p:spPr/>
        <p:txBody>
          <a:bodyPr lIns="0" tIns="0" rIns="0" bIns="0"/>
          <a:lstStyle>
            <a:lvl1pPr>
              <a:defRPr sz="1200" b="1" i="0">
                <a:solidFill>
                  <a:srgbClr val="001F5F"/>
                </a:solidFill>
                <a:latin typeface="Arial"/>
                <a:cs typeface="Arial"/>
              </a:defRPr>
            </a:lvl1pPr>
          </a:lstStyle>
          <a:p>
            <a:pPr marL="38100">
              <a:lnSpc>
                <a:spcPts val="1430"/>
              </a:lnSpc>
            </a:pPr>
            <a:fld id="{81D60167-4931-47E6-BA6A-407CBD079E47}" type="slidenum">
              <a:rPr spc="-25" dirty="0"/>
              <a:t>‹Nº›</a:t>
            </a:fld>
            <a:endParaRPr spc="-25" dirty="0"/>
          </a:p>
        </p:txBody>
      </p:sp>
    </p:spTree>
    <p:extLst>
      <p:ext uri="{BB962C8B-B14F-4D97-AF65-F5344CB8AC3E}">
        <p14:creationId xmlns:p14="http://schemas.microsoft.com/office/powerpoint/2010/main" val="8493758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MX"/>
          </a:p>
        </p:txBody>
      </p:sp>
      <p:sp>
        <p:nvSpPr>
          <p:cNvPr id="3" name="2 Marcador de contenido"/>
          <p:cNvSpPr>
            <a:spLocks noGrp="1"/>
          </p:cNvSpPr>
          <p:nvPr>
            <p:ph sz="half" idx="1"/>
          </p:nvPr>
        </p:nvSpPr>
        <p:spPr>
          <a:xfrm>
            <a:off x="609601" y="1600200"/>
            <a:ext cx="5384800" cy="4525963"/>
          </a:xfrm>
        </p:spPr>
        <p:txBody>
          <a:bodyPr/>
          <a:lstStyle>
            <a:lvl1pPr>
              <a:defRPr sz="3375"/>
            </a:lvl1pPr>
            <a:lvl2pPr>
              <a:defRPr sz="2813"/>
            </a:lvl2pPr>
            <a:lvl3pPr>
              <a:defRPr sz="2344"/>
            </a:lvl3pPr>
            <a:lvl4pPr>
              <a:defRPr sz="2156"/>
            </a:lvl4pPr>
            <a:lvl5pPr>
              <a:defRPr sz="2156"/>
            </a:lvl5pPr>
            <a:lvl6pPr>
              <a:defRPr sz="2156"/>
            </a:lvl6pPr>
            <a:lvl7pPr>
              <a:defRPr sz="2156"/>
            </a:lvl7pPr>
            <a:lvl8pPr>
              <a:defRPr sz="2156"/>
            </a:lvl8pPr>
            <a:lvl9pPr>
              <a:defRPr sz="2156"/>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contenido"/>
          <p:cNvSpPr>
            <a:spLocks noGrp="1"/>
          </p:cNvSpPr>
          <p:nvPr>
            <p:ph sz="half" idx="2"/>
          </p:nvPr>
        </p:nvSpPr>
        <p:spPr>
          <a:xfrm>
            <a:off x="6197600" y="1600200"/>
            <a:ext cx="5384800" cy="4525963"/>
          </a:xfrm>
        </p:spPr>
        <p:txBody>
          <a:bodyPr/>
          <a:lstStyle>
            <a:lvl1pPr>
              <a:defRPr sz="3375"/>
            </a:lvl1pPr>
            <a:lvl2pPr>
              <a:defRPr sz="2813"/>
            </a:lvl2pPr>
            <a:lvl3pPr>
              <a:defRPr sz="2344"/>
            </a:lvl3pPr>
            <a:lvl4pPr>
              <a:defRPr sz="2156"/>
            </a:lvl4pPr>
            <a:lvl5pPr>
              <a:defRPr sz="2156"/>
            </a:lvl5pPr>
            <a:lvl6pPr>
              <a:defRPr sz="2156"/>
            </a:lvl6pPr>
            <a:lvl7pPr>
              <a:defRPr sz="2156"/>
            </a:lvl7pPr>
            <a:lvl8pPr>
              <a:defRPr sz="2156"/>
            </a:lvl8pPr>
            <a:lvl9pPr>
              <a:defRPr sz="2156"/>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3 Marcador de fecha"/>
          <p:cNvSpPr>
            <a:spLocks noGrp="1"/>
          </p:cNvSpPr>
          <p:nvPr>
            <p:ph type="dt" sz="half" idx="10"/>
          </p:nvPr>
        </p:nvSpPr>
        <p:spPr/>
        <p:txBody>
          <a:bodyPr/>
          <a:lstStyle>
            <a:lvl1pPr>
              <a:defRPr/>
            </a:lvl1pPr>
          </a:lstStyle>
          <a:p>
            <a:pPr>
              <a:defRPr/>
            </a:pPr>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25136281-ECB3-416A-B427-381BF27C62EA}" type="slidenum">
              <a:rPr lang="es-ES"/>
              <a:pPr>
                <a:defRPr/>
              </a:pPr>
              <a:t>‹Nº›</a:t>
            </a:fld>
            <a:endParaRPr lang="es-ES"/>
          </a:p>
        </p:txBody>
      </p:sp>
    </p:spTree>
    <p:extLst>
      <p:ext uri="{BB962C8B-B14F-4D97-AF65-F5344CB8AC3E}">
        <p14:creationId xmlns:p14="http://schemas.microsoft.com/office/powerpoint/2010/main" val="15235321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s-MX"/>
          </a:p>
        </p:txBody>
      </p:sp>
      <p:sp>
        <p:nvSpPr>
          <p:cNvPr id="3" name="2 Marcador de texto"/>
          <p:cNvSpPr>
            <a:spLocks noGrp="1"/>
          </p:cNvSpPr>
          <p:nvPr>
            <p:ph type="body" idx="1"/>
          </p:nvPr>
        </p:nvSpPr>
        <p:spPr>
          <a:xfrm>
            <a:off x="609601" y="1535117"/>
            <a:ext cx="5386917" cy="639762"/>
          </a:xfrm>
        </p:spPr>
        <p:txBody>
          <a:bodyPr anchor="b"/>
          <a:lstStyle>
            <a:lvl1pPr marL="0" indent="0">
              <a:buNone/>
              <a:defRPr sz="2813" b="1"/>
            </a:lvl1pPr>
            <a:lvl2pPr marL="541534" indent="0">
              <a:buNone/>
              <a:defRPr sz="2344" b="1"/>
            </a:lvl2pPr>
            <a:lvl3pPr marL="1083064" indent="0">
              <a:buNone/>
              <a:defRPr sz="2156" b="1"/>
            </a:lvl3pPr>
            <a:lvl4pPr marL="1624599" indent="0">
              <a:buNone/>
              <a:defRPr sz="1875" b="1"/>
            </a:lvl4pPr>
            <a:lvl5pPr marL="2166132" indent="0">
              <a:buNone/>
              <a:defRPr sz="1875" b="1"/>
            </a:lvl5pPr>
            <a:lvl6pPr marL="2707677" indent="0">
              <a:buNone/>
              <a:defRPr sz="1875" b="1"/>
            </a:lvl6pPr>
            <a:lvl7pPr marL="3249188" indent="0">
              <a:buNone/>
              <a:defRPr sz="1875" b="1"/>
            </a:lvl7pPr>
            <a:lvl8pPr marL="3790715" indent="0">
              <a:buNone/>
              <a:defRPr sz="1875" b="1"/>
            </a:lvl8pPr>
            <a:lvl9pPr marL="4332258" indent="0">
              <a:buNone/>
              <a:defRPr sz="1875" b="1"/>
            </a:lvl9pPr>
          </a:lstStyle>
          <a:p>
            <a:pPr lvl="0"/>
            <a:r>
              <a:rPr lang="es-ES"/>
              <a:t>Haga clic para modificar el estilo de texto del patrón</a:t>
            </a:r>
          </a:p>
        </p:txBody>
      </p:sp>
      <p:sp>
        <p:nvSpPr>
          <p:cNvPr id="4" name="3 Marcador de contenido"/>
          <p:cNvSpPr>
            <a:spLocks noGrp="1"/>
          </p:cNvSpPr>
          <p:nvPr>
            <p:ph sz="half" idx="2"/>
          </p:nvPr>
        </p:nvSpPr>
        <p:spPr>
          <a:xfrm>
            <a:off x="609601" y="2174879"/>
            <a:ext cx="5386917" cy="3951288"/>
          </a:xfrm>
        </p:spPr>
        <p:txBody>
          <a:bodyPr/>
          <a:lstStyle>
            <a:lvl1pPr>
              <a:defRPr sz="2813"/>
            </a:lvl1pPr>
            <a:lvl2pPr>
              <a:defRPr sz="2344"/>
            </a:lvl2pPr>
            <a:lvl3pPr>
              <a:defRPr sz="2156"/>
            </a:lvl3pPr>
            <a:lvl4pPr>
              <a:defRPr sz="1875"/>
            </a:lvl4pPr>
            <a:lvl5pPr>
              <a:defRPr sz="1875"/>
            </a:lvl5pPr>
            <a:lvl6pPr>
              <a:defRPr sz="1875"/>
            </a:lvl6pPr>
            <a:lvl7pPr>
              <a:defRPr sz="1875"/>
            </a:lvl7pPr>
            <a:lvl8pPr>
              <a:defRPr sz="1875"/>
            </a:lvl8pPr>
            <a:lvl9pPr>
              <a:defRPr sz="1875"/>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4 Marcador de texto"/>
          <p:cNvSpPr>
            <a:spLocks noGrp="1"/>
          </p:cNvSpPr>
          <p:nvPr>
            <p:ph type="body" sz="quarter" idx="3"/>
          </p:nvPr>
        </p:nvSpPr>
        <p:spPr>
          <a:xfrm>
            <a:off x="6193369" y="1535117"/>
            <a:ext cx="5389033" cy="639762"/>
          </a:xfrm>
        </p:spPr>
        <p:txBody>
          <a:bodyPr anchor="b"/>
          <a:lstStyle>
            <a:lvl1pPr marL="0" indent="0">
              <a:buNone/>
              <a:defRPr sz="2813" b="1"/>
            </a:lvl1pPr>
            <a:lvl2pPr marL="541534" indent="0">
              <a:buNone/>
              <a:defRPr sz="2344" b="1"/>
            </a:lvl2pPr>
            <a:lvl3pPr marL="1083064" indent="0">
              <a:buNone/>
              <a:defRPr sz="2156" b="1"/>
            </a:lvl3pPr>
            <a:lvl4pPr marL="1624599" indent="0">
              <a:buNone/>
              <a:defRPr sz="1875" b="1"/>
            </a:lvl4pPr>
            <a:lvl5pPr marL="2166132" indent="0">
              <a:buNone/>
              <a:defRPr sz="1875" b="1"/>
            </a:lvl5pPr>
            <a:lvl6pPr marL="2707677" indent="0">
              <a:buNone/>
              <a:defRPr sz="1875" b="1"/>
            </a:lvl6pPr>
            <a:lvl7pPr marL="3249188" indent="0">
              <a:buNone/>
              <a:defRPr sz="1875" b="1"/>
            </a:lvl7pPr>
            <a:lvl8pPr marL="3790715" indent="0">
              <a:buNone/>
              <a:defRPr sz="1875" b="1"/>
            </a:lvl8pPr>
            <a:lvl9pPr marL="4332258" indent="0">
              <a:buNone/>
              <a:defRPr sz="1875" b="1"/>
            </a:lvl9pPr>
          </a:lstStyle>
          <a:p>
            <a:pPr lvl="0"/>
            <a:r>
              <a:rPr lang="es-ES"/>
              <a:t>Haga clic para modificar el estilo de texto del patrón</a:t>
            </a:r>
          </a:p>
        </p:txBody>
      </p:sp>
      <p:sp>
        <p:nvSpPr>
          <p:cNvPr id="6" name="5 Marcador de contenido"/>
          <p:cNvSpPr>
            <a:spLocks noGrp="1"/>
          </p:cNvSpPr>
          <p:nvPr>
            <p:ph sz="quarter" idx="4"/>
          </p:nvPr>
        </p:nvSpPr>
        <p:spPr>
          <a:xfrm>
            <a:off x="6193369" y="2174879"/>
            <a:ext cx="5389033" cy="3951288"/>
          </a:xfrm>
        </p:spPr>
        <p:txBody>
          <a:bodyPr/>
          <a:lstStyle>
            <a:lvl1pPr>
              <a:defRPr sz="2813"/>
            </a:lvl1pPr>
            <a:lvl2pPr>
              <a:defRPr sz="2344"/>
            </a:lvl2pPr>
            <a:lvl3pPr>
              <a:defRPr sz="2156"/>
            </a:lvl3pPr>
            <a:lvl4pPr>
              <a:defRPr sz="1875"/>
            </a:lvl4pPr>
            <a:lvl5pPr>
              <a:defRPr sz="1875"/>
            </a:lvl5pPr>
            <a:lvl6pPr>
              <a:defRPr sz="1875"/>
            </a:lvl6pPr>
            <a:lvl7pPr>
              <a:defRPr sz="1875"/>
            </a:lvl7pPr>
            <a:lvl8pPr>
              <a:defRPr sz="1875"/>
            </a:lvl8pPr>
            <a:lvl9pPr>
              <a:defRPr sz="1875"/>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3 Marcador de fecha"/>
          <p:cNvSpPr>
            <a:spLocks noGrp="1"/>
          </p:cNvSpPr>
          <p:nvPr>
            <p:ph type="dt" sz="half" idx="10"/>
          </p:nvPr>
        </p:nvSpPr>
        <p:spPr/>
        <p:txBody>
          <a:bodyPr/>
          <a:lstStyle>
            <a:lvl1pPr>
              <a:defRPr/>
            </a:lvl1pPr>
          </a:lstStyle>
          <a:p>
            <a:pPr>
              <a:defRPr/>
            </a:pPr>
            <a:endParaRPr lang="es-ES"/>
          </a:p>
        </p:txBody>
      </p:sp>
      <p:sp>
        <p:nvSpPr>
          <p:cNvPr id="8" name="4 Marcador de pie de página"/>
          <p:cNvSpPr>
            <a:spLocks noGrp="1"/>
          </p:cNvSpPr>
          <p:nvPr>
            <p:ph type="ftr" sz="quarter" idx="11"/>
          </p:nvPr>
        </p:nvSpPr>
        <p:spPr/>
        <p:txBody>
          <a:bodyPr/>
          <a:lstStyle>
            <a:lvl1pPr>
              <a:defRPr/>
            </a:lvl1pPr>
          </a:lstStyle>
          <a:p>
            <a:pPr>
              <a:defRPr/>
            </a:pPr>
            <a:endParaRPr lang="es-ES"/>
          </a:p>
        </p:txBody>
      </p:sp>
      <p:sp>
        <p:nvSpPr>
          <p:cNvPr id="9" name="5 Marcador de número de diapositiva"/>
          <p:cNvSpPr>
            <a:spLocks noGrp="1"/>
          </p:cNvSpPr>
          <p:nvPr>
            <p:ph type="sldNum" sz="quarter" idx="12"/>
          </p:nvPr>
        </p:nvSpPr>
        <p:spPr/>
        <p:txBody>
          <a:bodyPr/>
          <a:lstStyle>
            <a:lvl1pPr>
              <a:defRPr/>
            </a:lvl1pPr>
          </a:lstStyle>
          <a:p>
            <a:pPr>
              <a:defRPr/>
            </a:pPr>
            <a:fld id="{1AC19978-0618-44BF-87E4-91D49AF6EAA8}" type="slidenum">
              <a:rPr lang="es-ES"/>
              <a:pPr>
                <a:defRPr/>
              </a:pPr>
              <a:t>‹Nº›</a:t>
            </a:fld>
            <a:endParaRPr lang="es-ES"/>
          </a:p>
        </p:txBody>
      </p:sp>
    </p:spTree>
    <p:extLst>
      <p:ext uri="{BB962C8B-B14F-4D97-AF65-F5344CB8AC3E}">
        <p14:creationId xmlns:p14="http://schemas.microsoft.com/office/powerpoint/2010/main" val="27303489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MX"/>
          </a:p>
        </p:txBody>
      </p:sp>
      <p:sp>
        <p:nvSpPr>
          <p:cNvPr id="3" name="3 Marcador de fecha"/>
          <p:cNvSpPr>
            <a:spLocks noGrp="1"/>
          </p:cNvSpPr>
          <p:nvPr>
            <p:ph type="dt" sz="half" idx="10"/>
          </p:nvPr>
        </p:nvSpPr>
        <p:spPr/>
        <p:txBody>
          <a:bodyPr/>
          <a:lstStyle>
            <a:lvl1pPr>
              <a:defRPr/>
            </a:lvl1pPr>
          </a:lstStyle>
          <a:p>
            <a:pPr>
              <a:defRPr/>
            </a:pPr>
            <a:endParaRPr lang="es-ES"/>
          </a:p>
        </p:txBody>
      </p:sp>
      <p:sp>
        <p:nvSpPr>
          <p:cNvPr id="4" name="4 Marcador de pie de página"/>
          <p:cNvSpPr>
            <a:spLocks noGrp="1"/>
          </p:cNvSpPr>
          <p:nvPr>
            <p:ph type="ftr" sz="quarter" idx="11"/>
          </p:nvPr>
        </p:nvSpPr>
        <p:spPr/>
        <p:txBody>
          <a:bodyPr/>
          <a:lstStyle>
            <a:lvl1pPr>
              <a:defRPr/>
            </a:lvl1pPr>
          </a:lstStyle>
          <a:p>
            <a:pPr>
              <a:defRPr/>
            </a:pPr>
            <a:endParaRPr lang="es-ES"/>
          </a:p>
        </p:txBody>
      </p:sp>
      <p:sp>
        <p:nvSpPr>
          <p:cNvPr id="5" name="5 Marcador de número de diapositiva"/>
          <p:cNvSpPr>
            <a:spLocks noGrp="1"/>
          </p:cNvSpPr>
          <p:nvPr>
            <p:ph type="sldNum" sz="quarter" idx="12"/>
          </p:nvPr>
        </p:nvSpPr>
        <p:spPr/>
        <p:txBody>
          <a:bodyPr/>
          <a:lstStyle>
            <a:lvl1pPr>
              <a:defRPr/>
            </a:lvl1pPr>
          </a:lstStyle>
          <a:p>
            <a:pPr>
              <a:defRPr/>
            </a:pPr>
            <a:fld id="{9A9733D0-137A-43B4-A092-CC880A6A7816}" type="slidenum">
              <a:rPr lang="es-ES"/>
              <a:pPr>
                <a:defRPr/>
              </a:pPr>
              <a:t>‹Nº›</a:t>
            </a:fld>
            <a:endParaRPr lang="es-ES"/>
          </a:p>
        </p:txBody>
      </p:sp>
    </p:spTree>
    <p:extLst>
      <p:ext uri="{BB962C8B-B14F-4D97-AF65-F5344CB8AC3E}">
        <p14:creationId xmlns:p14="http://schemas.microsoft.com/office/powerpoint/2010/main" val="3894650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defRPr/>
            </a:pPr>
            <a:endParaRPr lang="es-ES"/>
          </a:p>
        </p:txBody>
      </p:sp>
      <p:sp>
        <p:nvSpPr>
          <p:cNvPr id="3" name="4 Marcador de pie de página"/>
          <p:cNvSpPr>
            <a:spLocks noGrp="1"/>
          </p:cNvSpPr>
          <p:nvPr>
            <p:ph type="ftr" sz="quarter" idx="11"/>
          </p:nvPr>
        </p:nvSpPr>
        <p:spPr/>
        <p:txBody>
          <a:bodyPr/>
          <a:lstStyle>
            <a:lvl1pPr>
              <a:defRPr/>
            </a:lvl1pPr>
          </a:lstStyle>
          <a:p>
            <a:pPr>
              <a:defRPr/>
            </a:pPr>
            <a:endParaRPr lang="es-ES"/>
          </a:p>
        </p:txBody>
      </p:sp>
      <p:sp>
        <p:nvSpPr>
          <p:cNvPr id="4" name="5 Marcador de número de diapositiva"/>
          <p:cNvSpPr>
            <a:spLocks noGrp="1"/>
          </p:cNvSpPr>
          <p:nvPr>
            <p:ph type="sldNum" sz="quarter" idx="12"/>
          </p:nvPr>
        </p:nvSpPr>
        <p:spPr/>
        <p:txBody>
          <a:bodyPr/>
          <a:lstStyle>
            <a:lvl1pPr>
              <a:defRPr/>
            </a:lvl1pPr>
          </a:lstStyle>
          <a:p>
            <a:pPr>
              <a:defRPr/>
            </a:pPr>
            <a:fld id="{5A043A8D-239C-428B-B66E-66F5AAC42982}" type="slidenum">
              <a:rPr lang="es-ES"/>
              <a:pPr>
                <a:defRPr/>
              </a:pPr>
              <a:t>‹Nº›</a:t>
            </a:fld>
            <a:endParaRPr lang="es-ES"/>
          </a:p>
        </p:txBody>
      </p:sp>
    </p:spTree>
    <p:extLst>
      <p:ext uri="{BB962C8B-B14F-4D97-AF65-F5344CB8AC3E}">
        <p14:creationId xmlns:p14="http://schemas.microsoft.com/office/powerpoint/2010/main" val="5402175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09603" y="273050"/>
            <a:ext cx="4011084" cy="1162050"/>
          </a:xfrm>
        </p:spPr>
        <p:txBody>
          <a:bodyPr anchor="b"/>
          <a:lstStyle>
            <a:lvl1pPr algn="l">
              <a:defRPr sz="2344" b="1"/>
            </a:lvl1pPr>
          </a:lstStyle>
          <a:p>
            <a:r>
              <a:rPr lang="es-ES"/>
              <a:t>Haga clic para modificar el estilo de título del patrón</a:t>
            </a:r>
            <a:endParaRPr lang="es-MX"/>
          </a:p>
        </p:txBody>
      </p:sp>
      <p:sp>
        <p:nvSpPr>
          <p:cNvPr id="3" name="2 Marcador de contenido"/>
          <p:cNvSpPr>
            <a:spLocks noGrp="1"/>
          </p:cNvSpPr>
          <p:nvPr>
            <p:ph idx="1"/>
          </p:nvPr>
        </p:nvSpPr>
        <p:spPr>
          <a:xfrm>
            <a:off x="4766734" y="273206"/>
            <a:ext cx="6815666" cy="5853113"/>
          </a:xfrm>
        </p:spPr>
        <p:txBody>
          <a:bodyPr/>
          <a:lstStyle>
            <a:lvl1pPr>
              <a:defRPr sz="3844"/>
            </a:lvl1pPr>
            <a:lvl2pPr>
              <a:defRPr sz="3375"/>
            </a:lvl2pPr>
            <a:lvl3pPr>
              <a:defRPr sz="2813"/>
            </a:lvl3pPr>
            <a:lvl4pPr>
              <a:defRPr sz="2344"/>
            </a:lvl4pPr>
            <a:lvl5pPr>
              <a:defRPr sz="2344"/>
            </a:lvl5pPr>
            <a:lvl6pPr>
              <a:defRPr sz="2344"/>
            </a:lvl6pPr>
            <a:lvl7pPr>
              <a:defRPr sz="2344"/>
            </a:lvl7pPr>
            <a:lvl8pPr>
              <a:defRPr sz="2344"/>
            </a:lvl8pPr>
            <a:lvl9pPr>
              <a:defRPr sz="2344"/>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texto"/>
          <p:cNvSpPr>
            <a:spLocks noGrp="1"/>
          </p:cNvSpPr>
          <p:nvPr>
            <p:ph type="body" sz="half" idx="2"/>
          </p:nvPr>
        </p:nvSpPr>
        <p:spPr>
          <a:xfrm>
            <a:off x="609603" y="1435113"/>
            <a:ext cx="4011084" cy="4691063"/>
          </a:xfrm>
        </p:spPr>
        <p:txBody>
          <a:bodyPr/>
          <a:lstStyle>
            <a:lvl1pPr marL="0" indent="0">
              <a:buNone/>
              <a:defRPr sz="1688"/>
            </a:lvl1pPr>
            <a:lvl2pPr marL="541534" indent="0">
              <a:buNone/>
              <a:defRPr sz="1406"/>
            </a:lvl2pPr>
            <a:lvl3pPr marL="1083064" indent="0">
              <a:buNone/>
              <a:defRPr sz="1219"/>
            </a:lvl3pPr>
            <a:lvl4pPr marL="1624599" indent="0">
              <a:buNone/>
              <a:defRPr sz="1031"/>
            </a:lvl4pPr>
            <a:lvl5pPr marL="2166132" indent="0">
              <a:buNone/>
              <a:defRPr sz="1031"/>
            </a:lvl5pPr>
            <a:lvl6pPr marL="2707677" indent="0">
              <a:buNone/>
              <a:defRPr sz="1031"/>
            </a:lvl6pPr>
            <a:lvl7pPr marL="3249188" indent="0">
              <a:buNone/>
              <a:defRPr sz="1031"/>
            </a:lvl7pPr>
            <a:lvl8pPr marL="3790715" indent="0">
              <a:buNone/>
              <a:defRPr sz="1031"/>
            </a:lvl8pPr>
            <a:lvl9pPr marL="4332258" indent="0">
              <a:buNone/>
              <a:defRPr sz="1031"/>
            </a:lvl9pPr>
          </a:lstStyle>
          <a:p>
            <a:pPr lvl="0"/>
            <a:r>
              <a:rPr lang="es-ES"/>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C4D2BEDF-599C-473B-842A-5B623F00BD89}" type="slidenum">
              <a:rPr lang="es-ES"/>
              <a:pPr>
                <a:defRPr/>
              </a:pPr>
              <a:t>‹Nº›</a:t>
            </a:fld>
            <a:endParaRPr lang="es-ES"/>
          </a:p>
        </p:txBody>
      </p:sp>
    </p:spTree>
    <p:extLst>
      <p:ext uri="{BB962C8B-B14F-4D97-AF65-F5344CB8AC3E}">
        <p14:creationId xmlns:p14="http://schemas.microsoft.com/office/powerpoint/2010/main" val="4384636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2389718" y="4800604"/>
            <a:ext cx="7315200" cy="566738"/>
          </a:xfrm>
        </p:spPr>
        <p:txBody>
          <a:bodyPr anchor="b"/>
          <a:lstStyle>
            <a:lvl1pPr algn="l">
              <a:defRPr sz="2344" b="1"/>
            </a:lvl1pPr>
          </a:lstStyle>
          <a:p>
            <a:r>
              <a:rPr lang="es-ES"/>
              <a:t>Haga clic para modificar el estilo de título del patrón</a:t>
            </a:r>
            <a:endParaRPr lang="es-MX"/>
          </a:p>
        </p:txBody>
      </p:sp>
      <p:sp>
        <p:nvSpPr>
          <p:cNvPr id="3" name="2 Marcador de posición de imagen"/>
          <p:cNvSpPr>
            <a:spLocks noGrp="1"/>
          </p:cNvSpPr>
          <p:nvPr>
            <p:ph type="pic" idx="1"/>
          </p:nvPr>
        </p:nvSpPr>
        <p:spPr>
          <a:xfrm>
            <a:off x="2389718" y="612775"/>
            <a:ext cx="7315200" cy="4114800"/>
          </a:xfrm>
        </p:spPr>
        <p:txBody>
          <a:bodyPr rtlCol="0">
            <a:normAutofit/>
          </a:bodyPr>
          <a:lstStyle>
            <a:lvl1pPr marL="0" indent="0">
              <a:buNone/>
              <a:defRPr sz="3844"/>
            </a:lvl1pPr>
            <a:lvl2pPr marL="541534" indent="0">
              <a:buNone/>
              <a:defRPr sz="3375"/>
            </a:lvl2pPr>
            <a:lvl3pPr marL="1083064" indent="0">
              <a:buNone/>
              <a:defRPr sz="2813"/>
            </a:lvl3pPr>
            <a:lvl4pPr marL="1624599" indent="0">
              <a:buNone/>
              <a:defRPr sz="2344"/>
            </a:lvl4pPr>
            <a:lvl5pPr marL="2166132" indent="0">
              <a:buNone/>
              <a:defRPr sz="2344"/>
            </a:lvl5pPr>
            <a:lvl6pPr marL="2707677" indent="0">
              <a:buNone/>
              <a:defRPr sz="2344"/>
            </a:lvl6pPr>
            <a:lvl7pPr marL="3249188" indent="0">
              <a:buNone/>
              <a:defRPr sz="2344"/>
            </a:lvl7pPr>
            <a:lvl8pPr marL="3790715" indent="0">
              <a:buNone/>
              <a:defRPr sz="2344"/>
            </a:lvl8pPr>
            <a:lvl9pPr marL="4332258" indent="0">
              <a:buNone/>
              <a:defRPr sz="2344"/>
            </a:lvl9pPr>
          </a:lstStyle>
          <a:p>
            <a:pPr lvl="0"/>
            <a:endParaRPr lang="es-MX" noProof="0"/>
          </a:p>
        </p:txBody>
      </p:sp>
      <p:sp>
        <p:nvSpPr>
          <p:cNvPr id="4" name="3 Marcador de texto"/>
          <p:cNvSpPr>
            <a:spLocks noGrp="1"/>
          </p:cNvSpPr>
          <p:nvPr>
            <p:ph type="body" sz="half" idx="2"/>
          </p:nvPr>
        </p:nvSpPr>
        <p:spPr>
          <a:xfrm>
            <a:off x="2389718" y="5367342"/>
            <a:ext cx="7315200" cy="804862"/>
          </a:xfrm>
        </p:spPr>
        <p:txBody>
          <a:bodyPr/>
          <a:lstStyle>
            <a:lvl1pPr marL="0" indent="0">
              <a:buNone/>
              <a:defRPr sz="1688"/>
            </a:lvl1pPr>
            <a:lvl2pPr marL="541534" indent="0">
              <a:buNone/>
              <a:defRPr sz="1406"/>
            </a:lvl2pPr>
            <a:lvl3pPr marL="1083064" indent="0">
              <a:buNone/>
              <a:defRPr sz="1219"/>
            </a:lvl3pPr>
            <a:lvl4pPr marL="1624599" indent="0">
              <a:buNone/>
              <a:defRPr sz="1031"/>
            </a:lvl4pPr>
            <a:lvl5pPr marL="2166132" indent="0">
              <a:buNone/>
              <a:defRPr sz="1031"/>
            </a:lvl5pPr>
            <a:lvl6pPr marL="2707677" indent="0">
              <a:buNone/>
              <a:defRPr sz="1031"/>
            </a:lvl6pPr>
            <a:lvl7pPr marL="3249188" indent="0">
              <a:buNone/>
              <a:defRPr sz="1031"/>
            </a:lvl7pPr>
            <a:lvl8pPr marL="3790715" indent="0">
              <a:buNone/>
              <a:defRPr sz="1031"/>
            </a:lvl8pPr>
            <a:lvl9pPr marL="4332258" indent="0">
              <a:buNone/>
              <a:defRPr sz="1031"/>
            </a:lvl9pPr>
          </a:lstStyle>
          <a:p>
            <a:pPr lvl="0"/>
            <a:r>
              <a:rPr lang="es-ES"/>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B71A2652-C9AE-438D-8D16-C16A2BC2A7FA}" type="slidenum">
              <a:rPr lang="es-ES"/>
              <a:pPr>
                <a:defRPr/>
              </a:pPr>
              <a:t>‹Nº›</a:t>
            </a:fld>
            <a:endParaRPr lang="es-ES"/>
          </a:p>
        </p:txBody>
      </p:sp>
    </p:spTree>
    <p:extLst>
      <p:ext uri="{BB962C8B-B14F-4D97-AF65-F5344CB8AC3E}">
        <p14:creationId xmlns:p14="http://schemas.microsoft.com/office/powerpoint/2010/main" val="19109065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fecha"/>
          <p:cNvSpPr>
            <a:spLocks noGrp="1"/>
          </p:cNvSpPr>
          <p:nvPr>
            <p:ph type="dt" sz="half" idx="10"/>
          </p:nvPr>
        </p:nvSpPr>
        <p:spPr/>
        <p:txBody>
          <a:bodyPr/>
          <a:lstStyle>
            <a:lvl1pPr>
              <a:defRPr/>
            </a:lvl1pPr>
          </a:lstStyle>
          <a:p>
            <a:pPr>
              <a:defRPr/>
            </a:pPr>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C2CEF0DD-F97E-4E86-BBD4-C58CEDCD494C}" type="slidenum">
              <a:rPr lang="es-ES"/>
              <a:pPr>
                <a:defRPr/>
              </a:pPr>
              <a:t>‹Nº›</a:t>
            </a:fld>
            <a:endParaRPr lang="es-ES"/>
          </a:p>
        </p:txBody>
      </p:sp>
    </p:spTree>
    <p:extLst>
      <p:ext uri="{BB962C8B-B14F-4D97-AF65-F5344CB8AC3E}">
        <p14:creationId xmlns:p14="http://schemas.microsoft.com/office/powerpoint/2010/main" val="26761497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8839200" y="274794"/>
            <a:ext cx="2743200" cy="5851525"/>
          </a:xfrm>
        </p:spPr>
        <p:txBody>
          <a:bodyPr vert="eaVert"/>
          <a:lstStyle/>
          <a:p>
            <a:r>
              <a:rPr lang="es-ES"/>
              <a:t>Haga clic para modificar el estilo de título del patrón</a:t>
            </a:r>
            <a:endParaRPr lang="es-MX"/>
          </a:p>
        </p:txBody>
      </p:sp>
      <p:sp>
        <p:nvSpPr>
          <p:cNvPr id="3" name="2 Marcador de texto vertical"/>
          <p:cNvSpPr>
            <a:spLocks noGrp="1"/>
          </p:cNvSpPr>
          <p:nvPr>
            <p:ph type="body" orient="vert" idx="1"/>
          </p:nvPr>
        </p:nvSpPr>
        <p:spPr>
          <a:xfrm>
            <a:off x="609600" y="274794"/>
            <a:ext cx="80264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fecha"/>
          <p:cNvSpPr>
            <a:spLocks noGrp="1"/>
          </p:cNvSpPr>
          <p:nvPr>
            <p:ph type="dt" sz="half" idx="10"/>
          </p:nvPr>
        </p:nvSpPr>
        <p:spPr/>
        <p:txBody>
          <a:bodyPr/>
          <a:lstStyle>
            <a:lvl1pPr>
              <a:defRPr/>
            </a:lvl1pPr>
          </a:lstStyle>
          <a:p>
            <a:pPr>
              <a:defRPr/>
            </a:pPr>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59BFDF37-3D01-42A7-BA05-76944438CA04}" type="slidenum">
              <a:rPr lang="es-ES"/>
              <a:pPr>
                <a:defRPr/>
              </a:pPr>
              <a:t>‹Nº›</a:t>
            </a:fld>
            <a:endParaRPr lang="es-ES"/>
          </a:p>
        </p:txBody>
      </p:sp>
    </p:spTree>
    <p:extLst>
      <p:ext uri="{BB962C8B-B14F-4D97-AF65-F5344CB8AC3E}">
        <p14:creationId xmlns:p14="http://schemas.microsoft.com/office/powerpoint/2010/main" val="37499469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TwoObj">
  <p:cSld name="Título, texto y 2 objetos">
    <p:spTree>
      <p:nvGrpSpPr>
        <p:cNvPr id="1" name=""/>
        <p:cNvGrpSpPr/>
        <p:nvPr/>
      </p:nvGrpSpPr>
      <p:grpSpPr>
        <a:xfrm>
          <a:off x="0" y="0"/>
          <a:ext cx="0" cy="0"/>
          <a:chOff x="0" y="0"/>
          <a:chExt cx="0" cy="0"/>
        </a:xfrm>
      </p:grpSpPr>
      <p:sp>
        <p:nvSpPr>
          <p:cNvPr id="2" name="1 Título"/>
          <p:cNvSpPr>
            <a:spLocks noGrp="1"/>
          </p:cNvSpPr>
          <p:nvPr>
            <p:ph type="title"/>
          </p:nvPr>
        </p:nvSpPr>
        <p:spPr>
          <a:xfrm>
            <a:off x="609600" y="381000"/>
            <a:ext cx="10972800" cy="1371600"/>
          </a:xfrm>
        </p:spPr>
        <p:txBody>
          <a:bodyPr/>
          <a:lstStyle/>
          <a:p>
            <a:r>
              <a:rPr lang="es-ES"/>
              <a:t>Haga clic para modificar el estilo de título del patrón</a:t>
            </a:r>
            <a:endParaRPr lang="es-MX"/>
          </a:p>
        </p:txBody>
      </p:sp>
      <p:sp>
        <p:nvSpPr>
          <p:cNvPr id="3" name="2 Marcador de texto"/>
          <p:cNvSpPr>
            <a:spLocks noGrp="1"/>
          </p:cNvSpPr>
          <p:nvPr>
            <p:ph type="body" sz="half" idx="1"/>
          </p:nvPr>
        </p:nvSpPr>
        <p:spPr>
          <a:xfrm>
            <a:off x="609601" y="1981200"/>
            <a:ext cx="5384800" cy="4114800"/>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contenido"/>
          <p:cNvSpPr>
            <a:spLocks noGrp="1"/>
          </p:cNvSpPr>
          <p:nvPr>
            <p:ph sz="quarter" idx="2"/>
          </p:nvPr>
        </p:nvSpPr>
        <p:spPr>
          <a:xfrm>
            <a:off x="6197600" y="1981200"/>
            <a:ext cx="5384800" cy="1981200"/>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4 Marcador de contenido"/>
          <p:cNvSpPr>
            <a:spLocks noGrp="1"/>
          </p:cNvSpPr>
          <p:nvPr>
            <p:ph sz="quarter" idx="3"/>
          </p:nvPr>
        </p:nvSpPr>
        <p:spPr>
          <a:xfrm>
            <a:off x="6197600" y="4114800"/>
            <a:ext cx="5384800" cy="1981200"/>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5 Marcador de fecha"/>
          <p:cNvSpPr>
            <a:spLocks noGrp="1"/>
          </p:cNvSpPr>
          <p:nvPr>
            <p:ph type="dt" sz="half" idx="10"/>
          </p:nvPr>
        </p:nvSpPr>
        <p:spPr>
          <a:xfrm>
            <a:off x="609600" y="6245225"/>
            <a:ext cx="2844800" cy="476250"/>
          </a:xfrm>
        </p:spPr>
        <p:txBody>
          <a:bodyPr/>
          <a:lstStyle>
            <a:lvl1pPr>
              <a:defRPr/>
            </a:lvl1pPr>
          </a:lstStyle>
          <a:p>
            <a:pPr>
              <a:defRPr/>
            </a:pPr>
            <a:endParaRPr lang="es-ES"/>
          </a:p>
        </p:txBody>
      </p:sp>
      <p:sp>
        <p:nvSpPr>
          <p:cNvPr id="7" name="6 Marcador de pie de página"/>
          <p:cNvSpPr>
            <a:spLocks noGrp="1"/>
          </p:cNvSpPr>
          <p:nvPr>
            <p:ph type="ftr" sz="quarter" idx="11"/>
          </p:nvPr>
        </p:nvSpPr>
        <p:spPr>
          <a:xfrm>
            <a:off x="4165602" y="6245225"/>
            <a:ext cx="3860800" cy="476250"/>
          </a:xfrm>
        </p:spPr>
        <p:txBody>
          <a:bodyPr/>
          <a:lstStyle>
            <a:lvl1pPr>
              <a:defRPr/>
            </a:lvl1pPr>
          </a:lstStyle>
          <a:p>
            <a:pPr>
              <a:defRPr/>
            </a:pPr>
            <a:endParaRPr lang="es-ES"/>
          </a:p>
        </p:txBody>
      </p:sp>
      <p:sp>
        <p:nvSpPr>
          <p:cNvPr id="8" name="7 Marcador de número de diapositiva"/>
          <p:cNvSpPr>
            <a:spLocks noGrp="1"/>
          </p:cNvSpPr>
          <p:nvPr>
            <p:ph type="sldNum" sz="quarter" idx="12"/>
          </p:nvPr>
        </p:nvSpPr>
        <p:spPr>
          <a:xfrm>
            <a:off x="8737601" y="6245225"/>
            <a:ext cx="2844800" cy="476250"/>
          </a:xfrm>
        </p:spPr>
        <p:txBody>
          <a:bodyPr/>
          <a:lstStyle>
            <a:lvl1pPr>
              <a:defRPr/>
            </a:lvl1pPr>
          </a:lstStyle>
          <a:p>
            <a:pPr>
              <a:defRPr/>
            </a:pPr>
            <a:fld id="{B62DD8CF-60D2-411F-87A2-EEB123D249DC}" type="slidenum">
              <a:rPr lang="es-ES"/>
              <a:pPr>
                <a:defRPr/>
              </a:pPr>
              <a:t>‹Nº›</a:t>
            </a:fld>
            <a:endParaRPr lang="es-ES"/>
          </a:p>
        </p:txBody>
      </p:sp>
    </p:spTree>
    <p:extLst>
      <p:ext uri="{BB962C8B-B14F-4D97-AF65-F5344CB8AC3E}">
        <p14:creationId xmlns:p14="http://schemas.microsoft.com/office/powerpoint/2010/main" val="35361454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bl">
  <p:cSld name="Título y tabla">
    <p:spTree>
      <p:nvGrpSpPr>
        <p:cNvPr id="1" name=""/>
        <p:cNvGrpSpPr/>
        <p:nvPr/>
      </p:nvGrpSpPr>
      <p:grpSpPr>
        <a:xfrm>
          <a:off x="0" y="0"/>
          <a:ext cx="0" cy="0"/>
          <a:chOff x="0" y="0"/>
          <a:chExt cx="0" cy="0"/>
        </a:xfrm>
      </p:grpSpPr>
      <p:sp>
        <p:nvSpPr>
          <p:cNvPr id="2" name="1 Título"/>
          <p:cNvSpPr>
            <a:spLocks noGrp="1"/>
          </p:cNvSpPr>
          <p:nvPr>
            <p:ph type="title"/>
          </p:nvPr>
        </p:nvSpPr>
        <p:spPr>
          <a:xfrm>
            <a:off x="609600" y="381000"/>
            <a:ext cx="10972800" cy="1371600"/>
          </a:xfrm>
        </p:spPr>
        <p:txBody>
          <a:bodyPr/>
          <a:lstStyle/>
          <a:p>
            <a:r>
              <a:rPr lang="es-ES"/>
              <a:t>Haga clic para modificar el estilo de título del patrón</a:t>
            </a:r>
            <a:endParaRPr lang="es-MX"/>
          </a:p>
        </p:txBody>
      </p:sp>
      <p:sp>
        <p:nvSpPr>
          <p:cNvPr id="3" name="2 Marcador de tabla"/>
          <p:cNvSpPr>
            <a:spLocks noGrp="1"/>
          </p:cNvSpPr>
          <p:nvPr>
            <p:ph type="tbl" idx="1"/>
          </p:nvPr>
        </p:nvSpPr>
        <p:spPr>
          <a:xfrm>
            <a:off x="609600" y="1981200"/>
            <a:ext cx="10972800" cy="4114800"/>
          </a:xfrm>
        </p:spPr>
        <p:txBody>
          <a:bodyPr rtlCol="0">
            <a:normAutofit/>
          </a:bodyPr>
          <a:lstStyle/>
          <a:p>
            <a:pPr lvl="0"/>
            <a:endParaRPr lang="es-MX" noProof="0"/>
          </a:p>
        </p:txBody>
      </p:sp>
      <p:sp>
        <p:nvSpPr>
          <p:cNvPr id="4" name="3 Marcador de fecha"/>
          <p:cNvSpPr>
            <a:spLocks noGrp="1"/>
          </p:cNvSpPr>
          <p:nvPr>
            <p:ph type="dt" sz="half" idx="10"/>
          </p:nvPr>
        </p:nvSpPr>
        <p:spPr>
          <a:xfrm>
            <a:off x="609600" y="6245225"/>
            <a:ext cx="2844800" cy="476250"/>
          </a:xfrm>
        </p:spPr>
        <p:txBody>
          <a:bodyPr/>
          <a:lstStyle>
            <a:lvl1pPr>
              <a:defRPr/>
            </a:lvl1pPr>
          </a:lstStyle>
          <a:p>
            <a:pPr>
              <a:defRPr/>
            </a:pPr>
            <a:endParaRPr lang="es-ES"/>
          </a:p>
        </p:txBody>
      </p:sp>
      <p:sp>
        <p:nvSpPr>
          <p:cNvPr id="5" name="4 Marcador de pie de página"/>
          <p:cNvSpPr>
            <a:spLocks noGrp="1"/>
          </p:cNvSpPr>
          <p:nvPr>
            <p:ph type="ftr" sz="quarter" idx="11"/>
          </p:nvPr>
        </p:nvSpPr>
        <p:spPr>
          <a:xfrm>
            <a:off x="4165602" y="6245225"/>
            <a:ext cx="3860800" cy="476250"/>
          </a:xfrm>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a:xfrm>
            <a:off x="8737601" y="6245225"/>
            <a:ext cx="2844800" cy="476250"/>
          </a:xfrm>
        </p:spPr>
        <p:txBody>
          <a:bodyPr/>
          <a:lstStyle>
            <a:lvl1pPr>
              <a:defRPr/>
            </a:lvl1pPr>
          </a:lstStyle>
          <a:p>
            <a:pPr>
              <a:defRPr/>
            </a:pPr>
            <a:fld id="{14DC359E-CBDF-4346-BDFE-C44F403C1607}" type="slidenum">
              <a:rPr lang="es-ES"/>
              <a:pPr>
                <a:defRPr/>
              </a:pPr>
              <a:t>‹Nº›</a:t>
            </a:fld>
            <a:endParaRPr lang="es-ES"/>
          </a:p>
        </p:txBody>
      </p:sp>
    </p:spTree>
    <p:extLst>
      <p:ext uri="{BB962C8B-B14F-4D97-AF65-F5344CB8AC3E}">
        <p14:creationId xmlns:p14="http://schemas.microsoft.com/office/powerpoint/2010/main" val="26589896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600" b="0" i="0">
                <a:solidFill>
                  <a:srgbClr val="001F5F"/>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800" b="1" i="0">
                <a:solidFill>
                  <a:schemeClr val="tx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2/6/2025</a:t>
            </a:fld>
            <a:endParaRPr lang="en-US"/>
          </a:p>
        </p:txBody>
      </p:sp>
      <p:sp>
        <p:nvSpPr>
          <p:cNvPr id="6" name="Holder 6"/>
          <p:cNvSpPr>
            <a:spLocks noGrp="1"/>
          </p:cNvSpPr>
          <p:nvPr>
            <p:ph type="sldNum" sz="quarter" idx="7"/>
          </p:nvPr>
        </p:nvSpPr>
        <p:spPr/>
        <p:txBody>
          <a:bodyPr lIns="0" tIns="0" rIns="0" bIns="0"/>
          <a:lstStyle>
            <a:lvl1pPr>
              <a:defRPr sz="1200" b="1" i="0">
                <a:solidFill>
                  <a:srgbClr val="001F5F"/>
                </a:solidFill>
                <a:latin typeface="Arial"/>
                <a:cs typeface="Arial"/>
              </a:defRPr>
            </a:lvl1pPr>
          </a:lstStyle>
          <a:p>
            <a:pPr marL="38100">
              <a:lnSpc>
                <a:spcPts val="1430"/>
              </a:lnSpc>
            </a:pPr>
            <a:fld id="{81D60167-4931-47E6-BA6A-407CBD079E47}" type="slidenum">
              <a:rPr spc="-25" dirty="0"/>
              <a:t>‹Nº›</a:t>
            </a:fld>
            <a:endParaRPr spc="-25" dirty="0"/>
          </a:p>
        </p:txBody>
      </p:sp>
    </p:spTree>
    <p:extLst>
      <p:ext uri="{BB962C8B-B14F-4D97-AF65-F5344CB8AC3E}">
        <p14:creationId xmlns:p14="http://schemas.microsoft.com/office/powerpoint/2010/main" val="318787426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xAndObj">
  <p:cSld name="Título, text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609600" y="381000"/>
            <a:ext cx="10972800" cy="1371600"/>
          </a:xfrm>
        </p:spPr>
        <p:txBody>
          <a:bodyPr/>
          <a:lstStyle/>
          <a:p>
            <a:r>
              <a:rPr lang="es-ES"/>
              <a:t>Haga clic para modificar el estilo de título del patrón</a:t>
            </a:r>
            <a:endParaRPr lang="es-MX"/>
          </a:p>
        </p:txBody>
      </p:sp>
      <p:sp>
        <p:nvSpPr>
          <p:cNvPr id="3" name="2 Marcador de texto"/>
          <p:cNvSpPr>
            <a:spLocks noGrp="1"/>
          </p:cNvSpPr>
          <p:nvPr>
            <p:ph type="body" sz="half" idx="1"/>
          </p:nvPr>
        </p:nvSpPr>
        <p:spPr>
          <a:xfrm>
            <a:off x="609601" y="1981200"/>
            <a:ext cx="5384800" cy="4114800"/>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contenido"/>
          <p:cNvSpPr>
            <a:spLocks noGrp="1"/>
          </p:cNvSpPr>
          <p:nvPr>
            <p:ph sz="half" idx="2"/>
          </p:nvPr>
        </p:nvSpPr>
        <p:spPr>
          <a:xfrm>
            <a:off x="6197600" y="1981200"/>
            <a:ext cx="5384800" cy="4114800"/>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4 Marcador de fecha"/>
          <p:cNvSpPr>
            <a:spLocks noGrp="1"/>
          </p:cNvSpPr>
          <p:nvPr>
            <p:ph type="dt" sz="half" idx="10"/>
          </p:nvPr>
        </p:nvSpPr>
        <p:spPr>
          <a:xfrm>
            <a:off x="609600" y="6245225"/>
            <a:ext cx="2844800" cy="476250"/>
          </a:xfrm>
        </p:spPr>
        <p:txBody>
          <a:bodyPr/>
          <a:lstStyle>
            <a:lvl1pPr>
              <a:defRPr/>
            </a:lvl1pPr>
          </a:lstStyle>
          <a:p>
            <a:pPr>
              <a:defRPr/>
            </a:pPr>
            <a:endParaRPr lang="es-ES"/>
          </a:p>
        </p:txBody>
      </p:sp>
      <p:sp>
        <p:nvSpPr>
          <p:cNvPr id="6" name="5 Marcador de pie de página"/>
          <p:cNvSpPr>
            <a:spLocks noGrp="1"/>
          </p:cNvSpPr>
          <p:nvPr>
            <p:ph type="ftr" sz="quarter" idx="11"/>
          </p:nvPr>
        </p:nvSpPr>
        <p:spPr>
          <a:xfrm>
            <a:off x="4165602" y="6245225"/>
            <a:ext cx="3860800" cy="476250"/>
          </a:xfrm>
        </p:spPr>
        <p:txBody>
          <a:bodyPr/>
          <a:lstStyle>
            <a:lvl1pPr>
              <a:defRPr/>
            </a:lvl1pPr>
          </a:lstStyle>
          <a:p>
            <a:pPr>
              <a:defRPr/>
            </a:pPr>
            <a:endParaRPr lang="es-ES"/>
          </a:p>
        </p:txBody>
      </p:sp>
      <p:sp>
        <p:nvSpPr>
          <p:cNvPr id="7" name="6 Marcador de número de diapositiva"/>
          <p:cNvSpPr>
            <a:spLocks noGrp="1"/>
          </p:cNvSpPr>
          <p:nvPr>
            <p:ph type="sldNum" sz="quarter" idx="12"/>
          </p:nvPr>
        </p:nvSpPr>
        <p:spPr>
          <a:xfrm>
            <a:off x="8737601" y="6245225"/>
            <a:ext cx="2844800" cy="476250"/>
          </a:xfrm>
        </p:spPr>
        <p:txBody>
          <a:bodyPr/>
          <a:lstStyle>
            <a:lvl1pPr>
              <a:defRPr/>
            </a:lvl1pPr>
          </a:lstStyle>
          <a:p>
            <a:pPr>
              <a:defRPr/>
            </a:pPr>
            <a:fld id="{C203FC40-0C5B-489C-9B04-AEA94657CA7F}" type="slidenum">
              <a:rPr lang="es-ES"/>
              <a:pPr>
                <a:defRPr/>
              </a:pPr>
              <a:t>‹Nº›</a:t>
            </a:fld>
            <a:endParaRPr lang="es-ES"/>
          </a:p>
        </p:txBody>
      </p:sp>
    </p:spTree>
    <p:extLst>
      <p:ext uri="{BB962C8B-B14F-4D97-AF65-F5344CB8AC3E}">
        <p14:creationId xmlns:p14="http://schemas.microsoft.com/office/powerpoint/2010/main" val="38073625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4140448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153433249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09"/>
            <a:ext cx="5181600" cy="1000125"/>
          </a:xfr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6122650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14045207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2/6/2025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132073677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304112192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25753778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4"/>
            <a:ext cx="3407833" cy="3902075"/>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4"/>
            <a:ext cx="2005542" cy="31273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271933206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endParaRPr lang="en-US"/>
          </a:p>
        </p:txBody>
      </p:sp>
      <p:sp>
        <p:nvSpPr>
          <p:cNvPr id="4" name="Text Placeholder 3"/>
          <p:cNvSpPr>
            <a:spLocks noGrp="1"/>
          </p:cNvSpPr>
          <p:nvPr>
            <p:ph type="body" sz="half" idx="2"/>
          </p:nvPr>
        </p:nvSpPr>
        <p:spPr>
          <a:xfrm>
            <a:off x="1194859" y="3578225"/>
            <a:ext cx="3657600" cy="5365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3556813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600" b="0" i="0">
                <a:solidFill>
                  <a:srgbClr val="001F5F"/>
                </a:solidFill>
                <a:latin typeface="Arial"/>
                <a:cs typeface="Arial"/>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2/6/2025</a:t>
            </a:fld>
            <a:endParaRPr lang="en-US"/>
          </a:p>
        </p:txBody>
      </p:sp>
      <p:sp>
        <p:nvSpPr>
          <p:cNvPr id="7" name="Holder 7"/>
          <p:cNvSpPr>
            <a:spLocks noGrp="1"/>
          </p:cNvSpPr>
          <p:nvPr>
            <p:ph type="sldNum" sz="quarter" idx="7"/>
          </p:nvPr>
        </p:nvSpPr>
        <p:spPr/>
        <p:txBody>
          <a:bodyPr lIns="0" tIns="0" rIns="0" bIns="0"/>
          <a:lstStyle>
            <a:lvl1pPr>
              <a:defRPr sz="1200" b="1" i="0">
                <a:solidFill>
                  <a:srgbClr val="001F5F"/>
                </a:solidFill>
                <a:latin typeface="Arial"/>
                <a:cs typeface="Arial"/>
              </a:defRPr>
            </a:lvl1pPr>
          </a:lstStyle>
          <a:p>
            <a:pPr marL="38100">
              <a:lnSpc>
                <a:spcPts val="1430"/>
              </a:lnSpc>
            </a:pPr>
            <a:fld id="{81D60167-4931-47E6-BA6A-407CBD079E47}" type="slidenum">
              <a:rPr spc="-25" dirty="0"/>
              <a:t>‹Nº›</a:t>
            </a:fld>
            <a:endParaRPr spc="-25" dirty="0"/>
          </a:p>
        </p:txBody>
      </p:sp>
    </p:spTree>
    <p:extLst>
      <p:ext uri="{BB962C8B-B14F-4D97-AF65-F5344CB8AC3E}">
        <p14:creationId xmlns:p14="http://schemas.microsoft.com/office/powerpoint/2010/main" val="383756908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38730022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extLst>
      <p:ext uri="{BB962C8B-B14F-4D97-AF65-F5344CB8AC3E}">
        <p14:creationId xmlns:p14="http://schemas.microsoft.com/office/powerpoint/2010/main" val="20443627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0" y="0"/>
            <a:ext cx="12192000" cy="6858000"/>
          </a:xfrm>
          <a:prstGeom prst="rect">
            <a:avLst/>
          </a:prstGeom>
        </p:spPr>
      </p:pic>
      <p:sp>
        <p:nvSpPr>
          <p:cNvPr id="17" name="bg object 17"/>
          <p:cNvSpPr/>
          <p:nvPr/>
        </p:nvSpPr>
        <p:spPr>
          <a:xfrm>
            <a:off x="3290315" y="4669535"/>
            <a:ext cx="8902065" cy="1426845"/>
          </a:xfrm>
          <a:custGeom>
            <a:avLst/>
            <a:gdLst/>
            <a:ahLst/>
            <a:cxnLst/>
            <a:rect l="l" t="t" r="r" b="b"/>
            <a:pathLst>
              <a:path w="8902065" h="1426845">
                <a:moveTo>
                  <a:pt x="8901684" y="0"/>
                </a:moveTo>
                <a:lnTo>
                  <a:pt x="0" y="0"/>
                </a:lnTo>
                <a:lnTo>
                  <a:pt x="0" y="1426464"/>
                </a:lnTo>
                <a:lnTo>
                  <a:pt x="8901684" y="1426464"/>
                </a:lnTo>
                <a:lnTo>
                  <a:pt x="8901684" y="0"/>
                </a:lnTo>
                <a:close/>
              </a:path>
            </a:pathLst>
          </a:custGeom>
          <a:solidFill>
            <a:srgbClr val="585858"/>
          </a:solidFill>
        </p:spPr>
        <p:txBody>
          <a:bodyPr wrap="square" lIns="0" tIns="0" rIns="0" bIns="0" rtlCol="0"/>
          <a:lstStyle/>
          <a:p>
            <a:endParaRPr/>
          </a:p>
        </p:txBody>
      </p:sp>
      <p:sp>
        <p:nvSpPr>
          <p:cNvPr id="18" name="bg object 18"/>
          <p:cNvSpPr/>
          <p:nvPr/>
        </p:nvSpPr>
        <p:spPr>
          <a:xfrm>
            <a:off x="3290315" y="762000"/>
            <a:ext cx="8902065" cy="3832860"/>
          </a:xfrm>
          <a:custGeom>
            <a:avLst/>
            <a:gdLst/>
            <a:ahLst/>
            <a:cxnLst/>
            <a:rect l="l" t="t" r="r" b="b"/>
            <a:pathLst>
              <a:path w="8902065" h="3832860">
                <a:moveTo>
                  <a:pt x="8901684" y="0"/>
                </a:moveTo>
                <a:lnTo>
                  <a:pt x="0" y="0"/>
                </a:lnTo>
                <a:lnTo>
                  <a:pt x="0" y="3832860"/>
                </a:lnTo>
                <a:lnTo>
                  <a:pt x="8901684" y="3832860"/>
                </a:lnTo>
                <a:lnTo>
                  <a:pt x="8901684" y="0"/>
                </a:lnTo>
                <a:close/>
              </a:path>
            </a:pathLst>
          </a:custGeom>
          <a:solidFill>
            <a:srgbClr val="576DA6"/>
          </a:solidFill>
        </p:spPr>
        <p:txBody>
          <a:bodyPr wrap="square" lIns="0" tIns="0" rIns="0" bIns="0" rtlCol="0"/>
          <a:lstStyle/>
          <a:p>
            <a:endParaRPr/>
          </a:p>
        </p:txBody>
      </p:sp>
      <p:sp>
        <p:nvSpPr>
          <p:cNvPr id="19" name="bg object 19"/>
          <p:cNvSpPr/>
          <p:nvPr/>
        </p:nvSpPr>
        <p:spPr>
          <a:xfrm>
            <a:off x="0" y="762000"/>
            <a:ext cx="3200400" cy="5334000"/>
          </a:xfrm>
          <a:custGeom>
            <a:avLst/>
            <a:gdLst/>
            <a:ahLst/>
            <a:cxnLst/>
            <a:rect l="l" t="t" r="r" b="b"/>
            <a:pathLst>
              <a:path w="3200400" h="5334000">
                <a:moveTo>
                  <a:pt x="3200400" y="0"/>
                </a:moveTo>
                <a:lnTo>
                  <a:pt x="0" y="0"/>
                </a:lnTo>
                <a:lnTo>
                  <a:pt x="0" y="5334000"/>
                </a:lnTo>
                <a:lnTo>
                  <a:pt x="3200400" y="5334000"/>
                </a:lnTo>
                <a:lnTo>
                  <a:pt x="3200400" y="0"/>
                </a:lnTo>
                <a:close/>
              </a:path>
            </a:pathLst>
          </a:custGeom>
          <a:solidFill>
            <a:srgbClr val="343434"/>
          </a:solidFill>
        </p:spPr>
        <p:txBody>
          <a:bodyPr wrap="square" lIns="0" tIns="0" rIns="0" bIns="0" rtlCol="0"/>
          <a:lstStyle/>
          <a:p>
            <a:endParaRPr/>
          </a:p>
        </p:txBody>
      </p:sp>
      <p:sp>
        <p:nvSpPr>
          <p:cNvPr id="2" name="Holder 2"/>
          <p:cNvSpPr>
            <a:spLocks noGrp="1"/>
          </p:cNvSpPr>
          <p:nvPr>
            <p:ph type="ctrTitle"/>
          </p:nvPr>
        </p:nvSpPr>
        <p:spPr>
          <a:xfrm>
            <a:off x="347725" y="2433269"/>
            <a:ext cx="11496548" cy="1735454"/>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2/6/2025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424165448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0" i="0">
                <a:solidFill>
                  <a:schemeClr val="bg1"/>
                </a:solidFill>
                <a:latin typeface="Arial MT"/>
                <a:cs typeface="Arial MT"/>
              </a:defRPr>
            </a:lvl1pPr>
          </a:lstStyle>
          <a:p>
            <a:endParaRPr/>
          </a:p>
        </p:txBody>
      </p:sp>
      <p:sp>
        <p:nvSpPr>
          <p:cNvPr id="3" name="Holder 3"/>
          <p:cNvSpPr>
            <a:spLocks noGrp="1"/>
          </p:cNvSpPr>
          <p:nvPr>
            <p:ph type="body" idx="1"/>
          </p:nvPr>
        </p:nvSpPr>
        <p:spPr/>
        <p:txBody>
          <a:bodyPr lIns="0" tIns="0" rIns="0" bIns="0"/>
          <a:lstStyle>
            <a:lvl1pPr>
              <a:defRPr sz="2800" b="0" i="0">
                <a:solidFill>
                  <a:schemeClr val="bg1"/>
                </a:solidFill>
                <a:latin typeface="Arial MT"/>
                <a:cs typeface="Arial MT"/>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2/6/2025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10326381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0" i="0">
                <a:solidFill>
                  <a:schemeClr val="bg1"/>
                </a:solidFill>
                <a:latin typeface="Arial MT"/>
                <a:cs typeface="Arial MT"/>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2/6/2025</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333133636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0" i="0">
                <a:solidFill>
                  <a:schemeClr val="bg1"/>
                </a:solidFill>
                <a:latin typeface="Arial MT"/>
                <a:cs typeface="Arial MT"/>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2/6/2025</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31842768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9118092" y="2525267"/>
            <a:ext cx="3068320" cy="3563620"/>
          </a:xfrm>
          <a:custGeom>
            <a:avLst/>
            <a:gdLst/>
            <a:ahLst/>
            <a:cxnLst/>
            <a:rect l="l" t="t" r="r" b="b"/>
            <a:pathLst>
              <a:path w="3068320" h="3563620">
                <a:moveTo>
                  <a:pt x="3067811" y="0"/>
                </a:moveTo>
                <a:lnTo>
                  <a:pt x="0" y="0"/>
                </a:lnTo>
                <a:lnTo>
                  <a:pt x="0" y="3563112"/>
                </a:lnTo>
                <a:lnTo>
                  <a:pt x="3067811" y="3563112"/>
                </a:lnTo>
                <a:lnTo>
                  <a:pt x="3067811" y="0"/>
                </a:lnTo>
                <a:close/>
              </a:path>
            </a:pathLst>
          </a:custGeom>
          <a:solidFill>
            <a:srgbClr val="576DA6"/>
          </a:solidFill>
        </p:spPr>
        <p:txBody>
          <a:bodyPr wrap="square" lIns="0" tIns="0" rIns="0" bIns="0" rtlCol="0"/>
          <a:lstStyle/>
          <a:p>
            <a:endParaRPr/>
          </a:p>
        </p:txBody>
      </p:sp>
      <p:sp>
        <p:nvSpPr>
          <p:cNvPr id="17" name="bg object 17"/>
          <p:cNvSpPr/>
          <p:nvPr/>
        </p:nvSpPr>
        <p:spPr>
          <a:xfrm>
            <a:off x="9118092" y="766572"/>
            <a:ext cx="3068320" cy="1658620"/>
          </a:xfrm>
          <a:custGeom>
            <a:avLst/>
            <a:gdLst/>
            <a:ahLst/>
            <a:cxnLst/>
            <a:rect l="l" t="t" r="r" b="b"/>
            <a:pathLst>
              <a:path w="3068320" h="1658620">
                <a:moveTo>
                  <a:pt x="3067811" y="0"/>
                </a:moveTo>
                <a:lnTo>
                  <a:pt x="0" y="0"/>
                </a:lnTo>
                <a:lnTo>
                  <a:pt x="0" y="1658112"/>
                </a:lnTo>
                <a:lnTo>
                  <a:pt x="3067811" y="1658112"/>
                </a:lnTo>
                <a:lnTo>
                  <a:pt x="3067811" y="0"/>
                </a:lnTo>
                <a:close/>
              </a:path>
            </a:pathLst>
          </a:custGeom>
          <a:solidFill>
            <a:srgbClr val="576DA6">
              <a:alpha val="59999"/>
            </a:srgbClr>
          </a:solid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2/6/2025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5301754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20" y="1267"/>
            <a:ext cx="12191979" cy="6856728"/>
          </a:xfrm>
          <a:prstGeom prst="rect">
            <a:avLst/>
          </a:prstGeom>
        </p:spPr>
      </p:pic>
      <p:sp>
        <p:nvSpPr>
          <p:cNvPr id="17" name="bg object 17"/>
          <p:cNvSpPr/>
          <p:nvPr/>
        </p:nvSpPr>
        <p:spPr>
          <a:xfrm>
            <a:off x="7680197" y="836764"/>
            <a:ext cx="3960495" cy="5184775"/>
          </a:xfrm>
          <a:custGeom>
            <a:avLst/>
            <a:gdLst/>
            <a:ahLst/>
            <a:cxnLst/>
            <a:rect l="l" t="t" r="r" b="b"/>
            <a:pathLst>
              <a:path w="3960495" h="5184775">
                <a:moveTo>
                  <a:pt x="3960495" y="0"/>
                </a:moveTo>
                <a:lnTo>
                  <a:pt x="0" y="0"/>
                </a:lnTo>
                <a:lnTo>
                  <a:pt x="0" y="5184521"/>
                </a:lnTo>
                <a:lnTo>
                  <a:pt x="3960495" y="5184521"/>
                </a:lnTo>
                <a:lnTo>
                  <a:pt x="3960495" y="0"/>
                </a:lnTo>
                <a:close/>
              </a:path>
            </a:pathLst>
          </a:custGeom>
          <a:solidFill>
            <a:srgbClr val="4471C4">
              <a:alpha val="27842"/>
            </a:srgbClr>
          </a:solid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3600" b="0" i="0">
                <a:solidFill>
                  <a:srgbClr val="001F5F"/>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2/6/2025</a:t>
            </a:fld>
            <a:endParaRPr lang="en-US"/>
          </a:p>
        </p:txBody>
      </p:sp>
      <p:sp>
        <p:nvSpPr>
          <p:cNvPr id="5" name="Holder 5"/>
          <p:cNvSpPr>
            <a:spLocks noGrp="1"/>
          </p:cNvSpPr>
          <p:nvPr>
            <p:ph type="sldNum" sz="quarter" idx="7"/>
          </p:nvPr>
        </p:nvSpPr>
        <p:spPr/>
        <p:txBody>
          <a:bodyPr lIns="0" tIns="0" rIns="0" bIns="0"/>
          <a:lstStyle>
            <a:lvl1pPr>
              <a:defRPr sz="1200" b="1" i="0">
                <a:solidFill>
                  <a:srgbClr val="001F5F"/>
                </a:solidFill>
                <a:latin typeface="Arial"/>
                <a:cs typeface="Arial"/>
              </a:defRPr>
            </a:lvl1pPr>
          </a:lstStyle>
          <a:p>
            <a:pPr marL="38100">
              <a:lnSpc>
                <a:spcPts val="1430"/>
              </a:lnSpc>
            </a:pPr>
            <a:fld id="{81D60167-4931-47E6-BA6A-407CBD079E47}" type="slidenum">
              <a:rPr spc="-25" dirty="0"/>
              <a:t>‹Nº›</a:t>
            </a:fld>
            <a:endParaRPr spc="-25" dirty="0"/>
          </a:p>
        </p:txBody>
      </p:sp>
    </p:spTree>
    <p:extLst>
      <p:ext uri="{BB962C8B-B14F-4D97-AF65-F5344CB8AC3E}">
        <p14:creationId xmlns:p14="http://schemas.microsoft.com/office/powerpoint/2010/main" val="21990371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0" y="0"/>
            <a:ext cx="12191999" cy="6857997"/>
          </a:xfrm>
          <a:prstGeom prst="rect">
            <a:avLst/>
          </a:prstGeom>
        </p:spPr>
      </p:pic>
      <p:sp>
        <p:nvSpPr>
          <p:cNvPr id="17" name="bg object 17"/>
          <p:cNvSpPr/>
          <p:nvPr/>
        </p:nvSpPr>
        <p:spPr>
          <a:xfrm>
            <a:off x="0" y="0"/>
            <a:ext cx="12192000" cy="6858000"/>
          </a:xfrm>
          <a:custGeom>
            <a:avLst/>
            <a:gdLst/>
            <a:ahLst/>
            <a:cxnLst/>
            <a:rect l="l" t="t" r="r" b="b"/>
            <a:pathLst>
              <a:path w="12192000" h="6858000">
                <a:moveTo>
                  <a:pt x="12192000" y="0"/>
                </a:moveTo>
                <a:lnTo>
                  <a:pt x="0" y="0"/>
                </a:lnTo>
                <a:lnTo>
                  <a:pt x="0" y="6858000"/>
                </a:lnTo>
                <a:lnTo>
                  <a:pt x="12192000" y="6858000"/>
                </a:lnTo>
                <a:lnTo>
                  <a:pt x="12192000" y="0"/>
                </a:lnTo>
                <a:close/>
              </a:path>
            </a:pathLst>
          </a:custGeom>
          <a:solidFill>
            <a:srgbClr val="FFFFFF">
              <a:alpha val="50195"/>
            </a:srgbClr>
          </a:solidFill>
        </p:spPr>
        <p:txBody>
          <a:bodyPr wrap="square" lIns="0" tIns="0" rIns="0" bIns="0" rtlCol="0"/>
          <a:lstStyle/>
          <a:p>
            <a:endParaRPr/>
          </a:p>
        </p:txBody>
      </p:sp>
      <p:pic>
        <p:nvPicPr>
          <p:cNvPr id="18" name="bg object 18"/>
          <p:cNvPicPr/>
          <p:nvPr/>
        </p:nvPicPr>
        <p:blipFill>
          <a:blip r:embed="rId3" cstate="print"/>
          <a:stretch>
            <a:fillRect/>
          </a:stretch>
        </p:blipFill>
        <p:spPr>
          <a:xfrm>
            <a:off x="7964551" y="0"/>
            <a:ext cx="4227449" cy="4486275"/>
          </a:xfrm>
          <a:prstGeom prst="rect">
            <a:avLst/>
          </a:prstGeom>
        </p:spPr>
      </p:pic>
      <p:sp>
        <p:nvSpPr>
          <p:cNvPr id="19" name="bg object 19"/>
          <p:cNvSpPr/>
          <p:nvPr/>
        </p:nvSpPr>
        <p:spPr>
          <a:xfrm>
            <a:off x="11422126" y="1474850"/>
            <a:ext cx="770255" cy="1249680"/>
          </a:xfrm>
          <a:custGeom>
            <a:avLst/>
            <a:gdLst/>
            <a:ahLst/>
            <a:cxnLst/>
            <a:rect l="l" t="t" r="r" b="b"/>
            <a:pathLst>
              <a:path w="770254" h="1249680">
                <a:moveTo>
                  <a:pt x="0" y="0"/>
                </a:moveTo>
                <a:lnTo>
                  <a:pt x="0" y="482600"/>
                </a:lnTo>
                <a:lnTo>
                  <a:pt x="766699" y="1249299"/>
                </a:lnTo>
                <a:lnTo>
                  <a:pt x="769874" y="768350"/>
                </a:lnTo>
                <a:lnTo>
                  <a:pt x="0" y="0"/>
                </a:lnTo>
                <a:close/>
              </a:path>
            </a:pathLst>
          </a:custGeom>
          <a:solidFill>
            <a:srgbClr val="18617E"/>
          </a:solidFill>
        </p:spPr>
        <p:txBody>
          <a:bodyPr wrap="square" lIns="0" tIns="0" rIns="0" bIns="0" rtlCol="0"/>
          <a:lstStyle/>
          <a:p>
            <a:endParaRPr/>
          </a:p>
        </p:txBody>
      </p:sp>
      <p:sp>
        <p:nvSpPr>
          <p:cNvPr id="20" name="bg object 20"/>
          <p:cNvSpPr/>
          <p:nvPr/>
        </p:nvSpPr>
        <p:spPr>
          <a:xfrm>
            <a:off x="7288149" y="0"/>
            <a:ext cx="3291204" cy="2581275"/>
          </a:xfrm>
          <a:custGeom>
            <a:avLst/>
            <a:gdLst/>
            <a:ahLst/>
            <a:cxnLst/>
            <a:rect l="l" t="t" r="r" b="b"/>
            <a:pathLst>
              <a:path w="3291204" h="2581275">
                <a:moveTo>
                  <a:pt x="707644" y="0"/>
                </a:moveTo>
                <a:lnTo>
                  <a:pt x="0" y="0"/>
                </a:lnTo>
                <a:lnTo>
                  <a:pt x="2583179" y="2581275"/>
                </a:lnTo>
                <a:lnTo>
                  <a:pt x="3290824" y="2581275"/>
                </a:lnTo>
                <a:lnTo>
                  <a:pt x="707644" y="0"/>
                </a:lnTo>
                <a:close/>
              </a:path>
            </a:pathLst>
          </a:custGeom>
          <a:solidFill>
            <a:srgbClr val="18617E">
              <a:alpha val="79998"/>
            </a:srgbClr>
          </a:solidFill>
        </p:spPr>
        <p:txBody>
          <a:bodyPr wrap="square" lIns="0" tIns="0" rIns="0" bIns="0" rtlCol="0"/>
          <a:lstStyle/>
          <a:p>
            <a:endParaRPr/>
          </a:p>
        </p:txBody>
      </p:sp>
      <p:sp>
        <p:nvSpPr>
          <p:cNvPr id="21" name="bg object 21"/>
          <p:cNvSpPr/>
          <p:nvPr/>
        </p:nvSpPr>
        <p:spPr>
          <a:xfrm>
            <a:off x="11422126" y="4283075"/>
            <a:ext cx="770255" cy="1249680"/>
          </a:xfrm>
          <a:custGeom>
            <a:avLst/>
            <a:gdLst/>
            <a:ahLst/>
            <a:cxnLst/>
            <a:rect l="l" t="t" r="r" b="b"/>
            <a:pathLst>
              <a:path w="770254" h="1249679">
                <a:moveTo>
                  <a:pt x="0" y="0"/>
                </a:moveTo>
                <a:lnTo>
                  <a:pt x="0" y="482600"/>
                </a:lnTo>
                <a:lnTo>
                  <a:pt x="766699" y="1249426"/>
                </a:lnTo>
                <a:lnTo>
                  <a:pt x="769874" y="768350"/>
                </a:lnTo>
                <a:lnTo>
                  <a:pt x="0" y="0"/>
                </a:lnTo>
                <a:close/>
              </a:path>
            </a:pathLst>
          </a:custGeom>
          <a:solidFill>
            <a:srgbClr val="FFFFFF">
              <a:alpha val="45881"/>
            </a:srgbClr>
          </a:solidFill>
        </p:spPr>
        <p:txBody>
          <a:bodyPr wrap="square" lIns="0" tIns="0" rIns="0" bIns="0" rtlCol="0"/>
          <a:lstStyle/>
          <a:p>
            <a:endParaRPr/>
          </a:p>
        </p:txBody>
      </p:sp>
      <p:pic>
        <p:nvPicPr>
          <p:cNvPr id="22" name="bg object 22"/>
          <p:cNvPicPr/>
          <p:nvPr/>
        </p:nvPicPr>
        <p:blipFill>
          <a:blip r:embed="rId4" cstate="print"/>
          <a:stretch>
            <a:fillRect/>
          </a:stretch>
        </p:blipFill>
        <p:spPr>
          <a:xfrm>
            <a:off x="10839450" y="0"/>
            <a:ext cx="1352550" cy="1350772"/>
          </a:xfrm>
          <a:prstGeom prst="rect">
            <a:avLst/>
          </a:prstGeom>
        </p:spPr>
      </p:pic>
      <p:pic>
        <p:nvPicPr>
          <p:cNvPr id="23" name="bg object 23"/>
          <p:cNvPicPr/>
          <p:nvPr/>
        </p:nvPicPr>
        <p:blipFill>
          <a:blip r:embed="rId5" cstate="print"/>
          <a:stretch>
            <a:fillRect/>
          </a:stretch>
        </p:blipFill>
        <p:spPr>
          <a:xfrm>
            <a:off x="6566916" y="1650"/>
            <a:ext cx="2582417" cy="2579624"/>
          </a:xfrm>
          <a:prstGeom prst="rect">
            <a:avLst/>
          </a:prstGeom>
        </p:spPr>
      </p:pic>
      <p:sp>
        <p:nvSpPr>
          <p:cNvPr id="24" name="bg object 24"/>
          <p:cNvSpPr/>
          <p:nvPr/>
        </p:nvSpPr>
        <p:spPr>
          <a:xfrm>
            <a:off x="0" y="4635753"/>
            <a:ext cx="2225675" cy="2222500"/>
          </a:xfrm>
          <a:custGeom>
            <a:avLst/>
            <a:gdLst/>
            <a:ahLst/>
            <a:cxnLst/>
            <a:rect l="l" t="t" r="r" b="b"/>
            <a:pathLst>
              <a:path w="2225675" h="2222500">
                <a:moveTo>
                  <a:pt x="0" y="0"/>
                </a:moveTo>
                <a:lnTo>
                  <a:pt x="0" y="2222244"/>
                </a:lnTo>
                <a:lnTo>
                  <a:pt x="2225167" y="2222244"/>
                </a:lnTo>
                <a:lnTo>
                  <a:pt x="0" y="0"/>
                </a:lnTo>
                <a:close/>
              </a:path>
            </a:pathLst>
          </a:custGeom>
          <a:solidFill>
            <a:srgbClr val="0C344B"/>
          </a:solidFill>
        </p:spPr>
        <p:txBody>
          <a:bodyPr wrap="square" lIns="0" tIns="0" rIns="0" bIns="0" rtlCol="0"/>
          <a:lstStyle/>
          <a:p>
            <a:endParaRPr/>
          </a:p>
        </p:txBody>
      </p:sp>
      <p:pic>
        <p:nvPicPr>
          <p:cNvPr id="25" name="bg object 25"/>
          <p:cNvPicPr/>
          <p:nvPr/>
        </p:nvPicPr>
        <p:blipFill>
          <a:blip r:embed="rId6" cstate="print"/>
          <a:stretch>
            <a:fillRect/>
          </a:stretch>
        </p:blipFill>
        <p:spPr>
          <a:xfrm>
            <a:off x="0" y="3327653"/>
            <a:ext cx="2633599" cy="2624670"/>
          </a:xfrm>
          <a:prstGeom prst="rect">
            <a:avLst/>
          </a:prstGeom>
        </p:spPr>
      </p:pic>
      <p:sp>
        <p:nvSpPr>
          <p:cNvPr id="26" name="bg object 26"/>
          <p:cNvSpPr/>
          <p:nvPr/>
        </p:nvSpPr>
        <p:spPr>
          <a:xfrm>
            <a:off x="498983" y="5249925"/>
            <a:ext cx="2050414" cy="1608455"/>
          </a:xfrm>
          <a:custGeom>
            <a:avLst/>
            <a:gdLst/>
            <a:ahLst/>
            <a:cxnLst/>
            <a:rect l="l" t="t" r="r" b="b"/>
            <a:pathLst>
              <a:path w="2050414" h="1608454">
                <a:moveTo>
                  <a:pt x="440804" y="0"/>
                </a:moveTo>
                <a:lnTo>
                  <a:pt x="0" y="0"/>
                </a:lnTo>
                <a:lnTo>
                  <a:pt x="1609217" y="1608073"/>
                </a:lnTo>
                <a:lnTo>
                  <a:pt x="2050034" y="1608073"/>
                </a:lnTo>
                <a:lnTo>
                  <a:pt x="440804" y="0"/>
                </a:lnTo>
                <a:close/>
              </a:path>
            </a:pathLst>
          </a:custGeom>
          <a:solidFill>
            <a:srgbClr val="18617E">
              <a:alpha val="79998"/>
            </a:srgbClr>
          </a:solidFill>
        </p:spPr>
        <p:txBody>
          <a:bodyPr wrap="square" lIns="0" tIns="0" rIns="0" bIns="0" rtlCol="0"/>
          <a:lstStyle/>
          <a:p>
            <a:endParaRPr/>
          </a:p>
        </p:txBody>
      </p:sp>
      <p:sp>
        <p:nvSpPr>
          <p:cNvPr id="27" name="bg object 27"/>
          <p:cNvSpPr/>
          <p:nvPr/>
        </p:nvSpPr>
        <p:spPr>
          <a:xfrm>
            <a:off x="1354455" y="5046598"/>
            <a:ext cx="1813560" cy="1811655"/>
          </a:xfrm>
          <a:custGeom>
            <a:avLst/>
            <a:gdLst/>
            <a:ahLst/>
            <a:cxnLst/>
            <a:rect l="l" t="t" r="r" b="b"/>
            <a:pathLst>
              <a:path w="1813560" h="1811654">
                <a:moveTo>
                  <a:pt x="0" y="0"/>
                </a:moveTo>
                <a:lnTo>
                  <a:pt x="0" y="190753"/>
                </a:lnTo>
                <a:lnTo>
                  <a:pt x="1621789" y="1811400"/>
                </a:lnTo>
                <a:lnTo>
                  <a:pt x="1813178" y="1811400"/>
                </a:lnTo>
                <a:lnTo>
                  <a:pt x="0" y="0"/>
                </a:lnTo>
                <a:close/>
              </a:path>
            </a:pathLst>
          </a:custGeom>
          <a:solidFill>
            <a:srgbClr val="FFFFFF"/>
          </a:solid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2/6/2025</a:t>
            </a:fld>
            <a:endParaRPr lang="en-US"/>
          </a:p>
        </p:txBody>
      </p:sp>
      <p:sp>
        <p:nvSpPr>
          <p:cNvPr id="4" name="Holder 4"/>
          <p:cNvSpPr>
            <a:spLocks noGrp="1"/>
          </p:cNvSpPr>
          <p:nvPr>
            <p:ph type="sldNum" sz="quarter" idx="7"/>
          </p:nvPr>
        </p:nvSpPr>
        <p:spPr/>
        <p:txBody>
          <a:bodyPr lIns="0" tIns="0" rIns="0" bIns="0"/>
          <a:lstStyle>
            <a:lvl1pPr>
              <a:defRPr sz="1200" b="1" i="0">
                <a:solidFill>
                  <a:srgbClr val="001F5F"/>
                </a:solidFill>
                <a:latin typeface="Arial"/>
                <a:cs typeface="Arial"/>
              </a:defRPr>
            </a:lvl1pPr>
          </a:lstStyle>
          <a:p>
            <a:pPr marL="38100">
              <a:lnSpc>
                <a:spcPts val="1430"/>
              </a:lnSpc>
            </a:pPr>
            <a:fld id="{81D60167-4931-47E6-BA6A-407CBD079E47}" type="slidenum">
              <a:rPr spc="-25" dirty="0"/>
              <a:t>‹Nº›</a:t>
            </a:fld>
            <a:endParaRPr spc="-25" dirty="0"/>
          </a:p>
        </p:txBody>
      </p:sp>
    </p:spTree>
    <p:extLst>
      <p:ext uri="{BB962C8B-B14F-4D97-AF65-F5344CB8AC3E}">
        <p14:creationId xmlns:p14="http://schemas.microsoft.com/office/powerpoint/2010/main" val="33157693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secHead">
  <p:cSld name="Encabezado de la sección">
    <p:bg bwMode="blackWhite">
      <p:bgPr>
        <a:gradFill flip="none" rotWithShape="1">
          <a:gsLst>
            <a:gs pos="0">
              <a:schemeClr val="bg2">
                <a:lumMod val="50000"/>
              </a:schemeClr>
            </a:gs>
            <a:gs pos="33000">
              <a:schemeClr val="bg2"/>
            </a:gs>
            <a:gs pos="66000">
              <a:schemeClr val="bg2">
                <a:lumMod val="75000"/>
              </a:schemeClr>
            </a:gs>
            <a:gs pos="97000">
              <a:schemeClr val="bg2">
                <a:lumMod val="50000"/>
              </a:schemeClr>
            </a:gs>
          </a:gsLst>
          <a:lin ang="2700000" scaled="1"/>
          <a:tileRect/>
        </a:gradFill>
        <a:effectLst/>
      </p:bgPr>
    </p:bg>
    <p:spTree>
      <p:nvGrpSpPr>
        <p:cNvPr id="1" name=""/>
        <p:cNvGrpSpPr/>
        <p:nvPr/>
      </p:nvGrpSpPr>
      <p:grpSpPr>
        <a:xfrm>
          <a:off x="0" y="0"/>
          <a:ext cx="0" cy="0"/>
          <a:chOff x="0" y="0"/>
          <a:chExt cx="0" cy="0"/>
        </a:xfrm>
      </p:grpSpPr>
      <p:sp>
        <p:nvSpPr>
          <p:cNvPr id="2" name="Título 1"/>
          <p:cNvSpPr>
            <a:spLocks noGrp="1"/>
          </p:cNvSpPr>
          <p:nvPr>
            <p:ph type="title" hasCustomPrompt="1"/>
          </p:nvPr>
        </p:nvSpPr>
        <p:spPr>
          <a:xfrm>
            <a:off x="765025" y="1301360"/>
            <a:ext cx="9612971" cy="2852737"/>
          </a:xfrm>
        </p:spPr>
        <p:txBody>
          <a:bodyPr rtlCol="0" anchor="b">
            <a:normAutofit/>
          </a:bodyPr>
          <a:lstStyle>
            <a:lvl1pPr algn="r">
              <a:defRPr sz="7200" cap="none" baseline="0">
                <a:solidFill>
                  <a:schemeClr val="tx1"/>
                </a:solidFill>
              </a:defRPr>
            </a:lvl1pPr>
          </a:lstStyle>
          <a:p>
            <a:pPr rtl="0"/>
            <a:r>
              <a:rPr lang="es-MX" noProof="0"/>
              <a:t>Haz clic para modificar el estilo de título del patrón</a:t>
            </a:r>
          </a:p>
        </p:txBody>
      </p:sp>
      <p:sp>
        <p:nvSpPr>
          <p:cNvPr id="3" name="Marcador de texto 2"/>
          <p:cNvSpPr>
            <a:spLocks noGrp="1"/>
          </p:cNvSpPr>
          <p:nvPr>
            <p:ph type="body" idx="1"/>
          </p:nvPr>
        </p:nvSpPr>
        <p:spPr>
          <a:xfrm>
            <a:off x="765025" y="4216328"/>
            <a:ext cx="9612971" cy="1143324"/>
          </a:xfrm>
        </p:spPr>
        <p:txBody>
          <a:bodyPr rtlCol="0"/>
          <a:lstStyle>
            <a:lvl1pPr marL="0" indent="0" algn="r">
              <a:lnSpc>
                <a:spcPct val="112000"/>
              </a:lnSpc>
              <a:spcBef>
                <a:spcPts val="0"/>
              </a:spcBef>
              <a:spcAft>
                <a:spcPts val="0"/>
              </a:spcAft>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es-ES" noProof="0"/>
              <a:t>Haga clic para modificar los estilos de texto del patrón</a:t>
            </a:r>
          </a:p>
        </p:txBody>
      </p:sp>
      <p:sp>
        <p:nvSpPr>
          <p:cNvPr id="4" name="Marcador de fecha 3"/>
          <p:cNvSpPr>
            <a:spLocks noGrp="1"/>
          </p:cNvSpPr>
          <p:nvPr>
            <p:ph type="dt" sz="half" idx="10"/>
          </p:nvPr>
        </p:nvSpPr>
        <p:spPr>
          <a:xfrm>
            <a:off x="738908" y="6453386"/>
            <a:ext cx="1622409" cy="404614"/>
          </a:xfrm>
        </p:spPr>
        <p:txBody>
          <a:bodyPr rtlCol="0"/>
          <a:lstStyle>
            <a:lvl1pPr>
              <a:defRPr>
                <a:solidFill>
                  <a:schemeClr val="tx2"/>
                </a:solidFill>
              </a:defRPr>
            </a:lvl1pPr>
          </a:lstStyle>
          <a:p>
            <a:pPr rtl="0"/>
            <a:fld id="{FD1FC49E-4A19-4E88-BA94-2EB425CF54E2}" type="datetime1">
              <a:rPr lang="es-MX" noProof="0" smtClean="0"/>
              <a:t>6/2/25</a:t>
            </a:fld>
            <a:endParaRPr lang="es-MX" noProof="0"/>
          </a:p>
        </p:txBody>
      </p:sp>
      <p:sp>
        <p:nvSpPr>
          <p:cNvPr id="5" name="Marcador de pie de página 4"/>
          <p:cNvSpPr>
            <a:spLocks noGrp="1"/>
          </p:cNvSpPr>
          <p:nvPr>
            <p:ph type="ftr" sz="quarter" idx="11"/>
          </p:nvPr>
        </p:nvSpPr>
        <p:spPr>
          <a:xfrm>
            <a:off x="2584312" y="6453386"/>
            <a:ext cx="7023377" cy="404614"/>
          </a:xfrm>
        </p:spPr>
        <p:txBody>
          <a:bodyPr rtlCol="0"/>
          <a:lstStyle>
            <a:lvl1pPr algn="ctr">
              <a:defRPr>
                <a:solidFill>
                  <a:schemeClr val="tx2"/>
                </a:solidFill>
              </a:defRPr>
            </a:lvl1pPr>
          </a:lstStyle>
          <a:p>
            <a:pPr rtl="0"/>
            <a:r>
              <a:rPr lang="es-MX" noProof="0"/>
              <a:t>Agregar un pie de página </a:t>
            </a:r>
          </a:p>
        </p:txBody>
      </p:sp>
      <p:sp>
        <p:nvSpPr>
          <p:cNvPr id="6" name="Marcador de número de diapositiva 5"/>
          <p:cNvSpPr>
            <a:spLocks noGrp="1"/>
          </p:cNvSpPr>
          <p:nvPr>
            <p:ph type="sldNum" sz="quarter" idx="12"/>
          </p:nvPr>
        </p:nvSpPr>
        <p:spPr>
          <a:xfrm>
            <a:off x="9830683" y="6453386"/>
            <a:ext cx="1596292" cy="404614"/>
          </a:xfrm>
        </p:spPr>
        <p:txBody>
          <a:bodyPr rtlCol="0"/>
          <a:lstStyle>
            <a:lvl1pPr>
              <a:defRPr>
                <a:solidFill>
                  <a:schemeClr val="tx2"/>
                </a:solidFill>
              </a:defRPr>
            </a:lvl1pPr>
          </a:lstStyle>
          <a:p>
            <a:pPr rtl="0"/>
            <a:fld id="{B38049E5-7B53-4E85-8972-7D6C4BCE5BB9}" type="slidenum">
              <a:rPr lang="es-MX" noProof="0" smtClean="0"/>
              <a:t>‹Nº›</a:t>
            </a:fld>
            <a:endParaRPr lang="es-MX" noProof="0"/>
          </a:p>
        </p:txBody>
      </p:sp>
      <p:sp>
        <p:nvSpPr>
          <p:cNvPr id="9" name="Forma en L 8">
            <a:extLst>
              <a:ext uri="{FF2B5EF4-FFF2-40B4-BE49-F238E27FC236}">
                <a16:creationId xmlns:a16="http://schemas.microsoft.com/office/drawing/2014/main" id="{BF5B4C6D-2825-4690-8D32-39CBF5E0F7E6}"/>
              </a:ext>
            </a:extLst>
          </p:cNvPr>
          <p:cNvSpPr/>
          <p:nvPr userDrawn="1"/>
        </p:nvSpPr>
        <p:spPr>
          <a:xfrm rot="10800000" flipV="1">
            <a:off x="8532326" y="1820272"/>
            <a:ext cx="2772000" cy="4158497"/>
          </a:xfrm>
          <a:prstGeom prst="corner">
            <a:avLst>
              <a:gd name="adj1" fmla="val 7397"/>
              <a:gd name="adj2" fmla="val 7750"/>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endParaRPr lang="es-MX" noProof="0"/>
          </a:p>
        </p:txBody>
      </p:sp>
      <p:sp>
        <p:nvSpPr>
          <p:cNvPr id="8" name="Forma en L 7">
            <a:extLst>
              <a:ext uri="{FF2B5EF4-FFF2-40B4-BE49-F238E27FC236}">
                <a16:creationId xmlns:a16="http://schemas.microsoft.com/office/drawing/2014/main" id="{DFD43940-6D78-4E75-BDB6-8792768BB894}"/>
              </a:ext>
            </a:extLst>
          </p:cNvPr>
          <p:cNvSpPr/>
          <p:nvPr userDrawn="1"/>
        </p:nvSpPr>
        <p:spPr>
          <a:xfrm flipH="1">
            <a:off x="8286318" y="1685652"/>
            <a:ext cx="3152309" cy="4408489"/>
          </a:xfrm>
          <a:prstGeom prst="corner">
            <a:avLst>
              <a:gd name="adj1" fmla="val 5837"/>
              <a:gd name="adj2" fmla="val 6502"/>
            </a:avLst>
          </a:prstGeom>
          <a:solidFill>
            <a:srgbClr val="EFEDE3"/>
          </a:solidFill>
          <a:ln>
            <a:solidFill>
              <a:srgbClr val="EFEDE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rtl="0"/>
            <a:endParaRPr lang="es-MX" noProof="0"/>
          </a:p>
        </p:txBody>
      </p:sp>
    </p:spTree>
    <p:extLst>
      <p:ext uri="{BB962C8B-B14F-4D97-AF65-F5344CB8AC3E}">
        <p14:creationId xmlns:p14="http://schemas.microsoft.com/office/powerpoint/2010/main" val="31764075"/>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914400" y="2130581"/>
            <a:ext cx="10363200" cy="1470025"/>
          </a:xfrm>
        </p:spPr>
        <p:txBody>
          <a:bodyPr/>
          <a:lstStyle/>
          <a:p>
            <a:r>
              <a:rPr lang="es-ES"/>
              <a:t>Haga clic para modificar el estilo de título del patrón</a:t>
            </a:r>
            <a:endParaRPr lang="es-MX"/>
          </a:p>
        </p:txBody>
      </p:sp>
      <p:sp>
        <p:nvSpPr>
          <p:cNvPr id="3" name="2 Subtítulo"/>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541534" indent="0" algn="ctr">
              <a:buNone/>
              <a:defRPr>
                <a:solidFill>
                  <a:schemeClr val="tx1">
                    <a:tint val="75000"/>
                  </a:schemeClr>
                </a:solidFill>
              </a:defRPr>
            </a:lvl2pPr>
            <a:lvl3pPr marL="1083064" indent="0" algn="ctr">
              <a:buNone/>
              <a:defRPr>
                <a:solidFill>
                  <a:schemeClr val="tx1">
                    <a:tint val="75000"/>
                  </a:schemeClr>
                </a:solidFill>
              </a:defRPr>
            </a:lvl3pPr>
            <a:lvl4pPr marL="1624599" indent="0" algn="ctr">
              <a:buNone/>
              <a:defRPr>
                <a:solidFill>
                  <a:schemeClr val="tx1">
                    <a:tint val="75000"/>
                  </a:schemeClr>
                </a:solidFill>
              </a:defRPr>
            </a:lvl4pPr>
            <a:lvl5pPr marL="2166132" indent="0" algn="ctr">
              <a:buNone/>
              <a:defRPr>
                <a:solidFill>
                  <a:schemeClr val="tx1">
                    <a:tint val="75000"/>
                  </a:schemeClr>
                </a:solidFill>
              </a:defRPr>
            </a:lvl5pPr>
            <a:lvl6pPr marL="2707677" indent="0" algn="ctr">
              <a:buNone/>
              <a:defRPr>
                <a:solidFill>
                  <a:schemeClr val="tx1">
                    <a:tint val="75000"/>
                  </a:schemeClr>
                </a:solidFill>
              </a:defRPr>
            </a:lvl6pPr>
            <a:lvl7pPr marL="3249188" indent="0" algn="ctr">
              <a:buNone/>
              <a:defRPr>
                <a:solidFill>
                  <a:schemeClr val="tx1">
                    <a:tint val="75000"/>
                  </a:schemeClr>
                </a:solidFill>
              </a:defRPr>
            </a:lvl7pPr>
            <a:lvl8pPr marL="3790715" indent="0" algn="ctr">
              <a:buNone/>
              <a:defRPr>
                <a:solidFill>
                  <a:schemeClr val="tx1">
                    <a:tint val="75000"/>
                  </a:schemeClr>
                </a:solidFill>
              </a:defRPr>
            </a:lvl8pPr>
            <a:lvl9pPr marL="4332258" indent="0" algn="ctr">
              <a:buNone/>
              <a:defRPr>
                <a:solidFill>
                  <a:schemeClr val="tx1">
                    <a:tint val="75000"/>
                  </a:schemeClr>
                </a:solidFill>
              </a:defRPr>
            </a:lvl9pPr>
          </a:lstStyle>
          <a:p>
            <a:r>
              <a:rPr lang="es-ES"/>
              <a:t>Haga clic para modificar el estilo de subtítulo del patrón</a:t>
            </a:r>
            <a:endParaRPr lang="es-MX"/>
          </a:p>
        </p:txBody>
      </p:sp>
      <p:sp>
        <p:nvSpPr>
          <p:cNvPr id="4" name="3 Marcador de fecha"/>
          <p:cNvSpPr>
            <a:spLocks noGrp="1"/>
          </p:cNvSpPr>
          <p:nvPr>
            <p:ph type="dt" sz="half" idx="10"/>
          </p:nvPr>
        </p:nvSpPr>
        <p:spPr/>
        <p:txBody>
          <a:bodyPr/>
          <a:lstStyle>
            <a:lvl1pPr>
              <a:defRPr/>
            </a:lvl1pPr>
          </a:lstStyle>
          <a:p>
            <a:pPr>
              <a:defRPr/>
            </a:pPr>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EFDEAA82-85F6-41F3-A81C-B0A602A43C4A}" type="slidenum">
              <a:rPr lang="es-ES"/>
              <a:pPr>
                <a:defRPr/>
              </a:pPr>
              <a:t>‹Nº›</a:t>
            </a:fld>
            <a:endParaRPr lang="es-ES"/>
          </a:p>
        </p:txBody>
      </p:sp>
    </p:spTree>
    <p:extLst>
      <p:ext uri="{BB962C8B-B14F-4D97-AF65-F5344CB8AC3E}">
        <p14:creationId xmlns:p14="http://schemas.microsoft.com/office/powerpoint/2010/main" val="31881477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MX"/>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fecha"/>
          <p:cNvSpPr>
            <a:spLocks noGrp="1"/>
          </p:cNvSpPr>
          <p:nvPr>
            <p:ph type="dt" sz="half" idx="10"/>
          </p:nvPr>
        </p:nvSpPr>
        <p:spPr/>
        <p:txBody>
          <a:bodyPr/>
          <a:lstStyle>
            <a:lvl1pPr>
              <a:defRPr/>
            </a:lvl1pPr>
          </a:lstStyle>
          <a:p>
            <a:pPr>
              <a:defRPr/>
            </a:pPr>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6428C4D4-B00C-4393-A62F-689B8BE5FD83}" type="slidenum">
              <a:rPr lang="es-ES"/>
              <a:pPr>
                <a:defRPr/>
              </a:pPr>
              <a:t>‹Nº›</a:t>
            </a:fld>
            <a:endParaRPr lang="es-ES"/>
          </a:p>
        </p:txBody>
      </p:sp>
    </p:spTree>
    <p:extLst>
      <p:ext uri="{BB962C8B-B14F-4D97-AF65-F5344CB8AC3E}">
        <p14:creationId xmlns:p14="http://schemas.microsoft.com/office/powerpoint/2010/main" val="13413374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963084" y="4406903"/>
            <a:ext cx="10363200" cy="1362075"/>
          </a:xfrm>
        </p:spPr>
        <p:txBody>
          <a:bodyPr anchor="t"/>
          <a:lstStyle>
            <a:lvl1pPr algn="l">
              <a:defRPr sz="4781" b="1" cap="all"/>
            </a:lvl1pPr>
          </a:lstStyle>
          <a:p>
            <a:r>
              <a:rPr lang="es-ES"/>
              <a:t>Haga clic para modificar el estilo de título del patrón</a:t>
            </a:r>
            <a:endParaRPr lang="es-MX"/>
          </a:p>
        </p:txBody>
      </p:sp>
      <p:sp>
        <p:nvSpPr>
          <p:cNvPr id="3" name="2 Marcador de texto"/>
          <p:cNvSpPr>
            <a:spLocks noGrp="1"/>
          </p:cNvSpPr>
          <p:nvPr>
            <p:ph type="body" idx="1"/>
          </p:nvPr>
        </p:nvSpPr>
        <p:spPr>
          <a:xfrm>
            <a:off x="963084" y="2906741"/>
            <a:ext cx="10363200" cy="1500187"/>
          </a:xfrm>
        </p:spPr>
        <p:txBody>
          <a:bodyPr anchor="b"/>
          <a:lstStyle>
            <a:lvl1pPr marL="0" indent="0">
              <a:buNone/>
              <a:defRPr sz="2344">
                <a:solidFill>
                  <a:schemeClr val="tx1">
                    <a:tint val="75000"/>
                  </a:schemeClr>
                </a:solidFill>
              </a:defRPr>
            </a:lvl1pPr>
            <a:lvl2pPr marL="541534" indent="0">
              <a:buNone/>
              <a:defRPr sz="2156">
                <a:solidFill>
                  <a:schemeClr val="tx1">
                    <a:tint val="75000"/>
                  </a:schemeClr>
                </a:solidFill>
              </a:defRPr>
            </a:lvl2pPr>
            <a:lvl3pPr marL="1083064" indent="0">
              <a:buNone/>
              <a:defRPr sz="1875">
                <a:solidFill>
                  <a:schemeClr val="tx1">
                    <a:tint val="75000"/>
                  </a:schemeClr>
                </a:solidFill>
              </a:defRPr>
            </a:lvl3pPr>
            <a:lvl4pPr marL="1624599" indent="0">
              <a:buNone/>
              <a:defRPr sz="1688">
                <a:solidFill>
                  <a:schemeClr val="tx1">
                    <a:tint val="75000"/>
                  </a:schemeClr>
                </a:solidFill>
              </a:defRPr>
            </a:lvl4pPr>
            <a:lvl5pPr marL="2166132" indent="0">
              <a:buNone/>
              <a:defRPr sz="1688">
                <a:solidFill>
                  <a:schemeClr val="tx1">
                    <a:tint val="75000"/>
                  </a:schemeClr>
                </a:solidFill>
              </a:defRPr>
            </a:lvl5pPr>
            <a:lvl6pPr marL="2707677" indent="0">
              <a:buNone/>
              <a:defRPr sz="1688">
                <a:solidFill>
                  <a:schemeClr val="tx1">
                    <a:tint val="75000"/>
                  </a:schemeClr>
                </a:solidFill>
              </a:defRPr>
            </a:lvl6pPr>
            <a:lvl7pPr marL="3249188" indent="0">
              <a:buNone/>
              <a:defRPr sz="1688">
                <a:solidFill>
                  <a:schemeClr val="tx1">
                    <a:tint val="75000"/>
                  </a:schemeClr>
                </a:solidFill>
              </a:defRPr>
            </a:lvl7pPr>
            <a:lvl8pPr marL="3790715" indent="0">
              <a:buNone/>
              <a:defRPr sz="1688">
                <a:solidFill>
                  <a:schemeClr val="tx1">
                    <a:tint val="75000"/>
                  </a:schemeClr>
                </a:solidFill>
              </a:defRPr>
            </a:lvl8pPr>
            <a:lvl9pPr marL="4332258" indent="0">
              <a:buNone/>
              <a:defRPr sz="1688">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defRPr/>
            </a:pPr>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7E969FD3-5D7E-49F0-A8A7-BAB272365F0B}" type="slidenum">
              <a:rPr lang="es-ES"/>
              <a:pPr>
                <a:defRPr/>
              </a:pPr>
              <a:t>‹Nº›</a:t>
            </a:fld>
            <a:endParaRPr lang="es-ES"/>
          </a:p>
        </p:txBody>
      </p:sp>
    </p:spTree>
    <p:extLst>
      <p:ext uri="{BB962C8B-B14F-4D97-AF65-F5344CB8AC3E}">
        <p14:creationId xmlns:p14="http://schemas.microsoft.com/office/powerpoint/2010/main" val="41339868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4.png"/><Relationship Id="rId5" Type="http://schemas.openxmlformats.org/officeDocument/2006/relationships/slideLayout" Target="../slideLayouts/slideLayout5.xml"/><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slideLayout" Target="../slideLayouts/slideLayout19.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5" Type="http://schemas.openxmlformats.org/officeDocument/2006/relationships/theme" Target="../theme/theme2.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theme" Target="../theme/theme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4.xml"/><Relationship Id="rId7" Type="http://schemas.openxmlformats.org/officeDocument/2006/relationships/image" Target="../media/image11.png"/><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theme" Target="../theme/theme4.xml"/><Relationship Id="rId5" Type="http://schemas.openxmlformats.org/officeDocument/2006/relationships/slideLayout" Target="../slideLayouts/slideLayout36.xml"/><Relationship Id="rId4"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8" cstate="print"/>
          <a:stretch>
            <a:fillRect/>
          </a:stretch>
        </p:blipFill>
        <p:spPr>
          <a:xfrm>
            <a:off x="0" y="0"/>
            <a:ext cx="12191999" cy="6857997"/>
          </a:xfrm>
          <a:prstGeom prst="rect">
            <a:avLst/>
          </a:prstGeom>
        </p:spPr>
      </p:pic>
      <p:pic>
        <p:nvPicPr>
          <p:cNvPr id="17" name="bg object 17"/>
          <p:cNvPicPr/>
          <p:nvPr/>
        </p:nvPicPr>
        <p:blipFill>
          <a:blip r:embed="rId9" cstate="print"/>
          <a:stretch>
            <a:fillRect/>
          </a:stretch>
        </p:blipFill>
        <p:spPr>
          <a:xfrm>
            <a:off x="10478896" y="268859"/>
            <a:ext cx="1609217" cy="1570990"/>
          </a:xfrm>
          <a:prstGeom prst="rect">
            <a:avLst/>
          </a:prstGeom>
        </p:spPr>
      </p:pic>
      <p:pic>
        <p:nvPicPr>
          <p:cNvPr id="18" name="bg object 18"/>
          <p:cNvPicPr/>
          <p:nvPr/>
        </p:nvPicPr>
        <p:blipFill>
          <a:blip r:embed="rId10" cstate="print"/>
          <a:stretch>
            <a:fillRect/>
          </a:stretch>
        </p:blipFill>
        <p:spPr>
          <a:xfrm>
            <a:off x="354317" y="5802083"/>
            <a:ext cx="1992249" cy="919391"/>
          </a:xfrm>
          <a:prstGeom prst="rect">
            <a:avLst/>
          </a:prstGeom>
        </p:spPr>
      </p:pic>
      <p:pic>
        <p:nvPicPr>
          <p:cNvPr id="19" name="bg object 19"/>
          <p:cNvPicPr/>
          <p:nvPr/>
        </p:nvPicPr>
        <p:blipFill>
          <a:blip r:embed="rId11" cstate="print"/>
          <a:stretch>
            <a:fillRect/>
          </a:stretch>
        </p:blipFill>
        <p:spPr>
          <a:xfrm>
            <a:off x="10324210" y="6004559"/>
            <a:ext cx="1731645" cy="514438"/>
          </a:xfrm>
          <a:prstGeom prst="rect">
            <a:avLst/>
          </a:prstGeom>
        </p:spPr>
      </p:pic>
      <p:sp>
        <p:nvSpPr>
          <p:cNvPr id="2" name="Holder 2"/>
          <p:cNvSpPr>
            <a:spLocks noGrp="1"/>
          </p:cNvSpPr>
          <p:nvPr>
            <p:ph type="title"/>
          </p:nvPr>
        </p:nvSpPr>
        <p:spPr>
          <a:xfrm>
            <a:off x="1759966" y="445388"/>
            <a:ext cx="8789670" cy="1178560"/>
          </a:xfrm>
          <a:prstGeom prst="rect">
            <a:avLst/>
          </a:prstGeom>
        </p:spPr>
        <p:txBody>
          <a:bodyPr wrap="square" lIns="0" tIns="0" rIns="0" bIns="0">
            <a:spAutoFit/>
          </a:bodyPr>
          <a:lstStyle>
            <a:lvl1pPr>
              <a:defRPr sz="3600" b="0" i="0">
                <a:solidFill>
                  <a:srgbClr val="001F5F"/>
                </a:solidFill>
                <a:latin typeface="Arial"/>
                <a:cs typeface="Arial"/>
              </a:defRPr>
            </a:lvl1pPr>
          </a:lstStyle>
          <a:p>
            <a:endParaRPr/>
          </a:p>
        </p:txBody>
      </p:sp>
      <p:sp>
        <p:nvSpPr>
          <p:cNvPr id="3" name="Holder 3"/>
          <p:cNvSpPr>
            <a:spLocks noGrp="1"/>
          </p:cNvSpPr>
          <p:nvPr>
            <p:ph type="body" idx="1"/>
          </p:nvPr>
        </p:nvSpPr>
        <p:spPr>
          <a:xfrm>
            <a:off x="1710308" y="2088260"/>
            <a:ext cx="9060180" cy="2494915"/>
          </a:xfrm>
          <a:prstGeom prst="rect">
            <a:avLst/>
          </a:prstGeom>
        </p:spPr>
        <p:txBody>
          <a:bodyPr wrap="square" lIns="0" tIns="0" rIns="0" bIns="0">
            <a:spAutoFit/>
          </a:bodyPr>
          <a:lstStyle>
            <a:lvl1pPr>
              <a:defRPr sz="1800" b="1" i="0">
                <a:solidFill>
                  <a:schemeClr val="tx1"/>
                </a:solidFill>
                <a:latin typeface="Arial"/>
                <a:cs typeface="Arial"/>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2/6/2025</a:t>
            </a:fld>
            <a:endParaRPr lang="en-US"/>
          </a:p>
        </p:txBody>
      </p:sp>
      <p:sp>
        <p:nvSpPr>
          <p:cNvPr id="6" name="Holder 6"/>
          <p:cNvSpPr>
            <a:spLocks noGrp="1"/>
          </p:cNvSpPr>
          <p:nvPr>
            <p:ph type="sldNum" sz="quarter" idx="7"/>
          </p:nvPr>
        </p:nvSpPr>
        <p:spPr>
          <a:xfrm>
            <a:off x="11193780" y="6445541"/>
            <a:ext cx="259715" cy="196215"/>
          </a:xfrm>
          <a:prstGeom prst="rect">
            <a:avLst/>
          </a:prstGeom>
        </p:spPr>
        <p:txBody>
          <a:bodyPr wrap="square" lIns="0" tIns="0" rIns="0" bIns="0">
            <a:spAutoFit/>
          </a:bodyPr>
          <a:lstStyle>
            <a:lvl1pPr>
              <a:defRPr sz="1200" b="1" i="0">
                <a:solidFill>
                  <a:srgbClr val="001F5F"/>
                </a:solidFill>
                <a:latin typeface="Arial"/>
                <a:cs typeface="Arial"/>
              </a:defRPr>
            </a:lvl1pPr>
          </a:lstStyle>
          <a:p>
            <a:pPr marL="38100">
              <a:lnSpc>
                <a:spcPts val="1430"/>
              </a:lnSpc>
            </a:pPr>
            <a:fld id="{81D60167-4931-47E6-BA6A-407CBD079E47}" type="slidenum">
              <a:rPr spc="-25" dirty="0"/>
              <a:t>‹Nº›</a:t>
            </a:fld>
            <a:endParaRPr spc="-25" dirty="0"/>
          </a:p>
        </p:txBody>
      </p:sp>
    </p:spTree>
    <p:extLst>
      <p:ext uri="{BB962C8B-B14F-4D97-AF65-F5344CB8AC3E}">
        <p14:creationId xmlns:p14="http://schemas.microsoft.com/office/powerpoint/2010/main" val="129939440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99" r:id="rId6"/>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1 Marcador de título"/>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5520" tIns="57785" rIns="115520" bIns="57785" numCol="1" anchor="ctr" anchorCtr="0" compatLnSpc="1">
            <a:prstTxWarp prst="textNoShape">
              <a:avLst/>
            </a:prstTxWarp>
          </a:bodyPr>
          <a:lstStyle/>
          <a:p>
            <a:pPr lvl="0"/>
            <a:r>
              <a:rPr lang="es-ES"/>
              <a:t>Haga clic para modificar el estilo de título del patrón</a:t>
            </a:r>
            <a:endParaRPr lang="es-MX"/>
          </a:p>
        </p:txBody>
      </p:sp>
      <p:sp>
        <p:nvSpPr>
          <p:cNvPr id="3075" name="2 Marcador de texto"/>
          <p:cNvSpPr>
            <a:spLocks noGrp="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5520" tIns="57785" rIns="115520" bIns="57785"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fecha"/>
          <p:cNvSpPr>
            <a:spLocks noGrp="1"/>
          </p:cNvSpPr>
          <p:nvPr>
            <p:ph type="dt" sz="half" idx="2"/>
          </p:nvPr>
        </p:nvSpPr>
        <p:spPr>
          <a:xfrm>
            <a:off x="609600" y="6356506"/>
            <a:ext cx="2844800" cy="365125"/>
          </a:xfrm>
          <a:prstGeom prst="rect">
            <a:avLst/>
          </a:prstGeom>
        </p:spPr>
        <p:txBody>
          <a:bodyPr vert="horz" lIns="115520" tIns="57785" rIns="115520" bIns="57785" rtlCol="0" anchor="ctr"/>
          <a:lstStyle>
            <a:lvl1pPr algn="l">
              <a:defRPr sz="1406">
                <a:solidFill>
                  <a:prstClr val="black">
                    <a:tint val="75000"/>
                  </a:prstClr>
                </a:solidFill>
              </a:defRPr>
            </a:lvl1pPr>
          </a:lstStyle>
          <a:p>
            <a:pPr defTabSz="1083064" fontAlgn="base">
              <a:spcBef>
                <a:spcPct val="0"/>
              </a:spcBef>
              <a:spcAft>
                <a:spcPct val="0"/>
              </a:spcAft>
              <a:defRPr/>
            </a:pPr>
            <a:endParaRPr lang="es-ES">
              <a:latin typeface="Tahoma" pitchFamily="34" charset="0"/>
            </a:endParaRPr>
          </a:p>
        </p:txBody>
      </p:sp>
      <p:sp>
        <p:nvSpPr>
          <p:cNvPr id="5" name="4 Marcador de pie de página"/>
          <p:cNvSpPr>
            <a:spLocks noGrp="1"/>
          </p:cNvSpPr>
          <p:nvPr>
            <p:ph type="ftr" sz="quarter" idx="3"/>
          </p:nvPr>
        </p:nvSpPr>
        <p:spPr>
          <a:xfrm>
            <a:off x="4165602" y="6356506"/>
            <a:ext cx="3860800" cy="365125"/>
          </a:xfrm>
          <a:prstGeom prst="rect">
            <a:avLst/>
          </a:prstGeom>
        </p:spPr>
        <p:txBody>
          <a:bodyPr vert="horz" lIns="115520" tIns="57785" rIns="115520" bIns="57785" rtlCol="0" anchor="ctr"/>
          <a:lstStyle>
            <a:lvl1pPr algn="ctr">
              <a:defRPr sz="1406">
                <a:solidFill>
                  <a:prstClr val="black">
                    <a:tint val="75000"/>
                  </a:prstClr>
                </a:solidFill>
              </a:defRPr>
            </a:lvl1pPr>
          </a:lstStyle>
          <a:p>
            <a:pPr defTabSz="1083064" fontAlgn="base">
              <a:spcBef>
                <a:spcPct val="0"/>
              </a:spcBef>
              <a:spcAft>
                <a:spcPct val="0"/>
              </a:spcAft>
              <a:defRPr/>
            </a:pPr>
            <a:endParaRPr lang="es-ES">
              <a:latin typeface="Tahoma" pitchFamily="34" charset="0"/>
            </a:endParaRPr>
          </a:p>
        </p:txBody>
      </p:sp>
      <p:sp>
        <p:nvSpPr>
          <p:cNvPr id="6" name="5 Marcador de número de diapositiva"/>
          <p:cNvSpPr>
            <a:spLocks noGrp="1"/>
          </p:cNvSpPr>
          <p:nvPr>
            <p:ph type="sldNum" sz="quarter" idx="4"/>
          </p:nvPr>
        </p:nvSpPr>
        <p:spPr>
          <a:xfrm>
            <a:off x="8737601" y="6356506"/>
            <a:ext cx="2844800" cy="365125"/>
          </a:xfrm>
          <a:prstGeom prst="rect">
            <a:avLst/>
          </a:prstGeom>
        </p:spPr>
        <p:txBody>
          <a:bodyPr vert="horz" lIns="115520" tIns="57785" rIns="115520" bIns="57785" rtlCol="0" anchor="ctr"/>
          <a:lstStyle>
            <a:lvl1pPr algn="r">
              <a:defRPr sz="1406">
                <a:solidFill>
                  <a:prstClr val="black">
                    <a:tint val="75000"/>
                  </a:prstClr>
                </a:solidFill>
              </a:defRPr>
            </a:lvl1pPr>
          </a:lstStyle>
          <a:p>
            <a:pPr defTabSz="1083064" fontAlgn="base">
              <a:spcBef>
                <a:spcPct val="0"/>
              </a:spcBef>
              <a:spcAft>
                <a:spcPct val="0"/>
              </a:spcAft>
              <a:defRPr/>
            </a:pPr>
            <a:fld id="{0FCC8CF9-8084-41E6-B323-2CEEC40DA871}" type="slidenum">
              <a:rPr lang="es-ES" smtClean="0">
                <a:latin typeface="Tahoma" pitchFamily="34" charset="0"/>
              </a:rPr>
              <a:pPr defTabSz="1083064" fontAlgn="base">
                <a:spcBef>
                  <a:spcPct val="0"/>
                </a:spcBef>
                <a:spcAft>
                  <a:spcPct val="0"/>
                </a:spcAft>
                <a:defRPr/>
              </a:pPr>
              <a:t>‹Nº›</a:t>
            </a:fld>
            <a:endParaRPr lang="es-ES">
              <a:latin typeface="Tahoma" pitchFamily="34" charset="0"/>
            </a:endParaRPr>
          </a:p>
        </p:txBody>
      </p:sp>
    </p:spTree>
    <p:extLst>
      <p:ext uri="{BB962C8B-B14F-4D97-AF65-F5344CB8AC3E}">
        <p14:creationId xmlns:p14="http://schemas.microsoft.com/office/powerpoint/2010/main" val="2502287814"/>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Lst>
  <p:txStyles>
    <p:titleStyle>
      <a:lvl1pPr algn="ctr" rtl="0" eaLnBrk="0" fontAlgn="base" hangingPunct="0">
        <a:spcBef>
          <a:spcPct val="0"/>
        </a:spcBef>
        <a:spcAft>
          <a:spcPct val="0"/>
        </a:spcAft>
        <a:defRPr sz="5250" kern="1200">
          <a:solidFill>
            <a:schemeClr val="tx1"/>
          </a:solidFill>
          <a:latin typeface="+mj-lt"/>
          <a:ea typeface="+mj-ea"/>
          <a:cs typeface="+mj-cs"/>
        </a:defRPr>
      </a:lvl1pPr>
      <a:lvl2pPr algn="ctr" rtl="0" eaLnBrk="0" fontAlgn="base" hangingPunct="0">
        <a:spcBef>
          <a:spcPct val="0"/>
        </a:spcBef>
        <a:spcAft>
          <a:spcPct val="0"/>
        </a:spcAft>
        <a:defRPr sz="5250">
          <a:solidFill>
            <a:schemeClr val="tx1"/>
          </a:solidFill>
          <a:latin typeface="Calibri" pitchFamily="34" charset="0"/>
        </a:defRPr>
      </a:lvl2pPr>
      <a:lvl3pPr algn="ctr" rtl="0" eaLnBrk="0" fontAlgn="base" hangingPunct="0">
        <a:spcBef>
          <a:spcPct val="0"/>
        </a:spcBef>
        <a:spcAft>
          <a:spcPct val="0"/>
        </a:spcAft>
        <a:defRPr sz="5250">
          <a:solidFill>
            <a:schemeClr val="tx1"/>
          </a:solidFill>
          <a:latin typeface="Calibri" pitchFamily="34" charset="0"/>
        </a:defRPr>
      </a:lvl3pPr>
      <a:lvl4pPr algn="ctr" rtl="0" eaLnBrk="0" fontAlgn="base" hangingPunct="0">
        <a:spcBef>
          <a:spcPct val="0"/>
        </a:spcBef>
        <a:spcAft>
          <a:spcPct val="0"/>
        </a:spcAft>
        <a:defRPr sz="5250">
          <a:solidFill>
            <a:schemeClr val="tx1"/>
          </a:solidFill>
          <a:latin typeface="Calibri" pitchFamily="34" charset="0"/>
        </a:defRPr>
      </a:lvl4pPr>
      <a:lvl5pPr algn="ctr" rtl="0" eaLnBrk="0" fontAlgn="base" hangingPunct="0">
        <a:spcBef>
          <a:spcPct val="0"/>
        </a:spcBef>
        <a:spcAft>
          <a:spcPct val="0"/>
        </a:spcAft>
        <a:defRPr sz="5250">
          <a:solidFill>
            <a:schemeClr val="tx1"/>
          </a:solidFill>
          <a:latin typeface="Calibri" pitchFamily="34" charset="0"/>
        </a:defRPr>
      </a:lvl5pPr>
      <a:lvl6pPr marL="541534" algn="ctr" rtl="0" fontAlgn="base">
        <a:spcBef>
          <a:spcPct val="0"/>
        </a:spcBef>
        <a:spcAft>
          <a:spcPct val="0"/>
        </a:spcAft>
        <a:defRPr sz="5250">
          <a:solidFill>
            <a:schemeClr val="tx1"/>
          </a:solidFill>
          <a:latin typeface="Calibri" pitchFamily="34" charset="0"/>
        </a:defRPr>
      </a:lvl6pPr>
      <a:lvl7pPr marL="1083064" algn="ctr" rtl="0" fontAlgn="base">
        <a:spcBef>
          <a:spcPct val="0"/>
        </a:spcBef>
        <a:spcAft>
          <a:spcPct val="0"/>
        </a:spcAft>
        <a:defRPr sz="5250">
          <a:solidFill>
            <a:schemeClr val="tx1"/>
          </a:solidFill>
          <a:latin typeface="Calibri" pitchFamily="34" charset="0"/>
        </a:defRPr>
      </a:lvl7pPr>
      <a:lvl8pPr marL="1624599" algn="ctr" rtl="0" fontAlgn="base">
        <a:spcBef>
          <a:spcPct val="0"/>
        </a:spcBef>
        <a:spcAft>
          <a:spcPct val="0"/>
        </a:spcAft>
        <a:defRPr sz="5250">
          <a:solidFill>
            <a:schemeClr val="tx1"/>
          </a:solidFill>
          <a:latin typeface="Calibri" pitchFamily="34" charset="0"/>
        </a:defRPr>
      </a:lvl8pPr>
      <a:lvl9pPr marL="2166132" algn="ctr" rtl="0" fontAlgn="base">
        <a:spcBef>
          <a:spcPct val="0"/>
        </a:spcBef>
        <a:spcAft>
          <a:spcPct val="0"/>
        </a:spcAft>
        <a:defRPr sz="5250">
          <a:solidFill>
            <a:schemeClr val="tx1"/>
          </a:solidFill>
          <a:latin typeface="Calibri" pitchFamily="34" charset="0"/>
        </a:defRPr>
      </a:lvl9pPr>
    </p:titleStyle>
    <p:bodyStyle>
      <a:lvl1pPr marL="406165" indent="-406165" algn="l" rtl="0" eaLnBrk="0" fontAlgn="base" hangingPunct="0">
        <a:spcBef>
          <a:spcPct val="20000"/>
        </a:spcBef>
        <a:spcAft>
          <a:spcPct val="0"/>
        </a:spcAft>
        <a:buFont typeface="Arial" pitchFamily="34" charset="0"/>
        <a:buChar char="•"/>
        <a:defRPr sz="3844" kern="1200">
          <a:solidFill>
            <a:schemeClr val="tx1"/>
          </a:solidFill>
          <a:latin typeface="+mn-lt"/>
          <a:ea typeface="+mn-ea"/>
          <a:cs typeface="+mn-cs"/>
        </a:defRPr>
      </a:lvl1pPr>
      <a:lvl2pPr marL="880006" indent="-338457" algn="l" rtl="0" eaLnBrk="0" fontAlgn="base" hangingPunct="0">
        <a:spcBef>
          <a:spcPct val="20000"/>
        </a:spcBef>
        <a:spcAft>
          <a:spcPct val="0"/>
        </a:spcAft>
        <a:buFont typeface="Arial" pitchFamily="34" charset="0"/>
        <a:buChar char="–"/>
        <a:defRPr sz="3375" kern="1200">
          <a:solidFill>
            <a:schemeClr val="tx1"/>
          </a:solidFill>
          <a:latin typeface="+mn-lt"/>
          <a:ea typeface="+mn-ea"/>
          <a:cs typeface="+mn-cs"/>
        </a:defRPr>
      </a:lvl2pPr>
      <a:lvl3pPr marL="1353841" indent="-270765" algn="l" rtl="0" eaLnBrk="0" fontAlgn="base" hangingPunct="0">
        <a:spcBef>
          <a:spcPct val="20000"/>
        </a:spcBef>
        <a:spcAft>
          <a:spcPct val="0"/>
        </a:spcAft>
        <a:buFont typeface="Arial" pitchFamily="34" charset="0"/>
        <a:buChar char="•"/>
        <a:defRPr sz="2813" kern="1200">
          <a:solidFill>
            <a:schemeClr val="tx1"/>
          </a:solidFill>
          <a:latin typeface="+mn-lt"/>
          <a:ea typeface="+mn-ea"/>
          <a:cs typeface="+mn-cs"/>
        </a:defRPr>
      </a:lvl3pPr>
      <a:lvl4pPr marL="1895354" indent="-270765" algn="l" rtl="0" eaLnBrk="0" fontAlgn="base" hangingPunct="0">
        <a:spcBef>
          <a:spcPct val="20000"/>
        </a:spcBef>
        <a:spcAft>
          <a:spcPct val="0"/>
        </a:spcAft>
        <a:buFont typeface="Arial" pitchFamily="34" charset="0"/>
        <a:buChar char="–"/>
        <a:defRPr sz="2344" kern="1200">
          <a:solidFill>
            <a:schemeClr val="tx1"/>
          </a:solidFill>
          <a:latin typeface="+mn-lt"/>
          <a:ea typeface="+mn-ea"/>
          <a:cs typeface="+mn-cs"/>
        </a:defRPr>
      </a:lvl4pPr>
      <a:lvl5pPr marL="2436893" indent="-270765" algn="l" rtl="0" eaLnBrk="0" fontAlgn="base" hangingPunct="0">
        <a:spcBef>
          <a:spcPct val="20000"/>
        </a:spcBef>
        <a:spcAft>
          <a:spcPct val="0"/>
        </a:spcAft>
        <a:buFont typeface="Arial" pitchFamily="34" charset="0"/>
        <a:buChar char="»"/>
        <a:defRPr sz="2344" kern="1200">
          <a:solidFill>
            <a:schemeClr val="tx1"/>
          </a:solidFill>
          <a:latin typeface="+mn-lt"/>
          <a:ea typeface="+mn-ea"/>
          <a:cs typeface="+mn-cs"/>
        </a:defRPr>
      </a:lvl5pPr>
      <a:lvl6pPr marL="2978429" indent="-270765" algn="l" defTabSz="1083064" rtl="0" eaLnBrk="1" latinLnBrk="0" hangingPunct="1">
        <a:spcBef>
          <a:spcPct val="20000"/>
        </a:spcBef>
        <a:buFont typeface="Arial" pitchFamily="34" charset="0"/>
        <a:buChar char="•"/>
        <a:defRPr sz="2344" kern="1200">
          <a:solidFill>
            <a:schemeClr val="tx1"/>
          </a:solidFill>
          <a:latin typeface="+mn-lt"/>
          <a:ea typeface="+mn-ea"/>
          <a:cs typeface="+mn-cs"/>
        </a:defRPr>
      </a:lvl6pPr>
      <a:lvl7pPr marL="3519974" indent="-270765" algn="l" defTabSz="1083064" rtl="0" eaLnBrk="1" latinLnBrk="0" hangingPunct="1">
        <a:spcBef>
          <a:spcPct val="20000"/>
        </a:spcBef>
        <a:buFont typeface="Arial" pitchFamily="34" charset="0"/>
        <a:buChar char="•"/>
        <a:defRPr sz="2344" kern="1200">
          <a:solidFill>
            <a:schemeClr val="tx1"/>
          </a:solidFill>
          <a:latin typeface="+mn-lt"/>
          <a:ea typeface="+mn-ea"/>
          <a:cs typeface="+mn-cs"/>
        </a:defRPr>
      </a:lvl7pPr>
      <a:lvl8pPr marL="4061510" indent="-270765" algn="l" defTabSz="1083064" rtl="0" eaLnBrk="1" latinLnBrk="0" hangingPunct="1">
        <a:spcBef>
          <a:spcPct val="20000"/>
        </a:spcBef>
        <a:buFont typeface="Arial" pitchFamily="34" charset="0"/>
        <a:buChar char="•"/>
        <a:defRPr sz="2344" kern="1200">
          <a:solidFill>
            <a:schemeClr val="tx1"/>
          </a:solidFill>
          <a:latin typeface="+mn-lt"/>
          <a:ea typeface="+mn-ea"/>
          <a:cs typeface="+mn-cs"/>
        </a:defRPr>
      </a:lvl8pPr>
      <a:lvl9pPr marL="4603030" indent="-270765" algn="l" defTabSz="1083064" rtl="0" eaLnBrk="1" latinLnBrk="0" hangingPunct="1">
        <a:spcBef>
          <a:spcPct val="20000"/>
        </a:spcBef>
        <a:buFont typeface="Arial" pitchFamily="34" charset="0"/>
        <a:buChar char="•"/>
        <a:defRPr sz="2344" kern="1200">
          <a:solidFill>
            <a:schemeClr val="tx1"/>
          </a:solidFill>
          <a:latin typeface="+mn-lt"/>
          <a:ea typeface="+mn-ea"/>
          <a:cs typeface="+mn-cs"/>
        </a:defRPr>
      </a:lvl9pPr>
    </p:bodyStyle>
    <p:otherStyle>
      <a:defPPr>
        <a:defRPr lang="es-MX"/>
      </a:defPPr>
      <a:lvl1pPr marL="0" algn="l" defTabSz="1083064" rtl="0" eaLnBrk="1" latinLnBrk="0" hangingPunct="1">
        <a:defRPr sz="2156" kern="1200">
          <a:solidFill>
            <a:schemeClr val="tx1"/>
          </a:solidFill>
          <a:latin typeface="+mn-lt"/>
          <a:ea typeface="+mn-ea"/>
          <a:cs typeface="+mn-cs"/>
        </a:defRPr>
      </a:lvl1pPr>
      <a:lvl2pPr marL="541534" algn="l" defTabSz="1083064" rtl="0" eaLnBrk="1" latinLnBrk="0" hangingPunct="1">
        <a:defRPr sz="2156" kern="1200">
          <a:solidFill>
            <a:schemeClr val="tx1"/>
          </a:solidFill>
          <a:latin typeface="+mn-lt"/>
          <a:ea typeface="+mn-ea"/>
          <a:cs typeface="+mn-cs"/>
        </a:defRPr>
      </a:lvl2pPr>
      <a:lvl3pPr marL="1083064" algn="l" defTabSz="1083064" rtl="0" eaLnBrk="1" latinLnBrk="0" hangingPunct="1">
        <a:defRPr sz="2156" kern="1200">
          <a:solidFill>
            <a:schemeClr val="tx1"/>
          </a:solidFill>
          <a:latin typeface="+mn-lt"/>
          <a:ea typeface="+mn-ea"/>
          <a:cs typeface="+mn-cs"/>
        </a:defRPr>
      </a:lvl3pPr>
      <a:lvl4pPr marL="1624599" algn="l" defTabSz="1083064" rtl="0" eaLnBrk="1" latinLnBrk="0" hangingPunct="1">
        <a:defRPr sz="2156" kern="1200">
          <a:solidFill>
            <a:schemeClr val="tx1"/>
          </a:solidFill>
          <a:latin typeface="+mn-lt"/>
          <a:ea typeface="+mn-ea"/>
          <a:cs typeface="+mn-cs"/>
        </a:defRPr>
      </a:lvl4pPr>
      <a:lvl5pPr marL="2166132" algn="l" defTabSz="1083064" rtl="0" eaLnBrk="1" latinLnBrk="0" hangingPunct="1">
        <a:defRPr sz="2156" kern="1200">
          <a:solidFill>
            <a:schemeClr val="tx1"/>
          </a:solidFill>
          <a:latin typeface="+mn-lt"/>
          <a:ea typeface="+mn-ea"/>
          <a:cs typeface="+mn-cs"/>
        </a:defRPr>
      </a:lvl5pPr>
      <a:lvl6pPr marL="2707677" algn="l" defTabSz="1083064" rtl="0" eaLnBrk="1" latinLnBrk="0" hangingPunct="1">
        <a:defRPr sz="2156" kern="1200">
          <a:solidFill>
            <a:schemeClr val="tx1"/>
          </a:solidFill>
          <a:latin typeface="+mn-lt"/>
          <a:ea typeface="+mn-ea"/>
          <a:cs typeface="+mn-cs"/>
        </a:defRPr>
      </a:lvl6pPr>
      <a:lvl7pPr marL="3249188" algn="l" defTabSz="1083064" rtl="0" eaLnBrk="1" latinLnBrk="0" hangingPunct="1">
        <a:defRPr sz="2156" kern="1200">
          <a:solidFill>
            <a:schemeClr val="tx1"/>
          </a:solidFill>
          <a:latin typeface="+mn-lt"/>
          <a:ea typeface="+mn-ea"/>
          <a:cs typeface="+mn-cs"/>
        </a:defRPr>
      </a:lvl7pPr>
      <a:lvl8pPr marL="3790715" algn="l" defTabSz="1083064" rtl="0" eaLnBrk="1" latinLnBrk="0" hangingPunct="1">
        <a:defRPr sz="2156" kern="1200">
          <a:solidFill>
            <a:schemeClr val="tx1"/>
          </a:solidFill>
          <a:latin typeface="+mn-lt"/>
          <a:ea typeface="+mn-ea"/>
          <a:cs typeface="+mn-cs"/>
        </a:defRPr>
      </a:lvl8pPr>
      <a:lvl9pPr marL="4332258" algn="l" defTabSz="1083064" rtl="0" eaLnBrk="1" latinLnBrk="0" hangingPunct="1">
        <a:defRPr sz="2156"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4800" y="1066800"/>
            <a:ext cx="5486400" cy="30173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4800" y="4237567"/>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pPr/>
              <a:t>2/6/2025</a:t>
            </a:fld>
            <a:endParaRPr lang="en-US"/>
          </a:p>
        </p:txBody>
      </p:sp>
      <p:sp>
        <p:nvSpPr>
          <p:cNvPr id="5" name="Footer Placeholder 4"/>
          <p:cNvSpPr>
            <a:spLocks noGrp="1"/>
          </p:cNvSpPr>
          <p:nvPr>
            <p:ph type="ftr" sz="quarter" idx="3"/>
          </p:nvPr>
        </p:nvSpPr>
        <p:spPr>
          <a:xfrm>
            <a:off x="2082800" y="4237567"/>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68800" y="4237567"/>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pPr/>
              <a:t>‹Nº›</a:t>
            </a:fld>
            <a:endParaRPr lang="en-US"/>
          </a:p>
        </p:txBody>
      </p:sp>
    </p:spTree>
    <p:extLst>
      <p:ext uri="{BB962C8B-B14F-4D97-AF65-F5344CB8AC3E}">
        <p14:creationId xmlns:p14="http://schemas.microsoft.com/office/powerpoint/2010/main" val="2275405651"/>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2526792"/>
            <a:ext cx="1630680" cy="3563620"/>
          </a:xfrm>
          <a:custGeom>
            <a:avLst/>
            <a:gdLst/>
            <a:ahLst/>
            <a:cxnLst/>
            <a:rect l="l" t="t" r="r" b="b"/>
            <a:pathLst>
              <a:path w="1630680" h="3563620">
                <a:moveTo>
                  <a:pt x="1630680" y="0"/>
                </a:moveTo>
                <a:lnTo>
                  <a:pt x="0" y="0"/>
                </a:lnTo>
                <a:lnTo>
                  <a:pt x="0" y="3563112"/>
                </a:lnTo>
                <a:lnTo>
                  <a:pt x="1630680" y="3563112"/>
                </a:lnTo>
                <a:lnTo>
                  <a:pt x="1630680" y="0"/>
                </a:lnTo>
                <a:close/>
              </a:path>
            </a:pathLst>
          </a:custGeom>
          <a:solidFill>
            <a:srgbClr val="576DA6">
              <a:alpha val="59999"/>
            </a:srgbClr>
          </a:solidFill>
        </p:spPr>
        <p:txBody>
          <a:bodyPr wrap="square" lIns="0" tIns="0" rIns="0" bIns="0" rtlCol="0"/>
          <a:lstStyle/>
          <a:p>
            <a:endParaRPr/>
          </a:p>
        </p:txBody>
      </p:sp>
      <p:sp>
        <p:nvSpPr>
          <p:cNvPr id="17" name="bg object 17"/>
          <p:cNvSpPr/>
          <p:nvPr/>
        </p:nvSpPr>
        <p:spPr>
          <a:xfrm>
            <a:off x="0" y="758951"/>
            <a:ext cx="10906125" cy="1659889"/>
          </a:xfrm>
          <a:custGeom>
            <a:avLst/>
            <a:gdLst/>
            <a:ahLst/>
            <a:cxnLst/>
            <a:rect l="l" t="t" r="r" b="b"/>
            <a:pathLst>
              <a:path w="10906125" h="1659889">
                <a:moveTo>
                  <a:pt x="10905744" y="0"/>
                </a:moveTo>
                <a:lnTo>
                  <a:pt x="0" y="0"/>
                </a:lnTo>
                <a:lnTo>
                  <a:pt x="0" y="1659636"/>
                </a:lnTo>
                <a:lnTo>
                  <a:pt x="10905744" y="1659636"/>
                </a:lnTo>
                <a:lnTo>
                  <a:pt x="10905744" y="0"/>
                </a:lnTo>
                <a:close/>
              </a:path>
            </a:pathLst>
          </a:custGeom>
          <a:solidFill>
            <a:srgbClr val="576DA6"/>
          </a:solidFill>
        </p:spPr>
        <p:txBody>
          <a:bodyPr wrap="square" lIns="0" tIns="0" rIns="0" bIns="0" rtlCol="0"/>
          <a:lstStyle/>
          <a:p>
            <a:endParaRPr/>
          </a:p>
        </p:txBody>
      </p:sp>
      <p:pic>
        <p:nvPicPr>
          <p:cNvPr id="18" name="bg object 18"/>
          <p:cNvPicPr/>
          <p:nvPr/>
        </p:nvPicPr>
        <p:blipFill>
          <a:blip r:embed="rId7" cstate="print"/>
          <a:stretch>
            <a:fillRect/>
          </a:stretch>
        </p:blipFill>
        <p:spPr>
          <a:xfrm>
            <a:off x="9040368" y="752855"/>
            <a:ext cx="3144011" cy="1665732"/>
          </a:xfrm>
          <a:prstGeom prst="rect">
            <a:avLst/>
          </a:prstGeom>
        </p:spPr>
      </p:pic>
      <p:sp>
        <p:nvSpPr>
          <p:cNvPr id="2" name="Holder 2"/>
          <p:cNvSpPr>
            <a:spLocks noGrp="1"/>
          </p:cNvSpPr>
          <p:nvPr>
            <p:ph type="title"/>
          </p:nvPr>
        </p:nvSpPr>
        <p:spPr>
          <a:xfrm>
            <a:off x="3801871" y="2959354"/>
            <a:ext cx="8110855" cy="452120"/>
          </a:xfrm>
          <a:prstGeom prst="rect">
            <a:avLst/>
          </a:prstGeom>
        </p:spPr>
        <p:txBody>
          <a:bodyPr wrap="square" lIns="0" tIns="0" rIns="0" bIns="0">
            <a:spAutoFit/>
          </a:bodyPr>
          <a:lstStyle>
            <a:lvl1pPr>
              <a:defRPr sz="2800" b="0" i="0">
                <a:solidFill>
                  <a:schemeClr val="bg1"/>
                </a:solidFill>
                <a:latin typeface="Arial MT"/>
                <a:cs typeface="Arial MT"/>
              </a:defRPr>
            </a:lvl1pPr>
          </a:lstStyle>
          <a:p>
            <a:endParaRPr/>
          </a:p>
        </p:txBody>
      </p:sp>
      <p:sp>
        <p:nvSpPr>
          <p:cNvPr id="3" name="Holder 3"/>
          <p:cNvSpPr>
            <a:spLocks noGrp="1"/>
          </p:cNvSpPr>
          <p:nvPr>
            <p:ph type="body" idx="1"/>
          </p:nvPr>
        </p:nvSpPr>
        <p:spPr>
          <a:xfrm>
            <a:off x="635508" y="3343097"/>
            <a:ext cx="10920983" cy="2298065"/>
          </a:xfrm>
          <a:prstGeom prst="rect">
            <a:avLst/>
          </a:prstGeom>
        </p:spPr>
        <p:txBody>
          <a:bodyPr wrap="square" lIns="0" tIns="0" rIns="0" bIns="0">
            <a:spAutoFit/>
          </a:bodyPr>
          <a:lstStyle>
            <a:lvl1pPr>
              <a:defRPr sz="2800" b="0" i="0">
                <a:solidFill>
                  <a:schemeClr val="bg1"/>
                </a:solidFill>
                <a:latin typeface="Arial MT"/>
                <a:cs typeface="Arial MT"/>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2/6/2025</a:t>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1375696098"/>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eg"/><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4.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33.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hyperlink" Target="http://www.estrategiaintelectual.com/"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6.xml"/></Relationships>
</file>

<file path=ppt/slides/_rels/slide2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s://www.inegi.org.mx/temas/uma/"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hyperlink" Target="http://www.dof.gob.mx/nota_detalle.php?codigo=4685811&amp;fecha=11/04/1994&amp;%3A~%3Atext=%2D%20La%20fracci%C3%B3n%20VI%20del%20art%C3%ADculo%2Cvigente%20en%20el%20Distrito%20Federal" TargetMode="Externa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6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8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8.xml"/></Relationships>
</file>

<file path=ppt/slides/_rels/slide9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F3E416D2-D994-4F7A-8F62-B28B11BEBA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pic>
        <p:nvPicPr>
          <p:cNvPr id="4" name="Picture 3" descr="Almacenes exteriores">
            <a:extLst>
              <a:ext uri="{FF2B5EF4-FFF2-40B4-BE49-F238E27FC236}">
                <a16:creationId xmlns:a16="http://schemas.microsoft.com/office/drawing/2014/main" id="{EE837285-9A71-4426-D1D9-849B3E96B7E9}"/>
              </a:ext>
            </a:extLst>
          </p:cNvPr>
          <p:cNvPicPr>
            <a:picLocks noChangeAspect="1"/>
          </p:cNvPicPr>
          <p:nvPr/>
        </p:nvPicPr>
        <p:blipFill rotWithShape="1">
          <a:blip r:embed="rId2"/>
          <a:srcRect t="15393" r="-1" b="-1"/>
          <a:stretch/>
        </p:blipFill>
        <p:spPr>
          <a:xfrm>
            <a:off x="1524" y="10"/>
            <a:ext cx="12188952" cy="6857990"/>
          </a:xfrm>
          <a:prstGeom prst="rect">
            <a:avLst/>
          </a:prstGeom>
        </p:spPr>
      </p:pic>
      <p:sp>
        <p:nvSpPr>
          <p:cNvPr id="10" name="Freeform: Shape 9">
            <a:extLst>
              <a:ext uri="{FF2B5EF4-FFF2-40B4-BE49-F238E27FC236}">
                <a16:creationId xmlns:a16="http://schemas.microsoft.com/office/drawing/2014/main" id="{FB27C166-470E-467E-9E9E-E235EEF3C0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824691" y="0"/>
            <a:ext cx="7365784" cy="6858000"/>
          </a:xfrm>
          <a:custGeom>
            <a:avLst/>
            <a:gdLst>
              <a:gd name="connsiteX0" fmla="*/ 5742761 w 7365784"/>
              <a:gd name="connsiteY0" fmla="*/ 0 h 6858000"/>
              <a:gd name="connsiteX1" fmla="*/ 3076369 w 7365784"/>
              <a:gd name="connsiteY1" fmla="*/ 0 h 6858000"/>
              <a:gd name="connsiteX2" fmla="*/ 1949196 w 7365784"/>
              <a:gd name="connsiteY2" fmla="*/ 0 h 6858000"/>
              <a:gd name="connsiteX3" fmla="*/ 1583228 w 7365784"/>
              <a:gd name="connsiteY3" fmla="*/ 0 h 6858000"/>
              <a:gd name="connsiteX4" fmla="*/ 1457787 w 7365784"/>
              <a:gd name="connsiteY4" fmla="*/ 0 h 6858000"/>
              <a:gd name="connsiteX5" fmla="*/ 1445578 w 7365784"/>
              <a:gd name="connsiteY5" fmla="*/ 0 h 6858000"/>
              <a:gd name="connsiteX6" fmla="*/ 571708 w 7365784"/>
              <a:gd name="connsiteY6" fmla="*/ 0 h 6858000"/>
              <a:gd name="connsiteX7" fmla="*/ 237757 w 7365784"/>
              <a:gd name="connsiteY7" fmla="*/ 0 h 6858000"/>
              <a:gd name="connsiteX8" fmla="*/ 205161 w 7365784"/>
              <a:gd name="connsiteY8" fmla="*/ 0 h 6858000"/>
              <a:gd name="connsiteX9" fmla="*/ 0 w 7365784"/>
              <a:gd name="connsiteY9" fmla="*/ 0 h 6858000"/>
              <a:gd name="connsiteX10" fmla="*/ 0 w 7365784"/>
              <a:gd name="connsiteY10" fmla="*/ 6858000 h 6858000"/>
              <a:gd name="connsiteX11" fmla="*/ 205161 w 7365784"/>
              <a:gd name="connsiteY11" fmla="*/ 6858000 h 6858000"/>
              <a:gd name="connsiteX12" fmla="*/ 237757 w 7365784"/>
              <a:gd name="connsiteY12" fmla="*/ 6858000 h 6858000"/>
              <a:gd name="connsiteX13" fmla="*/ 571708 w 7365784"/>
              <a:gd name="connsiteY13" fmla="*/ 6858000 h 6858000"/>
              <a:gd name="connsiteX14" fmla="*/ 1274834 w 7365784"/>
              <a:gd name="connsiteY14" fmla="*/ 6858000 h 6858000"/>
              <a:gd name="connsiteX15" fmla="*/ 1445578 w 7365784"/>
              <a:gd name="connsiteY15" fmla="*/ 6858000 h 6858000"/>
              <a:gd name="connsiteX16" fmla="*/ 1457787 w 7365784"/>
              <a:gd name="connsiteY16" fmla="*/ 6858000 h 6858000"/>
              <a:gd name="connsiteX17" fmla="*/ 1949196 w 7365784"/>
              <a:gd name="connsiteY17" fmla="*/ 6858000 h 6858000"/>
              <a:gd name="connsiteX18" fmla="*/ 3076369 w 7365784"/>
              <a:gd name="connsiteY18" fmla="*/ 6858000 h 6858000"/>
              <a:gd name="connsiteX19" fmla="*/ 4863030 w 7365784"/>
              <a:gd name="connsiteY19" fmla="*/ 6858000 h 6858000"/>
              <a:gd name="connsiteX20" fmla="*/ 4974786 w 7365784"/>
              <a:gd name="connsiteY20" fmla="*/ 6780599 h 6858000"/>
              <a:gd name="connsiteX21" fmla="*/ 5491434 w 7365784"/>
              <a:gd name="connsiteY21" fmla="*/ 6374814 h 6858000"/>
              <a:gd name="connsiteX22" fmla="*/ 7365784 w 7365784"/>
              <a:gd name="connsiteY22" fmla="*/ 3621656 h 6858000"/>
              <a:gd name="connsiteX23" fmla="*/ 5764885 w 7365784"/>
              <a:gd name="connsiteY23"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365784" h="6858000">
                <a:moveTo>
                  <a:pt x="5742761" y="0"/>
                </a:moveTo>
                <a:lnTo>
                  <a:pt x="3076369" y="0"/>
                </a:lnTo>
                <a:lnTo>
                  <a:pt x="1949196" y="0"/>
                </a:lnTo>
                <a:lnTo>
                  <a:pt x="1583228" y="0"/>
                </a:lnTo>
                <a:lnTo>
                  <a:pt x="1457787" y="0"/>
                </a:lnTo>
                <a:lnTo>
                  <a:pt x="1445578" y="0"/>
                </a:lnTo>
                <a:lnTo>
                  <a:pt x="571708" y="0"/>
                </a:lnTo>
                <a:lnTo>
                  <a:pt x="237757" y="0"/>
                </a:lnTo>
                <a:lnTo>
                  <a:pt x="205161" y="0"/>
                </a:lnTo>
                <a:lnTo>
                  <a:pt x="0" y="0"/>
                </a:lnTo>
                <a:lnTo>
                  <a:pt x="0" y="6858000"/>
                </a:lnTo>
                <a:lnTo>
                  <a:pt x="205161" y="6858000"/>
                </a:lnTo>
                <a:lnTo>
                  <a:pt x="237757" y="6858000"/>
                </a:lnTo>
                <a:lnTo>
                  <a:pt x="571708" y="6858000"/>
                </a:lnTo>
                <a:lnTo>
                  <a:pt x="1274834" y="6858000"/>
                </a:lnTo>
                <a:lnTo>
                  <a:pt x="1445578" y="6858000"/>
                </a:lnTo>
                <a:lnTo>
                  <a:pt x="1457787" y="6858000"/>
                </a:lnTo>
                <a:lnTo>
                  <a:pt x="1949196" y="6858000"/>
                </a:lnTo>
                <a:lnTo>
                  <a:pt x="3076369" y="6858000"/>
                </a:lnTo>
                <a:lnTo>
                  <a:pt x="4863030" y="6858000"/>
                </a:lnTo>
                <a:lnTo>
                  <a:pt x="4974786" y="6780599"/>
                </a:lnTo>
                <a:cubicBezTo>
                  <a:pt x="5148604" y="6653108"/>
                  <a:pt x="5319231" y="6515397"/>
                  <a:pt x="5491434" y="6374814"/>
                </a:cubicBezTo>
                <a:cubicBezTo>
                  <a:pt x="6437059" y="5602839"/>
                  <a:pt x="7365784" y="4969131"/>
                  <a:pt x="7365784" y="3621656"/>
                </a:cubicBezTo>
                <a:cubicBezTo>
                  <a:pt x="7365784" y="2093192"/>
                  <a:pt x="6792048" y="754641"/>
                  <a:pt x="5764885" y="14997"/>
                </a:cubicBezTo>
                <a:close/>
              </a:path>
            </a:pathLst>
          </a:custGeom>
          <a:solidFill>
            <a:srgbClr val="FF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2" name="Freeform: Shape 11">
            <a:extLst>
              <a:ext uri="{FF2B5EF4-FFF2-40B4-BE49-F238E27FC236}">
                <a16:creationId xmlns:a16="http://schemas.microsoft.com/office/drawing/2014/main" id="{673636C8-1392-483A-8A7A-CA259E806C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983671" y="0"/>
            <a:ext cx="7208329" cy="6858000"/>
          </a:xfrm>
          <a:custGeom>
            <a:avLst/>
            <a:gdLst>
              <a:gd name="connsiteX0" fmla="*/ 5585306 w 7208329"/>
              <a:gd name="connsiteY0" fmla="*/ 0 h 6858000"/>
              <a:gd name="connsiteX1" fmla="*/ 2918914 w 7208329"/>
              <a:gd name="connsiteY1" fmla="*/ 0 h 6858000"/>
              <a:gd name="connsiteX2" fmla="*/ 1592911 w 7208329"/>
              <a:gd name="connsiteY2" fmla="*/ 0 h 6858000"/>
              <a:gd name="connsiteX3" fmla="*/ 1425773 w 7208329"/>
              <a:gd name="connsiteY3" fmla="*/ 0 h 6858000"/>
              <a:gd name="connsiteX4" fmla="*/ 1300332 w 7208329"/>
              <a:gd name="connsiteY4" fmla="*/ 0 h 6858000"/>
              <a:gd name="connsiteX5" fmla="*/ 1288123 w 7208329"/>
              <a:gd name="connsiteY5" fmla="*/ 0 h 6858000"/>
              <a:gd name="connsiteX6" fmla="*/ 414253 w 7208329"/>
              <a:gd name="connsiteY6" fmla="*/ 0 h 6858000"/>
              <a:gd name="connsiteX7" fmla="*/ 80302 w 7208329"/>
              <a:gd name="connsiteY7" fmla="*/ 0 h 6858000"/>
              <a:gd name="connsiteX8" fmla="*/ 47706 w 7208329"/>
              <a:gd name="connsiteY8" fmla="*/ 0 h 6858000"/>
              <a:gd name="connsiteX9" fmla="*/ 0 w 7208329"/>
              <a:gd name="connsiteY9" fmla="*/ 0 h 6858000"/>
              <a:gd name="connsiteX10" fmla="*/ 0 w 7208329"/>
              <a:gd name="connsiteY10" fmla="*/ 6858000 h 6858000"/>
              <a:gd name="connsiteX11" fmla="*/ 47706 w 7208329"/>
              <a:gd name="connsiteY11" fmla="*/ 6858000 h 6858000"/>
              <a:gd name="connsiteX12" fmla="*/ 80302 w 7208329"/>
              <a:gd name="connsiteY12" fmla="*/ 6858000 h 6858000"/>
              <a:gd name="connsiteX13" fmla="*/ 414253 w 7208329"/>
              <a:gd name="connsiteY13" fmla="*/ 6858000 h 6858000"/>
              <a:gd name="connsiteX14" fmla="*/ 1117379 w 7208329"/>
              <a:gd name="connsiteY14" fmla="*/ 6858000 h 6858000"/>
              <a:gd name="connsiteX15" fmla="*/ 1288123 w 7208329"/>
              <a:gd name="connsiteY15" fmla="*/ 6858000 h 6858000"/>
              <a:gd name="connsiteX16" fmla="*/ 1300332 w 7208329"/>
              <a:gd name="connsiteY16" fmla="*/ 6858000 h 6858000"/>
              <a:gd name="connsiteX17" fmla="*/ 1592911 w 7208329"/>
              <a:gd name="connsiteY17" fmla="*/ 6858000 h 6858000"/>
              <a:gd name="connsiteX18" fmla="*/ 2918914 w 7208329"/>
              <a:gd name="connsiteY18" fmla="*/ 6858000 h 6858000"/>
              <a:gd name="connsiteX19" fmla="*/ 4705575 w 7208329"/>
              <a:gd name="connsiteY19" fmla="*/ 6858000 h 6858000"/>
              <a:gd name="connsiteX20" fmla="*/ 4817331 w 7208329"/>
              <a:gd name="connsiteY20" fmla="*/ 6780599 h 6858000"/>
              <a:gd name="connsiteX21" fmla="*/ 5333979 w 7208329"/>
              <a:gd name="connsiteY21" fmla="*/ 6374814 h 6858000"/>
              <a:gd name="connsiteX22" fmla="*/ 7208329 w 7208329"/>
              <a:gd name="connsiteY22" fmla="*/ 3621656 h 6858000"/>
              <a:gd name="connsiteX23" fmla="*/ 5607430 w 7208329"/>
              <a:gd name="connsiteY23"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208329" h="6858000">
                <a:moveTo>
                  <a:pt x="5585306" y="0"/>
                </a:moveTo>
                <a:lnTo>
                  <a:pt x="2918914" y="0"/>
                </a:lnTo>
                <a:lnTo>
                  <a:pt x="1592911" y="0"/>
                </a:lnTo>
                <a:lnTo>
                  <a:pt x="1425773" y="0"/>
                </a:lnTo>
                <a:lnTo>
                  <a:pt x="1300332" y="0"/>
                </a:lnTo>
                <a:lnTo>
                  <a:pt x="1288123" y="0"/>
                </a:lnTo>
                <a:lnTo>
                  <a:pt x="414253" y="0"/>
                </a:lnTo>
                <a:lnTo>
                  <a:pt x="80302" y="0"/>
                </a:lnTo>
                <a:lnTo>
                  <a:pt x="47706" y="0"/>
                </a:lnTo>
                <a:lnTo>
                  <a:pt x="0" y="0"/>
                </a:lnTo>
                <a:lnTo>
                  <a:pt x="0" y="6858000"/>
                </a:lnTo>
                <a:lnTo>
                  <a:pt x="47706" y="6858000"/>
                </a:lnTo>
                <a:lnTo>
                  <a:pt x="80302" y="6858000"/>
                </a:lnTo>
                <a:lnTo>
                  <a:pt x="414253" y="6858000"/>
                </a:lnTo>
                <a:lnTo>
                  <a:pt x="1117379" y="6858000"/>
                </a:lnTo>
                <a:lnTo>
                  <a:pt x="1288123" y="6858000"/>
                </a:lnTo>
                <a:lnTo>
                  <a:pt x="1300332" y="6858000"/>
                </a:lnTo>
                <a:lnTo>
                  <a:pt x="1592911" y="6858000"/>
                </a:lnTo>
                <a:lnTo>
                  <a:pt x="2918914" y="6858000"/>
                </a:lnTo>
                <a:lnTo>
                  <a:pt x="4705575" y="6858000"/>
                </a:lnTo>
                <a:lnTo>
                  <a:pt x="4817331" y="6780599"/>
                </a:lnTo>
                <a:cubicBezTo>
                  <a:pt x="4991149" y="6653108"/>
                  <a:pt x="5161776" y="6515397"/>
                  <a:pt x="5333979" y="6374814"/>
                </a:cubicBezTo>
                <a:cubicBezTo>
                  <a:pt x="6279604" y="5602839"/>
                  <a:pt x="7208329" y="4969131"/>
                  <a:pt x="7208329" y="3621656"/>
                </a:cubicBezTo>
                <a:cubicBezTo>
                  <a:pt x="7208329" y="2093192"/>
                  <a:pt x="6634593" y="754641"/>
                  <a:pt x="5607430" y="14997"/>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4" name="Freeform: Shape 13">
            <a:extLst>
              <a:ext uri="{FF2B5EF4-FFF2-40B4-BE49-F238E27FC236}">
                <a16:creationId xmlns:a16="http://schemas.microsoft.com/office/drawing/2014/main" id="{7539A79B-DFBA-4781-B0DE-4044B07226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611396" y="0"/>
            <a:ext cx="2529723" cy="6858000"/>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 name="TextBox 2"/>
          <p:cNvSpPr txBox="1"/>
          <p:nvPr/>
        </p:nvSpPr>
        <p:spPr>
          <a:xfrm>
            <a:off x="5970897" y="1346268"/>
            <a:ext cx="5568285" cy="2809475"/>
          </a:xfrm>
          <a:prstGeom prst="rect">
            <a:avLst/>
          </a:prstGeom>
        </p:spPr>
        <p:txBody>
          <a:bodyPr vert="horz" lIns="91440" tIns="45720" rIns="91440" bIns="45720" rtlCol="0" anchor="b">
            <a:normAutofit fontScale="70000" lnSpcReduction="20000"/>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5600" b="0" i="0" u="none" strike="noStrike" kern="1200" cap="none" spc="56" normalizeH="0" baseline="0" noProof="0" dirty="0">
                <a:ln>
                  <a:noFill/>
                </a:ln>
                <a:solidFill>
                  <a:prstClr val="black"/>
                </a:solidFill>
                <a:effectLst/>
                <a:uLnTx/>
                <a:uFillTx/>
                <a:latin typeface="Calibri"/>
                <a:ea typeface="+mn-ea"/>
                <a:cs typeface="+mn-cs"/>
              </a:rPr>
              <a:t>NUEVO CALCULO DE SUBSIDIO AL EMPLEO ENERO 2025</a:t>
            </a:r>
          </a:p>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5600" b="0" i="0" u="none" strike="noStrike" kern="1200" cap="none" spc="56"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5600" b="0" i="0" u="none" strike="noStrike" kern="1200" cap="none" spc="56" normalizeH="0" baseline="0" noProof="0" dirty="0">
                <a:ln>
                  <a:noFill/>
                </a:ln>
                <a:solidFill>
                  <a:prstClr val="black"/>
                </a:solidFill>
                <a:effectLst/>
                <a:uLnTx/>
                <a:uFillTx/>
                <a:latin typeface="Calibri"/>
                <a:ea typeface="+mn-ea"/>
                <a:cs typeface="+mn-cs"/>
              </a:rPr>
              <a:t>LCP MF MIGUEL ALARCON</a:t>
            </a:r>
          </a:p>
        </p:txBody>
      </p:sp>
      <p:pic>
        <p:nvPicPr>
          <p:cNvPr id="5" name="Imagen 4">
            <a:extLst>
              <a:ext uri="{FF2B5EF4-FFF2-40B4-BE49-F238E27FC236}">
                <a16:creationId xmlns:a16="http://schemas.microsoft.com/office/drawing/2014/main" id="{5545ADDF-2A93-4AC8-A5FD-0B3267C04A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223" y="96086"/>
            <a:ext cx="2168778" cy="238502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22222" y="1259535"/>
            <a:ext cx="6701155" cy="574675"/>
          </a:xfrm>
          <a:prstGeom prst="rect">
            <a:avLst/>
          </a:prstGeom>
        </p:spPr>
        <p:txBody>
          <a:bodyPr vert="horz" wrap="square" lIns="0" tIns="12700" rIns="0" bIns="0" rtlCol="0">
            <a:spAutoFit/>
          </a:bodyPr>
          <a:lstStyle/>
          <a:p>
            <a:pPr marL="12700">
              <a:lnSpc>
                <a:spcPct val="100000"/>
              </a:lnSpc>
              <a:spcBef>
                <a:spcPts val="100"/>
              </a:spcBef>
            </a:pPr>
            <a:r>
              <a:rPr sz="3600" spc="-70" dirty="0"/>
              <a:t>¿</a:t>
            </a:r>
            <a:r>
              <a:rPr sz="3600" spc="-330" dirty="0"/>
              <a:t>P</a:t>
            </a:r>
            <a:r>
              <a:rPr sz="3600" spc="-65" dirty="0"/>
              <a:t>A</a:t>
            </a:r>
            <a:r>
              <a:rPr sz="3600" spc="-70" dirty="0"/>
              <a:t>GO</a:t>
            </a:r>
            <a:r>
              <a:rPr sz="3600" dirty="0"/>
              <a:t>S</a:t>
            </a:r>
            <a:r>
              <a:rPr sz="3600" spc="-114" dirty="0"/>
              <a:t> </a:t>
            </a:r>
            <a:r>
              <a:rPr sz="3600" spc="-65" dirty="0"/>
              <a:t>ME</a:t>
            </a:r>
            <a:r>
              <a:rPr sz="3600" spc="-60" dirty="0"/>
              <a:t>N</a:t>
            </a:r>
            <a:r>
              <a:rPr sz="3600" spc="-70" dirty="0"/>
              <a:t>O</a:t>
            </a:r>
            <a:r>
              <a:rPr sz="3600" spc="-60" dirty="0"/>
              <a:t>R</a:t>
            </a:r>
            <a:r>
              <a:rPr sz="3600" spc="-65" dirty="0"/>
              <a:t>E</a:t>
            </a:r>
            <a:r>
              <a:rPr sz="3600" dirty="0"/>
              <a:t>S</a:t>
            </a:r>
            <a:r>
              <a:rPr sz="3600" spc="-320" dirty="0"/>
              <a:t> </a:t>
            </a:r>
            <a:r>
              <a:rPr sz="3600" dirty="0"/>
              <a:t>A</a:t>
            </a:r>
            <a:r>
              <a:rPr sz="3600" spc="-335" dirty="0"/>
              <a:t> </a:t>
            </a:r>
            <a:r>
              <a:rPr sz="3600" spc="-60" dirty="0"/>
              <a:t>U</a:t>
            </a:r>
            <a:r>
              <a:rPr sz="3600" dirty="0"/>
              <a:t>N</a:t>
            </a:r>
            <a:r>
              <a:rPr sz="3600" spc="-125" dirty="0"/>
              <a:t> </a:t>
            </a:r>
            <a:r>
              <a:rPr sz="3600" spc="-65" dirty="0"/>
              <a:t>ME</a:t>
            </a:r>
            <a:r>
              <a:rPr sz="3600" spc="-60" dirty="0"/>
              <a:t>S</a:t>
            </a:r>
            <a:r>
              <a:rPr sz="3600" dirty="0"/>
              <a:t>?</a:t>
            </a:r>
          </a:p>
        </p:txBody>
      </p:sp>
      <p:sp>
        <p:nvSpPr>
          <p:cNvPr id="3" name="object 3"/>
          <p:cNvSpPr txBox="1"/>
          <p:nvPr/>
        </p:nvSpPr>
        <p:spPr>
          <a:xfrm>
            <a:off x="1863089" y="2715615"/>
            <a:ext cx="3769360" cy="879475"/>
          </a:xfrm>
          <a:prstGeom prst="rect">
            <a:avLst/>
          </a:prstGeom>
        </p:spPr>
        <p:txBody>
          <a:bodyPr vert="horz" wrap="square" lIns="0" tIns="134620" rIns="0" bIns="0" rtlCol="0">
            <a:spAutoFit/>
          </a:bodyPr>
          <a:lstStyle/>
          <a:p>
            <a:pPr marL="12700" marR="0" lvl="0" indent="0" algn="l" defTabSz="914400" rtl="0" eaLnBrk="1" fontAlgn="auto" latinLnBrk="0" hangingPunct="1">
              <a:lnSpc>
                <a:spcPct val="100000"/>
              </a:lnSpc>
              <a:spcBef>
                <a:spcPts val="1060"/>
              </a:spcBef>
              <a:spcAft>
                <a:spcPts val="0"/>
              </a:spcAft>
              <a:buClrTx/>
              <a:buSzTx/>
              <a:buFontTx/>
              <a:buNone/>
              <a:tabLst/>
              <a:defRPr/>
            </a:pPr>
            <a:r>
              <a:rPr kumimoji="0" sz="2000" b="0" i="0" u="none" strike="noStrike" kern="1200" cap="none" spc="-1280" normalizeH="0" baseline="0" noProof="0" dirty="0">
                <a:ln>
                  <a:noFill/>
                </a:ln>
                <a:solidFill>
                  <a:srgbClr val="576DA6"/>
                </a:solidFill>
                <a:effectLst/>
                <a:uLnTx/>
                <a:uFillTx/>
                <a:latin typeface="Microsoft Sans Serif"/>
                <a:ea typeface="+mn-ea"/>
                <a:cs typeface="Microsoft Sans Serif"/>
              </a:rPr>
              <a:t>🞄</a:t>
            </a:r>
            <a:r>
              <a:rPr kumimoji="0" sz="2000" b="0" i="0" u="none" strike="noStrike" kern="1200" cap="none" spc="180" normalizeH="0" baseline="0" noProof="0" dirty="0">
                <a:ln>
                  <a:noFill/>
                </a:ln>
                <a:solidFill>
                  <a:srgbClr val="576DA6"/>
                </a:solidFill>
                <a:effectLst/>
                <a:uLnTx/>
                <a:uFillTx/>
                <a:latin typeface="Microsoft Sans Serif"/>
                <a:ea typeface="+mn-ea"/>
                <a:cs typeface="Microsoft Sans Serif"/>
              </a:rPr>
              <a:t> </a:t>
            </a:r>
            <a:r>
              <a:rPr kumimoji="0" sz="2000" b="0" i="0" u="none" strike="noStrike" kern="1200" cap="none" spc="-150" normalizeH="0" baseline="0" noProof="0" dirty="0">
                <a:ln>
                  <a:noFill/>
                </a:ln>
                <a:solidFill>
                  <a:srgbClr val="454545"/>
                </a:solidFill>
                <a:effectLst/>
                <a:uLnTx/>
                <a:uFillTx/>
                <a:latin typeface="Arial MT"/>
                <a:ea typeface="+mn-ea"/>
                <a:cs typeface="Arial MT"/>
              </a:rPr>
              <a:t>V</a:t>
            </a:r>
            <a:r>
              <a:rPr kumimoji="0" sz="2000" b="0" i="0" u="none" strike="noStrike" kern="1200" cap="none" spc="0" normalizeH="0" baseline="0" noProof="0" dirty="0">
                <a:ln>
                  <a:noFill/>
                </a:ln>
                <a:solidFill>
                  <a:srgbClr val="454545"/>
                </a:solidFill>
                <a:effectLst/>
                <a:uLnTx/>
                <a:uFillTx/>
                <a:latin typeface="Arial MT"/>
                <a:ea typeface="+mn-ea"/>
                <a:cs typeface="Arial MT"/>
              </a:rPr>
              <a:t>ALOR</a:t>
            </a:r>
            <a:r>
              <a:rPr kumimoji="0" sz="2000" b="0" i="0" u="none" strike="noStrike" kern="1200" cap="none" spc="-15"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MENSUAL</a:t>
            </a:r>
            <a:r>
              <a:rPr kumimoji="0" sz="2000" b="0" i="0" u="none" strike="noStrike" kern="1200" cap="none" spc="-75"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DE</a:t>
            </a:r>
            <a:r>
              <a:rPr kumimoji="0" sz="2000" b="0" i="0" u="none" strike="noStrike" kern="1200" cap="none" spc="-10"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LA</a:t>
            </a:r>
            <a:r>
              <a:rPr kumimoji="0" sz="2000" b="0" i="0" u="none" strike="noStrike" kern="1200" cap="none" spc="-110"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UMA</a:t>
            </a:r>
            <a:endParaRPr kumimoji="0" sz="2000" b="0" i="0" u="none" strike="noStrike" kern="1200" cap="none" spc="0" normalizeH="0" baseline="0" noProof="0">
              <a:ln>
                <a:noFill/>
              </a:ln>
              <a:solidFill>
                <a:prstClr val="black"/>
              </a:solidFill>
              <a:effectLst/>
              <a:uLnTx/>
              <a:uFillTx/>
              <a:latin typeface="Arial MT"/>
              <a:ea typeface="+mn-ea"/>
              <a:cs typeface="Arial MT"/>
            </a:endParaRPr>
          </a:p>
          <a:p>
            <a:pPr marL="12700" marR="0" lvl="0" indent="0" algn="l" defTabSz="914400" rtl="0" eaLnBrk="1" fontAlgn="auto" latinLnBrk="0" hangingPunct="1">
              <a:lnSpc>
                <a:spcPct val="100000"/>
              </a:lnSpc>
              <a:spcBef>
                <a:spcPts val="960"/>
              </a:spcBef>
              <a:spcAft>
                <a:spcPts val="0"/>
              </a:spcAft>
              <a:buClrTx/>
              <a:buSzTx/>
              <a:buFontTx/>
              <a:buNone/>
              <a:tabLst/>
              <a:defRPr/>
            </a:pPr>
            <a:r>
              <a:rPr kumimoji="0" sz="2000" b="0" i="0" u="none" strike="noStrike" kern="1200" cap="none" spc="-1280" normalizeH="0" baseline="0" noProof="0" dirty="0">
                <a:ln>
                  <a:noFill/>
                </a:ln>
                <a:solidFill>
                  <a:srgbClr val="576DA6"/>
                </a:solidFill>
                <a:effectLst/>
                <a:uLnTx/>
                <a:uFillTx/>
                <a:latin typeface="Microsoft Sans Serif"/>
                <a:ea typeface="+mn-ea"/>
                <a:cs typeface="Microsoft Sans Serif"/>
              </a:rPr>
              <a:t>🞄</a:t>
            </a:r>
            <a:r>
              <a:rPr kumimoji="0" sz="2000" b="0" i="0" u="none" strike="noStrike" kern="1200" cap="none" spc="180" normalizeH="0" baseline="0" noProof="0" dirty="0">
                <a:ln>
                  <a:noFill/>
                </a:ln>
                <a:solidFill>
                  <a:srgbClr val="576DA6"/>
                </a:solidFill>
                <a:effectLst/>
                <a:uLnTx/>
                <a:uFillTx/>
                <a:latin typeface="Microsoft Sans Serif"/>
                <a:ea typeface="+mn-ea"/>
                <a:cs typeface="Microsoft Sans Serif"/>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POR</a:t>
            </a:r>
            <a:endParaRPr kumimoji="0" sz="2000" b="0" i="0" u="none" strike="noStrike" kern="1200" cap="none" spc="0" normalizeH="0" baseline="0" noProof="0">
              <a:ln>
                <a:noFill/>
              </a:ln>
              <a:solidFill>
                <a:prstClr val="black"/>
              </a:solidFill>
              <a:effectLst/>
              <a:uLnTx/>
              <a:uFillTx/>
              <a:latin typeface="Arial MT"/>
              <a:ea typeface="+mn-ea"/>
              <a:cs typeface="Arial MT"/>
            </a:endParaRPr>
          </a:p>
        </p:txBody>
      </p:sp>
      <p:sp>
        <p:nvSpPr>
          <p:cNvPr id="4" name="object 4"/>
          <p:cNvSpPr txBox="1"/>
          <p:nvPr/>
        </p:nvSpPr>
        <p:spPr>
          <a:xfrm>
            <a:off x="7349997" y="2715615"/>
            <a:ext cx="1157605" cy="824649"/>
          </a:xfrm>
          <a:prstGeom prst="rect">
            <a:avLst/>
          </a:prstGeom>
        </p:spPr>
        <p:txBody>
          <a:bodyPr vert="horz" wrap="square" lIns="0" tIns="12065" rIns="0" bIns="0" rtlCol="0">
            <a:spAutoFit/>
          </a:bodyPr>
          <a:lstStyle/>
          <a:p>
            <a:pPr marL="12700" marR="5080" lvl="0" indent="0" algn="l" defTabSz="914400" rtl="0" eaLnBrk="1" fontAlgn="auto" latinLnBrk="0" hangingPunct="1">
              <a:lnSpc>
                <a:spcPct val="140100"/>
              </a:lnSpc>
              <a:spcBef>
                <a:spcPts val="95"/>
              </a:spcBef>
              <a:spcAft>
                <a:spcPts val="0"/>
              </a:spcAft>
              <a:buClrTx/>
              <a:buSzTx/>
              <a:buFontTx/>
              <a:buNone/>
              <a:tabLst/>
              <a:defRPr/>
            </a:pPr>
            <a:r>
              <a:rPr kumimoji="0" sz="2000" b="0" i="0" u="none" strike="noStrike" kern="1200" cap="none" spc="0" normalizeH="0" baseline="0" noProof="0" dirty="0">
                <a:ln>
                  <a:noFill/>
                </a:ln>
                <a:solidFill>
                  <a:srgbClr val="454545"/>
                </a:solidFill>
                <a:effectLst/>
                <a:uLnTx/>
                <a:uFillTx/>
                <a:latin typeface="Arial MT"/>
                <a:ea typeface="+mn-ea"/>
                <a:cs typeface="Arial MT"/>
              </a:rPr>
              <a:t>$3,300.53  </a:t>
            </a:r>
            <a:r>
              <a:rPr kumimoji="0" sz="2000" b="0" i="0" u="none" strike="noStrike" kern="1200" cap="none" spc="-25" normalizeH="0" baseline="0" noProof="0" dirty="0">
                <a:ln>
                  <a:noFill/>
                </a:ln>
                <a:solidFill>
                  <a:srgbClr val="454545"/>
                </a:solidFill>
                <a:effectLst/>
                <a:uLnTx/>
                <a:uFillTx/>
                <a:latin typeface="Arial MT"/>
                <a:ea typeface="+mn-ea"/>
                <a:cs typeface="Arial MT"/>
              </a:rPr>
              <a:t>1</a:t>
            </a:r>
            <a:r>
              <a:rPr kumimoji="0" lang="es-MX" sz="2000" b="0" i="0" u="none" strike="noStrike" kern="1200" cap="none" spc="-25" normalizeH="0" baseline="0" noProof="0" dirty="0">
                <a:ln>
                  <a:noFill/>
                </a:ln>
                <a:solidFill>
                  <a:srgbClr val="454545"/>
                </a:solidFill>
                <a:effectLst/>
                <a:uLnTx/>
                <a:uFillTx/>
                <a:latin typeface="Arial MT"/>
                <a:ea typeface="+mn-ea"/>
                <a:cs typeface="Arial MT"/>
              </a:rPr>
              <a:t>4.39</a:t>
            </a:r>
            <a:r>
              <a:rPr kumimoji="0" sz="2000" b="0" i="0" u="none" strike="noStrike" kern="1200" cap="none" spc="-25" normalizeH="0" baseline="0" noProof="0" dirty="0">
                <a:ln>
                  <a:noFill/>
                </a:ln>
                <a:solidFill>
                  <a:srgbClr val="454545"/>
                </a:solidFill>
                <a:effectLst/>
                <a:uLnTx/>
                <a:uFillTx/>
                <a:latin typeface="Arial MT"/>
                <a:ea typeface="+mn-ea"/>
                <a:cs typeface="Arial MT"/>
              </a:rPr>
              <a:t>%</a:t>
            </a:r>
            <a:endParaRPr kumimoji="0" sz="2000" b="0" i="0" u="none" strike="noStrike" kern="1200" cap="none" spc="0" normalizeH="0" baseline="0" noProof="0" dirty="0">
              <a:ln>
                <a:noFill/>
              </a:ln>
              <a:solidFill>
                <a:prstClr val="black"/>
              </a:solidFill>
              <a:effectLst/>
              <a:uLnTx/>
              <a:uFillTx/>
              <a:latin typeface="Arial MT"/>
              <a:ea typeface="+mn-ea"/>
              <a:cs typeface="Arial MT"/>
            </a:endParaRPr>
          </a:p>
        </p:txBody>
      </p:sp>
      <p:sp>
        <p:nvSpPr>
          <p:cNvPr id="5" name="object 5"/>
          <p:cNvSpPr txBox="1"/>
          <p:nvPr/>
        </p:nvSpPr>
        <p:spPr>
          <a:xfrm>
            <a:off x="1863089" y="3690873"/>
            <a:ext cx="6433185" cy="330835"/>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2000" b="0" i="0" u="none" strike="noStrike" kern="1200" cap="none" spc="-1280" normalizeH="0" baseline="0" noProof="0" dirty="0">
                <a:ln>
                  <a:noFill/>
                </a:ln>
                <a:solidFill>
                  <a:srgbClr val="576DA6"/>
                </a:solidFill>
                <a:effectLst/>
                <a:uLnTx/>
                <a:uFillTx/>
                <a:latin typeface="Microsoft Sans Serif"/>
                <a:ea typeface="+mn-ea"/>
                <a:cs typeface="Microsoft Sans Serif"/>
              </a:rPr>
              <a:t>🞄</a:t>
            </a:r>
            <a:r>
              <a:rPr kumimoji="0" sz="2000" b="0" i="0" u="none" strike="noStrike" kern="1200" cap="none" spc="180" normalizeH="0" baseline="0" noProof="0" dirty="0">
                <a:ln>
                  <a:noFill/>
                </a:ln>
                <a:solidFill>
                  <a:srgbClr val="576DA6"/>
                </a:solidFill>
                <a:effectLst/>
                <a:uLnTx/>
                <a:uFillTx/>
                <a:latin typeface="Microsoft Sans Serif"/>
                <a:ea typeface="+mn-ea"/>
                <a:cs typeface="Microsoft Sans Serif"/>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IGUAL</a:t>
            </a:r>
            <a:r>
              <a:rPr kumimoji="0" sz="2000" b="0" i="0" u="none" strike="noStrike" kern="1200" cap="none" spc="-90"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SUB</a:t>
            </a:r>
            <a:r>
              <a:rPr kumimoji="0" sz="2000" b="0" i="0" u="none" strike="noStrike" kern="1200" cap="none" spc="-10" normalizeH="0" baseline="0" noProof="0" dirty="0">
                <a:ln>
                  <a:noFill/>
                </a:ln>
                <a:solidFill>
                  <a:srgbClr val="454545"/>
                </a:solidFill>
                <a:effectLst/>
                <a:uLnTx/>
                <a:uFillTx/>
                <a:latin typeface="Arial MT"/>
                <a:ea typeface="+mn-ea"/>
                <a:cs typeface="Arial MT"/>
              </a:rPr>
              <a:t>S</a:t>
            </a:r>
            <a:r>
              <a:rPr kumimoji="0" sz="2000" b="0" i="0" u="none" strike="noStrike" kern="1200" cap="none" spc="0" normalizeH="0" baseline="0" noProof="0" dirty="0">
                <a:ln>
                  <a:noFill/>
                </a:ln>
                <a:solidFill>
                  <a:srgbClr val="454545"/>
                </a:solidFill>
                <a:effectLst/>
                <a:uLnTx/>
                <a:uFillTx/>
                <a:latin typeface="Arial MT"/>
                <a:ea typeface="+mn-ea"/>
                <a:cs typeface="Arial MT"/>
              </a:rPr>
              <a:t>IDIO</a:t>
            </a:r>
            <a:r>
              <a:rPr kumimoji="0" sz="2000" b="0" i="0" u="none" strike="noStrike" kern="1200" cap="none" spc="-25" normalizeH="0" baseline="0" noProof="0" dirty="0">
                <a:ln>
                  <a:noFill/>
                </a:ln>
                <a:solidFill>
                  <a:srgbClr val="454545"/>
                </a:solidFill>
                <a:effectLst/>
                <a:uLnTx/>
                <a:uFillTx/>
                <a:latin typeface="Arial MT"/>
                <a:ea typeface="+mn-ea"/>
                <a:cs typeface="Arial MT"/>
              </a:rPr>
              <a:t> </a:t>
            </a:r>
            <a:r>
              <a:rPr kumimoji="0" sz="2000" b="0" i="0" u="none" strike="noStrike" kern="1200" cap="none" spc="-150" normalizeH="0" baseline="0" noProof="0" dirty="0">
                <a:ln>
                  <a:noFill/>
                </a:ln>
                <a:solidFill>
                  <a:srgbClr val="454545"/>
                </a:solidFill>
                <a:effectLst/>
                <a:uLnTx/>
                <a:uFillTx/>
                <a:latin typeface="Arial MT"/>
                <a:ea typeface="+mn-ea"/>
                <a:cs typeface="Arial MT"/>
              </a:rPr>
              <a:t>P</a:t>
            </a:r>
            <a:r>
              <a:rPr kumimoji="0" sz="2000" b="0" i="0" u="none" strike="noStrike" kern="1200" cap="none" spc="0" normalizeH="0" baseline="0" noProof="0" dirty="0">
                <a:ln>
                  <a:noFill/>
                </a:ln>
                <a:solidFill>
                  <a:srgbClr val="454545"/>
                </a:solidFill>
                <a:effectLst/>
                <a:uLnTx/>
                <a:uFillTx/>
                <a:latin typeface="Arial MT"/>
                <a:ea typeface="+mn-ea"/>
                <a:cs typeface="Arial MT"/>
              </a:rPr>
              <a:t>ARA</a:t>
            </a:r>
            <a:r>
              <a:rPr kumimoji="0" sz="2000" b="0" i="0" u="none" strike="noStrike" kern="1200" cap="none" spc="-110"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EM</a:t>
            </a:r>
            <a:r>
              <a:rPr kumimoji="0" sz="2000" b="0" i="0" u="none" strike="noStrike" kern="1200" cap="none" spc="-10" normalizeH="0" baseline="0" noProof="0" dirty="0">
                <a:ln>
                  <a:noFill/>
                </a:ln>
                <a:solidFill>
                  <a:srgbClr val="454545"/>
                </a:solidFill>
                <a:effectLst/>
                <a:uLnTx/>
                <a:uFillTx/>
                <a:latin typeface="Arial MT"/>
                <a:ea typeface="+mn-ea"/>
                <a:cs typeface="Arial MT"/>
              </a:rPr>
              <a:t>P</a:t>
            </a:r>
            <a:r>
              <a:rPr kumimoji="0" sz="2000" b="0" i="0" u="none" strike="noStrike" kern="1200" cap="none" spc="0" normalizeH="0" baseline="0" noProof="0" dirty="0">
                <a:ln>
                  <a:noFill/>
                </a:ln>
                <a:solidFill>
                  <a:srgbClr val="454545"/>
                </a:solidFill>
                <a:effectLst/>
                <a:uLnTx/>
                <a:uFillTx/>
                <a:latin typeface="Arial MT"/>
                <a:ea typeface="+mn-ea"/>
                <a:cs typeface="Arial MT"/>
              </a:rPr>
              <a:t>LEO</a:t>
            </a:r>
            <a:r>
              <a:rPr kumimoji="0" sz="2000" b="0" i="0" u="none" strike="noStrike" kern="1200" cap="none" spc="-20"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MENSUAL </a:t>
            </a:r>
            <a:r>
              <a:rPr kumimoji="0" sz="2000" b="0" i="0" u="none" strike="noStrike" kern="1200" cap="none" spc="-260"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a:t>
            </a:r>
            <a:r>
              <a:rPr kumimoji="0" lang="es-MX" sz="2000" b="0" i="0" u="none" strike="noStrike" kern="1200" cap="none" spc="0" normalizeH="0" baseline="0" noProof="0" dirty="0">
                <a:ln>
                  <a:noFill/>
                </a:ln>
                <a:solidFill>
                  <a:srgbClr val="454545"/>
                </a:solidFill>
                <a:effectLst/>
                <a:uLnTx/>
                <a:uFillTx/>
                <a:latin typeface="Arial MT"/>
                <a:ea typeface="+mn-ea"/>
                <a:cs typeface="Arial MT"/>
              </a:rPr>
              <a:t>474.94</a:t>
            </a:r>
            <a:endParaRPr kumimoji="0" sz="2000" b="0" i="0" u="none" strike="noStrike" kern="1200" cap="none" spc="0" normalizeH="0" baseline="0" noProof="0" dirty="0">
              <a:ln>
                <a:noFill/>
              </a:ln>
              <a:solidFill>
                <a:prstClr val="black"/>
              </a:solidFill>
              <a:effectLst/>
              <a:uLnTx/>
              <a:uFillTx/>
              <a:latin typeface="Arial MT"/>
              <a:ea typeface="+mn-ea"/>
              <a:cs typeface="Arial MT"/>
            </a:endParaRPr>
          </a:p>
        </p:txBody>
      </p:sp>
      <p:sp>
        <p:nvSpPr>
          <p:cNvPr id="6" name="object 6"/>
          <p:cNvSpPr txBox="1"/>
          <p:nvPr/>
        </p:nvSpPr>
        <p:spPr>
          <a:xfrm>
            <a:off x="1863089" y="3995902"/>
            <a:ext cx="1071245" cy="1306830"/>
          </a:xfrm>
          <a:prstGeom prst="rect">
            <a:avLst/>
          </a:prstGeom>
        </p:spPr>
        <p:txBody>
          <a:bodyPr vert="horz" wrap="square" lIns="0" tIns="134620" rIns="0" bIns="0" rtlCol="0">
            <a:spAutoFit/>
          </a:bodyPr>
          <a:lstStyle/>
          <a:p>
            <a:pPr marL="12700" marR="0" lvl="0" indent="0" algn="l" defTabSz="914400" rtl="0" eaLnBrk="1" fontAlgn="auto" latinLnBrk="0" hangingPunct="1">
              <a:lnSpc>
                <a:spcPct val="100000"/>
              </a:lnSpc>
              <a:spcBef>
                <a:spcPts val="1060"/>
              </a:spcBef>
              <a:spcAft>
                <a:spcPts val="0"/>
              </a:spcAft>
              <a:buClrTx/>
              <a:buSzTx/>
              <a:buFontTx/>
              <a:buNone/>
              <a:tabLst/>
              <a:defRPr/>
            </a:pPr>
            <a:r>
              <a:rPr kumimoji="0" sz="2000" b="0" i="0" u="none" strike="noStrike" kern="1200" cap="none" spc="-1280" normalizeH="0" baseline="0" noProof="0" dirty="0">
                <a:ln>
                  <a:noFill/>
                </a:ln>
                <a:solidFill>
                  <a:srgbClr val="576DA6"/>
                </a:solidFill>
                <a:effectLst/>
                <a:uLnTx/>
                <a:uFillTx/>
                <a:latin typeface="Microsoft Sans Serif"/>
                <a:ea typeface="+mn-ea"/>
                <a:cs typeface="Microsoft Sans Serif"/>
              </a:rPr>
              <a:t>🞄</a:t>
            </a:r>
            <a:r>
              <a:rPr kumimoji="0" sz="2000" b="0" i="0" u="none" strike="noStrike" kern="1200" cap="none" spc="180" normalizeH="0" baseline="0" noProof="0" dirty="0">
                <a:ln>
                  <a:noFill/>
                </a:ln>
                <a:solidFill>
                  <a:srgbClr val="576DA6"/>
                </a:solidFill>
                <a:effectLst/>
                <a:uLnTx/>
                <a:uFillTx/>
                <a:latin typeface="Microsoft Sans Serif"/>
                <a:ea typeface="+mn-ea"/>
                <a:cs typeface="Microsoft Sans Serif"/>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ENTRE</a:t>
            </a:r>
            <a:endParaRPr kumimoji="0" sz="2000" b="0" i="0" u="none" strike="noStrike" kern="1200" cap="none" spc="0" normalizeH="0" baseline="0" noProof="0">
              <a:ln>
                <a:noFill/>
              </a:ln>
              <a:solidFill>
                <a:prstClr val="black"/>
              </a:solidFill>
              <a:effectLst/>
              <a:uLnTx/>
              <a:uFillTx/>
              <a:latin typeface="Arial MT"/>
              <a:ea typeface="+mn-ea"/>
              <a:cs typeface="Arial MT"/>
            </a:endParaRPr>
          </a:p>
          <a:p>
            <a:pPr marL="12700" marR="0" lvl="0" indent="0" algn="l" defTabSz="914400" rtl="0" eaLnBrk="1" fontAlgn="auto" latinLnBrk="0" hangingPunct="1">
              <a:lnSpc>
                <a:spcPct val="100000"/>
              </a:lnSpc>
              <a:spcBef>
                <a:spcPts val="965"/>
              </a:spcBef>
              <a:spcAft>
                <a:spcPts val="0"/>
              </a:spcAft>
              <a:buClrTx/>
              <a:buSzTx/>
              <a:buFontTx/>
              <a:buNone/>
              <a:tabLst/>
              <a:defRPr/>
            </a:pPr>
            <a:r>
              <a:rPr kumimoji="0" sz="2000" b="0" i="0" u="none" strike="noStrike" kern="1200" cap="none" spc="-1280" normalizeH="0" baseline="0" noProof="0" dirty="0">
                <a:ln>
                  <a:noFill/>
                </a:ln>
                <a:solidFill>
                  <a:srgbClr val="576DA6"/>
                </a:solidFill>
                <a:effectLst/>
                <a:uLnTx/>
                <a:uFillTx/>
                <a:latin typeface="Microsoft Sans Serif"/>
                <a:ea typeface="+mn-ea"/>
                <a:cs typeface="Microsoft Sans Serif"/>
              </a:rPr>
              <a:t>🞄</a:t>
            </a:r>
            <a:r>
              <a:rPr kumimoji="0" sz="2000" b="0" i="0" u="none" strike="noStrike" kern="1200" cap="none" spc="180" normalizeH="0" baseline="0" noProof="0" dirty="0">
                <a:ln>
                  <a:noFill/>
                </a:ln>
                <a:solidFill>
                  <a:srgbClr val="576DA6"/>
                </a:solidFill>
                <a:effectLst/>
                <a:uLnTx/>
                <a:uFillTx/>
                <a:latin typeface="Microsoft Sans Serif"/>
                <a:ea typeface="+mn-ea"/>
                <a:cs typeface="Microsoft Sans Serif"/>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IGUAL</a:t>
            </a:r>
            <a:endParaRPr kumimoji="0" sz="2000" b="0" i="0" u="none" strike="noStrike" kern="1200" cap="none" spc="0" normalizeH="0" baseline="0" noProof="0">
              <a:ln>
                <a:noFill/>
              </a:ln>
              <a:solidFill>
                <a:prstClr val="black"/>
              </a:solidFill>
              <a:effectLst/>
              <a:uLnTx/>
              <a:uFillTx/>
              <a:latin typeface="Arial MT"/>
              <a:ea typeface="+mn-ea"/>
              <a:cs typeface="Arial MT"/>
            </a:endParaRPr>
          </a:p>
          <a:p>
            <a:pPr marL="12700" marR="0" lvl="0" indent="0" algn="l" defTabSz="914400" rtl="0" eaLnBrk="1" fontAlgn="auto" latinLnBrk="0" hangingPunct="1">
              <a:lnSpc>
                <a:spcPct val="100000"/>
              </a:lnSpc>
              <a:spcBef>
                <a:spcPts val="960"/>
              </a:spcBef>
              <a:spcAft>
                <a:spcPts val="0"/>
              </a:spcAft>
              <a:buClrTx/>
              <a:buSzTx/>
              <a:buFontTx/>
              <a:buNone/>
              <a:tabLst/>
              <a:defRPr/>
            </a:pPr>
            <a:r>
              <a:rPr kumimoji="0" sz="2000" b="0" i="0" u="none" strike="noStrike" kern="1200" cap="none" spc="-1280" normalizeH="0" baseline="0" noProof="0" dirty="0">
                <a:ln>
                  <a:noFill/>
                </a:ln>
                <a:solidFill>
                  <a:srgbClr val="576DA6"/>
                </a:solidFill>
                <a:effectLst/>
                <a:uLnTx/>
                <a:uFillTx/>
                <a:latin typeface="Microsoft Sans Serif"/>
                <a:ea typeface="+mn-ea"/>
                <a:cs typeface="Microsoft Sans Serif"/>
              </a:rPr>
              <a:t>🞄</a:t>
            </a:r>
            <a:r>
              <a:rPr kumimoji="0" sz="2000" b="0" i="0" u="none" strike="noStrike" kern="1200" cap="none" spc="180" normalizeH="0" baseline="0" noProof="0" dirty="0">
                <a:ln>
                  <a:noFill/>
                </a:ln>
                <a:solidFill>
                  <a:srgbClr val="576DA6"/>
                </a:solidFill>
                <a:effectLst/>
                <a:uLnTx/>
                <a:uFillTx/>
                <a:latin typeface="Microsoft Sans Serif"/>
                <a:ea typeface="+mn-ea"/>
                <a:cs typeface="Microsoft Sans Serif"/>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POR</a:t>
            </a:r>
            <a:endParaRPr kumimoji="0" sz="2000" b="0" i="0" u="none" strike="noStrike" kern="1200" cap="none" spc="0" normalizeH="0" baseline="0" noProof="0">
              <a:ln>
                <a:noFill/>
              </a:ln>
              <a:solidFill>
                <a:prstClr val="black"/>
              </a:solidFill>
              <a:effectLst/>
              <a:uLnTx/>
              <a:uFillTx/>
              <a:latin typeface="Arial MT"/>
              <a:ea typeface="+mn-ea"/>
              <a:cs typeface="Arial MT"/>
            </a:endParaRPr>
          </a:p>
        </p:txBody>
      </p:sp>
      <p:sp>
        <p:nvSpPr>
          <p:cNvPr id="7" name="object 7"/>
          <p:cNvSpPr txBox="1"/>
          <p:nvPr/>
        </p:nvSpPr>
        <p:spPr>
          <a:xfrm>
            <a:off x="3691890" y="3995902"/>
            <a:ext cx="6600190" cy="1306830"/>
          </a:xfrm>
          <a:prstGeom prst="rect">
            <a:avLst/>
          </a:prstGeom>
        </p:spPr>
        <p:txBody>
          <a:bodyPr vert="horz" wrap="square" lIns="0" tIns="134620" rIns="0" bIns="0" rtlCol="0">
            <a:spAutoFit/>
          </a:bodyPr>
          <a:lstStyle/>
          <a:p>
            <a:pPr marL="1236980" marR="0" lvl="0" indent="0" algn="ctr" defTabSz="914400" rtl="0" eaLnBrk="1" fontAlgn="auto" latinLnBrk="0" hangingPunct="1">
              <a:lnSpc>
                <a:spcPct val="100000"/>
              </a:lnSpc>
              <a:spcBef>
                <a:spcPts val="1060"/>
              </a:spcBef>
              <a:spcAft>
                <a:spcPts val="0"/>
              </a:spcAft>
              <a:buClrTx/>
              <a:buSzTx/>
              <a:buFontTx/>
              <a:buNone/>
              <a:tabLst/>
              <a:defRPr/>
            </a:pPr>
            <a:r>
              <a:rPr kumimoji="0" sz="2000" b="0" i="0" u="none" strike="noStrike" kern="1200" cap="none" spc="0" normalizeH="0" baseline="0" noProof="0" dirty="0">
                <a:ln>
                  <a:noFill/>
                </a:ln>
                <a:solidFill>
                  <a:srgbClr val="454545"/>
                </a:solidFill>
                <a:effectLst/>
                <a:uLnTx/>
                <a:uFillTx/>
                <a:latin typeface="Arial MT"/>
                <a:ea typeface="+mn-ea"/>
                <a:cs typeface="Arial MT"/>
              </a:rPr>
              <a:t>30.4</a:t>
            </a:r>
            <a:endParaRPr kumimoji="0" sz="2000" b="0" i="0" u="none" strike="noStrike" kern="1200" cap="none" spc="0" normalizeH="0" baseline="0" noProof="0">
              <a:ln>
                <a:noFill/>
              </a:ln>
              <a:solidFill>
                <a:prstClr val="black"/>
              </a:solidFill>
              <a:effectLst/>
              <a:uLnTx/>
              <a:uFillTx/>
              <a:latin typeface="Arial MT"/>
              <a:ea typeface="+mn-ea"/>
              <a:cs typeface="Arial MT"/>
            </a:endParaRPr>
          </a:p>
          <a:p>
            <a:pPr marL="12700" marR="5080" lvl="0" indent="3657600" algn="l" defTabSz="914400" rtl="0" eaLnBrk="1" fontAlgn="auto" latinLnBrk="0" hangingPunct="1">
              <a:lnSpc>
                <a:spcPct val="140000"/>
              </a:lnSpc>
              <a:spcBef>
                <a:spcPts val="5"/>
              </a:spcBef>
              <a:spcAft>
                <a:spcPts val="0"/>
              </a:spcAft>
              <a:buClrTx/>
              <a:buSzTx/>
              <a:buFontTx/>
              <a:buNone/>
              <a:tabLst/>
              <a:defRPr/>
            </a:pPr>
            <a:r>
              <a:rPr kumimoji="0" sz="2000" b="0" i="0" u="none" strike="noStrike" kern="1200" cap="none" spc="-30" normalizeH="0" baseline="0" noProof="0" dirty="0">
                <a:ln>
                  <a:noFill/>
                </a:ln>
                <a:solidFill>
                  <a:srgbClr val="454545"/>
                </a:solidFill>
                <a:effectLst/>
                <a:uLnTx/>
                <a:uFillTx/>
                <a:latin typeface="Arial MT"/>
                <a:ea typeface="+mn-ea"/>
                <a:cs typeface="Arial MT"/>
              </a:rPr>
              <a:t>RESULTADO</a:t>
            </a:r>
            <a:r>
              <a:rPr kumimoji="0" sz="2000" b="0" i="0" u="none" strike="noStrike" kern="1200" cap="none" spc="-100"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OBTENIDO </a:t>
            </a:r>
            <a:r>
              <a:rPr kumimoji="0" sz="2000" b="0" i="0" u="none" strike="noStrike" kern="1200" cap="none" spc="-540"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N</a:t>
            </a:r>
            <a:r>
              <a:rPr kumimoji="0" sz="2000" b="0" i="0" u="none" strike="noStrike" kern="1200" cap="none" spc="5" normalizeH="0" baseline="0" noProof="0" dirty="0">
                <a:ln>
                  <a:noFill/>
                </a:ln>
                <a:solidFill>
                  <a:srgbClr val="454545"/>
                </a:solidFill>
                <a:effectLst/>
                <a:uLnTx/>
                <a:uFillTx/>
                <a:latin typeface="Arial MT"/>
                <a:ea typeface="+mn-ea"/>
                <a:cs typeface="Arial MT"/>
              </a:rPr>
              <a:t>U</a:t>
            </a:r>
            <a:r>
              <a:rPr kumimoji="0" sz="2000" b="0" i="0" u="none" strike="noStrike" kern="1200" cap="none" spc="0" normalizeH="0" baseline="0" noProof="0" dirty="0">
                <a:ln>
                  <a:noFill/>
                </a:ln>
                <a:solidFill>
                  <a:srgbClr val="454545"/>
                </a:solidFill>
                <a:effectLst/>
                <a:uLnTx/>
                <a:uFillTx/>
                <a:latin typeface="Arial MT"/>
                <a:ea typeface="+mn-ea"/>
                <a:cs typeface="Arial MT"/>
              </a:rPr>
              <a:t>MERO</a:t>
            </a:r>
            <a:r>
              <a:rPr kumimoji="0" sz="2000" b="0" i="0" u="none" strike="noStrike" kern="1200" cap="none" spc="-30"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DE</a:t>
            </a:r>
            <a:r>
              <a:rPr kumimoji="0" sz="2000" b="0" i="0" u="none" strike="noStrike" kern="1200" cap="none" spc="10"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DIAS</a:t>
            </a:r>
            <a:r>
              <a:rPr kumimoji="0" sz="2000" b="0" i="0" u="none" strike="noStrike" kern="1200" cap="none" spc="-10"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QUE</a:t>
            </a:r>
            <a:r>
              <a:rPr kumimoji="0" sz="2000" b="0" i="0" u="none" strike="noStrike" kern="1200" cap="none" spc="-20"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CO</a:t>
            </a:r>
            <a:r>
              <a:rPr kumimoji="0" sz="2000" b="0" i="0" u="none" strike="noStrike" kern="1200" cap="none" spc="10" normalizeH="0" baseline="0" noProof="0" dirty="0">
                <a:ln>
                  <a:noFill/>
                </a:ln>
                <a:solidFill>
                  <a:srgbClr val="454545"/>
                </a:solidFill>
                <a:effectLst/>
                <a:uLnTx/>
                <a:uFillTx/>
                <a:latin typeface="Arial MT"/>
                <a:ea typeface="+mn-ea"/>
                <a:cs typeface="Arial MT"/>
              </a:rPr>
              <a:t>R</a:t>
            </a:r>
            <a:r>
              <a:rPr kumimoji="0" sz="2000" b="0" i="0" u="none" strike="noStrike" kern="1200" cap="none" spc="0" normalizeH="0" baseline="0" noProof="0" dirty="0">
                <a:ln>
                  <a:noFill/>
                </a:ln>
                <a:solidFill>
                  <a:srgbClr val="454545"/>
                </a:solidFill>
                <a:effectLst/>
                <a:uLnTx/>
                <a:uFillTx/>
                <a:latin typeface="Arial MT"/>
                <a:ea typeface="+mn-ea"/>
                <a:cs typeface="Arial MT"/>
              </a:rPr>
              <a:t>RES</a:t>
            </a:r>
            <a:r>
              <a:rPr kumimoji="0" sz="2000" b="0" i="0" u="none" strike="noStrike" kern="1200" cap="none" spc="-10" normalizeH="0" baseline="0" noProof="0" dirty="0">
                <a:ln>
                  <a:noFill/>
                </a:ln>
                <a:solidFill>
                  <a:srgbClr val="454545"/>
                </a:solidFill>
                <a:effectLst/>
                <a:uLnTx/>
                <a:uFillTx/>
                <a:latin typeface="Arial MT"/>
                <a:ea typeface="+mn-ea"/>
                <a:cs typeface="Arial MT"/>
              </a:rPr>
              <a:t>P</a:t>
            </a:r>
            <a:r>
              <a:rPr kumimoji="0" sz="2000" b="0" i="0" u="none" strike="noStrike" kern="1200" cap="none" spc="0" normalizeH="0" baseline="0" noProof="0" dirty="0">
                <a:ln>
                  <a:noFill/>
                </a:ln>
                <a:solidFill>
                  <a:srgbClr val="454545"/>
                </a:solidFill>
                <a:effectLst/>
                <a:uLnTx/>
                <a:uFillTx/>
                <a:latin typeface="Arial MT"/>
                <a:ea typeface="+mn-ea"/>
                <a:cs typeface="Arial MT"/>
              </a:rPr>
              <a:t>ON</a:t>
            </a:r>
            <a:r>
              <a:rPr kumimoji="0" sz="2000" b="0" i="0" u="none" strike="noStrike" kern="1200" cap="none" spc="10" normalizeH="0" baseline="0" noProof="0" dirty="0">
                <a:ln>
                  <a:noFill/>
                </a:ln>
                <a:solidFill>
                  <a:srgbClr val="454545"/>
                </a:solidFill>
                <a:effectLst/>
                <a:uLnTx/>
                <a:uFillTx/>
                <a:latin typeface="Arial MT"/>
                <a:ea typeface="+mn-ea"/>
                <a:cs typeface="Arial MT"/>
              </a:rPr>
              <a:t>D</a:t>
            </a:r>
            <a:r>
              <a:rPr kumimoji="0" sz="2000" b="0" i="0" u="none" strike="noStrike" kern="1200" cap="none" spc="0" normalizeH="0" baseline="0" noProof="0" dirty="0">
                <a:ln>
                  <a:noFill/>
                </a:ln>
                <a:solidFill>
                  <a:srgbClr val="454545"/>
                </a:solidFill>
                <a:effectLst/>
                <a:uLnTx/>
                <a:uFillTx/>
                <a:latin typeface="Arial MT"/>
                <a:ea typeface="+mn-ea"/>
                <a:cs typeface="Arial MT"/>
              </a:rPr>
              <a:t>A</a:t>
            </a:r>
            <a:r>
              <a:rPr kumimoji="0" sz="2000" b="0" i="0" u="none" strike="noStrike" kern="1200" cap="none" spc="-235"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AL</a:t>
            </a:r>
            <a:r>
              <a:rPr kumimoji="0" sz="2000" b="0" i="0" u="none" strike="noStrike" kern="1200" cap="none" spc="-75" normalizeH="0" baseline="0" noProof="0" dirty="0">
                <a:ln>
                  <a:noFill/>
                </a:ln>
                <a:solidFill>
                  <a:srgbClr val="454545"/>
                </a:solidFill>
                <a:effectLst/>
                <a:uLnTx/>
                <a:uFillTx/>
                <a:latin typeface="Arial MT"/>
                <a:ea typeface="+mn-ea"/>
                <a:cs typeface="Arial MT"/>
              </a:rPr>
              <a:t> </a:t>
            </a:r>
            <a:r>
              <a:rPr kumimoji="0" sz="2000" b="0" i="0" u="none" strike="noStrike" kern="1200" cap="none" spc="-10" normalizeH="0" baseline="0" noProof="0" dirty="0">
                <a:ln>
                  <a:noFill/>
                </a:ln>
                <a:solidFill>
                  <a:srgbClr val="454545"/>
                </a:solidFill>
                <a:effectLst/>
                <a:uLnTx/>
                <a:uFillTx/>
                <a:latin typeface="Arial MT"/>
                <a:ea typeface="+mn-ea"/>
                <a:cs typeface="Arial MT"/>
              </a:rPr>
              <a:t>P</a:t>
            </a:r>
            <a:r>
              <a:rPr kumimoji="0" sz="2000" b="0" i="0" u="none" strike="noStrike" kern="1200" cap="none" spc="0" normalizeH="0" baseline="0" noProof="0" dirty="0">
                <a:ln>
                  <a:noFill/>
                </a:ln>
                <a:solidFill>
                  <a:srgbClr val="454545"/>
                </a:solidFill>
                <a:effectLst/>
                <a:uLnTx/>
                <a:uFillTx/>
                <a:latin typeface="Arial MT"/>
                <a:ea typeface="+mn-ea"/>
                <a:cs typeface="Arial MT"/>
              </a:rPr>
              <a:t>ERIODO</a:t>
            </a:r>
            <a:endParaRPr kumimoji="0" sz="2000" b="0" i="0" u="none" strike="noStrike" kern="1200" cap="none" spc="0" normalizeH="0" baseline="0" noProof="0">
              <a:ln>
                <a:noFill/>
              </a:ln>
              <a:solidFill>
                <a:prstClr val="black"/>
              </a:solidFill>
              <a:effectLst/>
              <a:uLnTx/>
              <a:uFillTx/>
              <a:latin typeface="Arial MT"/>
              <a:ea typeface="+mn-ea"/>
              <a:cs typeface="Arial MT"/>
            </a:endParaRPr>
          </a:p>
        </p:txBody>
      </p:sp>
      <p:sp>
        <p:nvSpPr>
          <p:cNvPr id="8" name="object 8"/>
          <p:cNvSpPr txBox="1"/>
          <p:nvPr/>
        </p:nvSpPr>
        <p:spPr>
          <a:xfrm>
            <a:off x="1863089" y="5398109"/>
            <a:ext cx="8367395" cy="605790"/>
          </a:xfrm>
          <a:prstGeom prst="rect">
            <a:avLst/>
          </a:prstGeom>
        </p:spPr>
        <p:txBody>
          <a:bodyPr vert="horz" wrap="square" lIns="0" tIns="12700" rIns="0" bIns="0" rtlCol="0">
            <a:spAutoFit/>
          </a:bodyPr>
          <a:lstStyle/>
          <a:p>
            <a:pPr marL="12700" marR="0" lvl="0" indent="0" algn="l" defTabSz="914400" rtl="0" eaLnBrk="1" fontAlgn="auto" latinLnBrk="0" hangingPunct="1">
              <a:lnSpc>
                <a:spcPts val="2280"/>
              </a:lnSpc>
              <a:spcBef>
                <a:spcPts val="100"/>
              </a:spcBef>
              <a:spcAft>
                <a:spcPts val="0"/>
              </a:spcAft>
              <a:buClrTx/>
              <a:buSzTx/>
              <a:buFontTx/>
              <a:buNone/>
              <a:tabLst>
                <a:tab pos="1840864" algn="l"/>
              </a:tabLst>
              <a:defRPr/>
            </a:pPr>
            <a:r>
              <a:rPr kumimoji="0" sz="2000" b="0" i="0" u="none" strike="noStrike" kern="1200" cap="none" spc="-1280" normalizeH="0" baseline="0" noProof="0" dirty="0">
                <a:ln>
                  <a:noFill/>
                </a:ln>
                <a:solidFill>
                  <a:srgbClr val="576DA6"/>
                </a:solidFill>
                <a:effectLst/>
                <a:uLnTx/>
                <a:uFillTx/>
                <a:latin typeface="Microsoft Sans Serif"/>
                <a:ea typeface="+mn-ea"/>
                <a:cs typeface="Microsoft Sans Serif"/>
              </a:rPr>
              <a:t>🞄</a:t>
            </a:r>
            <a:r>
              <a:rPr kumimoji="0" sz="2000" b="0" i="0" u="none" strike="noStrike" kern="1200" cap="none" spc="180" normalizeH="0" baseline="0" noProof="0" dirty="0">
                <a:ln>
                  <a:noFill/>
                </a:ln>
                <a:solidFill>
                  <a:srgbClr val="576DA6"/>
                </a:solidFill>
                <a:effectLst/>
                <a:uLnTx/>
                <a:uFillTx/>
                <a:latin typeface="Microsoft Sans Serif"/>
                <a:ea typeface="+mn-ea"/>
                <a:cs typeface="Microsoft Sans Serif"/>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IGUAL</a:t>
            </a:r>
            <a:r>
              <a:rPr kumimoji="0" sz="2000" b="0" i="0" u="none" strike="noStrike" kern="1200" cap="none" spc="-210"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A	</a:t>
            </a:r>
            <a:r>
              <a:rPr kumimoji="0" sz="2000" b="0" i="0" u="none" strike="noStrike" kern="1200" cap="none" spc="0" normalizeH="0" baseline="0" noProof="0" dirty="0">
                <a:ln>
                  <a:noFill/>
                </a:ln>
                <a:solidFill>
                  <a:srgbClr val="FF0000"/>
                </a:solidFill>
                <a:effectLst/>
                <a:uLnTx/>
                <a:uFillTx/>
                <a:latin typeface="Arial MT"/>
                <a:ea typeface="+mn-ea"/>
                <a:cs typeface="Arial MT"/>
              </a:rPr>
              <a:t>SUB</a:t>
            </a:r>
            <a:r>
              <a:rPr kumimoji="0" sz="2000" b="0" i="0" u="none" strike="noStrike" kern="1200" cap="none" spc="-10" normalizeH="0" baseline="0" noProof="0" dirty="0">
                <a:ln>
                  <a:noFill/>
                </a:ln>
                <a:solidFill>
                  <a:srgbClr val="FF0000"/>
                </a:solidFill>
                <a:effectLst/>
                <a:uLnTx/>
                <a:uFillTx/>
                <a:latin typeface="Arial MT"/>
                <a:ea typeface="+mn-ea"/>
                <a:cs typeface="Arial MT"/>
              </a:rPr>
              <a:t>S</a:t>
            </a:r>
            <a:r>
              <a:rPr kumimoji="0" sz="2000" b="0" i="0" u="none" strike="noStrike" kern="1200" cap="none" spc="0" normalizeH="0" baseline="0" noProof="0" dirty="0">
                <a:ln>
                  <a:noFill/>
                </a:ln>
                <a:solidFill>
                  <a:srgbClr val="FF0000"/>
                </a:solidFill>
                <a:effectLst/>
                <a:uLnTx/>
                <a:uFillTx/>
                <a:latin typeface="Arial MT"/>
                <a:ea typeface="+mn-ea"/>
                <a:cs typeface="Arial MT"/>
              </a:rPr>
              <a:t>IDIO</a:t>
            </a:r>
            <a:r>
              <a:rPr kumimoji="0" sz="2000" b="0" i="0" u="none" strike="noStrike" kern="1200" cap="none" spc="-10" normalizeH="0" baseline="0" noProof="0" dirty="0">
                <a:ln>
                  <a:noFill/>
                </a:ln>
                <a:solidFill>
                  <a:srgbClr val="FF0000"/>
                </a:solidFill>
                <a:effectLst/>
                <a:uLnTx/>
                <a:uFillTx/>
                <a:latin typeface="Arial MT"/>
                <a:ea typeface="+mn-ea"/>
                <a:cs typeface="Arial MT"/>
              </a:rPr>
              <a:t> </a:t>
            </a:r>
            <a:r>
              <a:rPr kumimoji="0" sz="2000" b="0" i="0" u="none" strike="noStrike" kern="1200" cap="none" spc="-150" normalizeH="0" baseline="0" noProof="0" dirty="0">
                <a:ln>
                  <a:noFill/>
                </a:ln>
                <a:solidFill>
                  <a:srgbClr val="FF0000"/>
                </a:solidFill>
                <a:effectLst/>
                <a:uLnTx/>
                <a:uFillTx/>
                <a:latin typeface="Arial MT"/>
                <a:ea typeface="+mn-ea"/>
                <a:cs typeface="Arial MT"/>
              </a:rPr>
              <a:t>P</a:t>
            </a:r>
            <a:r>
              <a:rPr kumimoji="0" sz="2000" b="0" i="0" u="none" strike="noStrike" kern="1200" cap="none" spc="0" normalizeH="0" baseline="0" noProof="0" dirty="0">
                <a:ln>
                  <a:noFill/>
                </a:ln>
                <a:solidFill>
                  <a:srgbClr val="FF0000"/>
                </a:solidFill>
                <a:effectLst/>
                <a:uLnTx/>
                <a:uFillTx/>
                <a:latin typeface="Arial MT"/>
                <a:ea typeface="+mn-ea"/>
                <a:cs typeface="Arial MT"/>
              </a:rPr>
              <a:t>ARA</a:t>
            </a:r>
            <a:r>
              <a:rPr kumimoji="0" sz="2000" b="0" i="0" u="none" strike="noStrike" kern="1200" cap="none" spc="-114" normalizeH="0" baseline="0" noProof="0" dirty="0">
                <a:ln>
                  <a:noFill/>
                </a:ln>
                <a:solidFill>
                  <a:srgbClr val="FF0000"/>
                </a:solidFill>
                <a:effectLst/>
                <a:uLnTx/>
                <a:uFillTx/>
                <a:latin typeface="Arial MT"/>
                <a:ea typeface="+mn-ea"/>
                <a:cs typeface="Arial MT"/>
              </a:rPr>
              <a:t> </a:t>
            </a:r>
            <a:r>
              <a:rPr kumimoji="0" sz="2000" b="0" i="0" u="none" strike="noStrike" kern="1200" cap="none" spc="-10" normalizeH="0" baseline="0" noProof="0" dirty="0">
                <a:ln>
                  <a:noFill/>
                </a:ln>
                <a:solidFill>
                  <a:srgbClr val="FF0000"/>
                </a:solidFill>
                <a:effectLst/>
                <a:uLnTx/>
                <a:uFillTx/>
                <a:latin typeface="Arial MT"/>
                <a:ea typeface="+mn-ea"/>
                <a:cs typeface="Arial MT"/>
              </a:rPr>
              <a:t>E</a:t>
            </a:r>
            <a:r>
              <a:rPr kumimoji="0" sz="2000" b="0" i="0" u="none" strike="noStrike" kern="1200" cap="none" spc="0" normalizeH="0" baseline="0" noProof="0" dirty="0">
                <a:ln>
                  <a:noFill/>
                </a:ln>
                <a:solidFill>
                  <a:srgbClr val="FF0000"/>
                </a:solidFill>
                <a:effectLst/>
                <a:uLnTx/>
                <a:uFillTx/>
                <a:latin typeface="Arial MT"/>
                <a:ea typeface="+mn-ea"/>
                <a:cs typeface="Arial MT"/>
              </a:rPr>
              <a:t>L</a:t>
            </a:r>
            <a:r>
              <a:rPr kumimoji="0" sz="2000" b="0" i="0" u="none" strike="noStrike" kern="1200" cap="none" spc="-70" normalizeH="0" baseline="0" noProof="0" dirty="0">
                <a:ln>
                  <a:noFill/>
                </a:ln>
                <a:solidFill>
                  <a:srgbClr val="FF0000"/>
                </a:solidFill>
                <a:effectLst/>
                <a:uLnTx/>
                <a:uFillTx/>
                <a:latin typeface="Arial MT"/>
                <a:ea typeface="+mn-ea"/>
                <a:cs typeface="Arial MT"/>
              </a:rPr>
              <a:t> </a:t>
            </a:r>
            <a:r>
              <a:rPr kumimoji="0" sz="2000" b="0" i="0" u="none" strike="noStrike" kern="1200" cap="none" spc="-10" normalizeH="0" baseline="0" noProof="0" dirty="0">
                <a:ln>
                  <a:noFill/>
                </a:ln>
                <a:solidFill>
                  <a:srgbClr val="FF0000"/>
                </a:solidFill>
                <a:effectLst/>
                <a:uLnTx/>
                <a:uFillTx/>
                <a:latin typeface="Arial MT"/>
                <a:ea typeface="+mn-ea"/>
                <a:cs typeface="Arial MT"/>
              </a:rPr>
              <a:t>E</a:t>
            </a:r>
            <a:r>
              <a:rPr kumimoji="0" sz="2000" b="0" i="0" u="none" strike="noStrike" kern="1200" cap="none" spc="0" normalizeH="0" baseline="0" noProof="0" dirty="0">
                <a:ln>
                  <a:noFill/>
                </a:ln>
                <a:solidFill>
                  <a:srgbClr val="FF0000"/>
                </a:solidFill>
                <a:effectLst/>
                <a:uLnTx/>
                <a:uFillTx/>
                <a:latin typeface="Arial MT"/>
                <a:ea typeface="+mn-ea"/>
                <a:cs typeface="Arial MT"/>
              </a:rPr>
              <a:t>MPL</a:t>
            </a:r>
            <a:r>
              <a:rPr kumimoji="0" sz="2000" b="0" i="0" u="none" strike="noStrike" kern="1200" cap="none" spc="-10" normalizeH="0" baseline="0" noProof="0" dirty="0">
                <a:ln>
                  <a:noFill/>
                </a:ln>
                <a:solidFill>
                  <a:srgbClr val="FF0000"/>
                </a:solidFill>
                <a:effectLst/>
                <a:uLnTx/>
                <a:uFillTx/>
                <a:latin typeface="Arial MT"/>
                <a:ea typeface="+mn-ea"/>
                <a:cs typeface="Arial MT"/>
              </a:rPr>
              <a:t>E</a:t>
            </a:r>
            <a:r>
              <a:rPr kumimoji="0" sz="2000" b="0" i="0" u="none" strike="noStrike" kern="1200" cap="none" spc="0" normalizeH="0" baseline="0" noProof="0" dirty="0">
                <a:ln>
                  <a:noFill/>
                </a:ln>
                <a:solidFill>
                  <a:srgbClr val="FF0000"/>
                </a:solidFill>
                <a:effectLst/>
                <a:uLnTx/>
                <a:uFillTx/>
                <a:latin typeface="Arial MT"/>
                <a:ea typeface="+mn-ea"/>
                <a:cs typeface="Arial MT"/>
              </a:rPr>
              <a:t>O QUE</a:t>
            </a:r>
            <a:r>
              <a:rPr kumimoji="0" sz="2000" b="0" i="0" u="none" strike="noStrike" kern="1200" cap="none" spc="-20" normalizeH="0" baseline="0" noProof="0" dirty="0">
                <a:ln>
                  <a:noFill/>
                </a:ln>
                <a:solidFill>
                  <a:srgbClr val="FF0000"/>
                </a:solidFill>
                <a:effectLst/>
                <a:uLnTx/>
                <a:uFillTx/>
                <a:latin typeface="Arial MT"/>
                <a:ea typeface="+mn-ea"/>
                <a:cs typeface="Arial MT"/>
              </a:rPr>
              <a:t> </a:t>
            </a:r>
            <a:r>
              <a:rPr kumimoji="0" sz="2000" b="0" i="0" u="none" strike="noStrike" kern="1200" cap="none" spc="0" normalizeH="0" baseline="0" noProof="0" dirty="0">
                <a:ln>
                  <a:noFill/>
                </a:ln>
                <a:solidFill>
                  <a:srgbClr val="FF0000"/>
                </a:solidFill>
                <a:effectLst/>
                <a:uLnTx/>
                <a:uFillTx/>
                <a:latin typeface="Arial MT"/>
                <a:ea typeface="+mn-ea"/>
                <a:cs typeface="Arial MT"/>
              </a:rPr>
              <a:t>LE</a:t>
            </a:r>
            <a:r>
              <a:rPr kumimoji="0" sz="2000" b="0" i="0" u="none" strike="noStrike" kern="1200" cap="none" spc="-10" normalizeH="0" baseline="0" noProof="0" dirty="0">
                <a:ln>
                  <a:noFill/>
                </a:ln>
                <a:solidFill>
                  <a:srgbClr val="FF0000"/>
                </a:solidFill>
                <a:effectLst/>
                <a:uLnTx/>
                <a:uFillTx/>
                <a:latin typeface="Arial MT"/>
                <a:ea typeface="+mn-ea"/>
                <a:cs typeface="Arial MT"/>
              </a:rPr>
              <a:t> </a:t>
            </a:r>
            <a:r>
              <a:rPr kumimoji="0" sz="2000" b="0" i="0" u="none" strike="noStrike" kern="1200" cap="none" spc="0" normalizeH="0" baseline="0" noProof="0" dirty="0">
                <a:ln>
                  <a:noFill/>
                </a:ln>
                <a:solidFill>
                  <a:srgbClr val="FF0000"/>
                </a:solidFill>
                <a:effectLst/>
                <a:uLnTx/>
                <a:uFillTx/>
                <a:latin typeface="Arial MT"/>
                <a:ea typeface="+mn-ea"/>
                <a:cs typeface="Arial MT"/>
              </a:rPr>
              <a:t>CO</a:t>
            </a:r>
            <a:r>
              <a:rPr kumimoji="0" sz="2000" b="0" i="0" u="none" strike="noStrike" kern="1200" cap="none" spc="10" normalizeH="0" baseline="0" noProof="0" dirty="0">
                <a:ln>
                  <a:noFill/>
                </a:ln>
                <a:solidFill>
                  <a:srgbClr val="FF0000"/>
                </a:solidFill>
                <a:effectLst/>
                <a:uLnTx/>
                <a:uFillTx/>
                <a:latin typeface="Arial MT"/>
                <a:ea typeface="+mn-ea"/>
                <a:cs typeface="Arial MT"/>
              </a:rPr>
              <a:t>R</a:t>
            </a:r>
            <a:r>
              <a:rPr kumimoji="0" sz="2000" b="0" i="0" u="none" strike="noStrike" kern="1200" cap="none" spc="0" normalizeH="0" baseline="0" noProof="0" dirty="0">
                <a:ln>
                  <a:noFill/>
                </a:ln>
                <a:solidFill>
                  <a:srgbClr val="FF0000"/>
                </a:solidFill>
                <a:effectLst/>
                <a:uLnTx/>
                <a:uFillTx/>
                <a:latin typeface="Arial MT"/>
                <a:ea typeface="+mn-ea"/>
                <a:cs typeface="Arial MT"/>
              </a:rPr>
              <a:t>RES</a:t>
            </a:r>
            <a:r>
              <a:rPr kumimoji="0" sz="2000" b="0" i="0" u="none" strike="noStrike" kern="1200" cap="none" spc="-10" normalizeH="0" baseline="0" noProof="0" dirty="0">
                <a:ln>
                  <a:noFill/>
                </a:ln>
                <a:solidFill>
                  <a:srgbClr val="FF0000"/>
                </a:solidFill>
                <a:effectLst/>
                <a:uLnTx/>
                <a:uFillTx/>
                <a:latin typeface="Arial MT"/>
                <a:ea typeface="+mn-ea"/>
                <a:cs typeface="Arial MT"/>
              </a:rPr>
              <a:t>P</a:t>
            </a:r>
            <a:r>
              <a:rPr kumimoji="0" sz="2000" b="0" i="0" u="none" strike="noStrike" kern="1200" cap="none" spc="0" normalizeH="0" baseline="0" noProof="0" dirty="0">
                <a:ln>
                  <a:noFill/>
                </a:ln>
                <a:solidFill>
                  <a:srgbClr val="FF0000"/>
                </a:solidFill>
                <a:effectLst/>
                <a:uLnTx/>
                <a:uFillTx/>
                <a:latin typeface="Arial MT"/>
                <a:ea typeface="+mn-ea"/>
                <a:cs typeface="Arial MT"/>
              </a:rPr>
              <a:t>ON</a:t>
            </a:r>
            <a:r>
              <a:rPr kumimoji="0" sz="2000" b="0" i="0" u="none" strike="noStrike" kern="1200" cap="none" spc="10" normalizeH="0" baseline="0" noProof="0" dirty="0">
                <a:ln>
                  <a:noFill/>
                </a:ln>
                <a:solidFill>
                  <a:srgbClr val="FF0000"/>
                </a:solidFill>
                <a:effectLst/>
                <a:uLnTx/>
                <a:uFillTx/>
                <a:latin typeface="Arial MT"/>
                <a:ea typeface="+mn-ea"/>
                <a:cs typeface="Arial MT"/>
              </a:rPr>
              <a:t>D</a:t>
            </a:r>
            <a:r>
              <a:rPr kumimoji="0" sz="2000" b="0" i="0" u="none" strike="noStrike" kern="1200" cap="none" spc="0" normalizeH="0" baseline="0" noProof="0" dirty="0">
                <a:ln>
                  <a:noFill/>
                </a:ln>
                <a:solidFill>
                  <a:srgbClr val="FF0000"/>
                </a:solidFill>
                <a:effectLst/>
                <a:uLnTx/>
                <a:uFillTx/>
                <a:latin typeface="Arial MT"/>
                <a:ea typeface="+mn-ea"/>
                <a:cs typeface="Arial MT"/>
              </a:rPr>
              <a:t>E</a:t>
            </a:r>
            <a:endParaRPr kumimoji="0" sz="2000" b="0" i="0" u="none" strike="noStrike" kern="1200" cap="none" spc="0" normalizeH="0" baseline="0" noProof="0">
              <a:ln>
                <a:noFill/>
              </a:ln>
              <a:solidFill>
                <a:prstClr val="black"/>
              </a:solidFill>
              <a:effectLst/>
              <a:uLnTx/>
              <a:uFillTx/>
              <a:latin typeface="Arial MT"/>
              <a:ea typeface="+mn-ea"/>
              <a:cs typeface="Arial MT"/>
            </a:endParaRPr>
          </a:p>
          <a:p>
            <a:pPr marL="195580" marR="0" lvl="0" indent="0" algn="l" defTabSz="914400" rtl="0" eaLnBrk="1" fontAlgn="auto" latinLnBrk="0" hangingPunct="1">
              <a:lnSpc>
                <a:spcPts val="2280"/>
              </a:lnSpc>
              <a:spcBef>
                <a:spcPts val="0"/>
              </a:spcBef>
              <a:spcAft>
                <a:spcPts val="0"/>
              </a:spcAft>
              <a:buClrTx/>
              <a:buSzTx/>
              <a:buFontTx/>
              <a:buNone/>
              <a:tabLst/>
              <a:defRPr/>
            </a:pPr>
            <a:r>
              <a:rPr kumimoji="0" sz="2000" b="0" i="0" u="none" strike="noStrike" kern="1200" cap="none" spc="-5" normalizeH="0" baseline="0" noProof="0" dirty="0">
                <a:ln>
                  <a:noFill/>
                </a:ln>
                <a:solidFill>
                  <a:srgbClr val="FF0000"/>
                </a:solidFill>
                <a:effectLst/>
                <a:uLnTx/>
                <a:uFillTx/>
                <a:latin typeface="Arial MT"/>
                <a:ea typeface="+mn-ea"/>
                <a:cs typeface="Arial MT"/>
              </a:rPr>
              <a:t>AL</a:t>
            </a:r>
            <a:r>
              <a:rPr kumimoji="0" sz="2000" b="0" i="0" u="none" strike="noStrike" kern="1200" cap="none" spc="-125" normalizeH="0" baseline="0" noProof="0" dirty="0">
                <a:ln>
                  <a:noFill/>
                </a:ln>
                <a:solidFill>
                  <a:srgbClr val="FF0000"/>
                </a:solidFill>
                <a:effectLst/>
                <a:uLnTx/>
                <a:uFillTx/>
                <a:latin typeface="Arial MT"/>
                <a:ea typeface="+mn-ea"/>
                <a:cs typeface="Arial MT"/>
              </a:rPr>
              <a:t> </a:t>
            </a:r>
            <a:r>
              <a:rPr kumimoji="0" sz="2000" b="0" i="0" u="none" strike="noStrike" kern="1200" cap="none" spc="0" normalizeH="0" baseline="0" noProof="0" dirty="0">
                <a:ln>
                  <a:noFill/>
                </a:ln>
                <a:solidFill>
                  <a:srgbClr val="FF0000"/>
                </a:solidFill>
                <a:effectLst/>
                <a:uLnTx/>
                <a:uFillTx/>
                <a:latin typeface="Arial MT"/>
                <a:ea typeface="+mn-ea"/>
                <a:cs typeface="Arial MT"/>
              </a:rPr>
              <a:t>TRABAJADOR</a:t>
            </a:r>
            <a:r>
              <a:rPr kumimoji="0" sz="2000" b="0" i="0" u="none" strike="noStrike" kern="1200" cap="none" spc="-5" normalizeH="0" baseline="0" noProof="0" dirty="0">
                <a:ln>
                  <a:noFill/>
                </a:ln>
                <a:solidFill>
                  <a:srgbClr val="FF0000"/>
                </a:solidFill>
                <a:effectLst/>
                <a:uLnTx/>
                <a:uFillTx/>
                <a:latin typeface="Arial MT"/>
                <a:ea typeface="+mn-ea"/>
                <a:cs typeface="Arial MT"/>
              </a:rPr>
              <a:t> </a:t>
            </a:r>
            <a:r>
              <a:rPr kumimoji="0" sz="2000" b="0" i="0" u="none" strike="noStrike" kern="1200" cap="none" spc="0" normalizeH="0" baseline="0" noProof="0" dirty="0">
                <a:ln>
                  <a:noFill/>
                </a:ln>
                <a:solidFill>
                  <a:srgbClr val="FF0000"/>
                </a:solidFill>
                <a:effectLst/>
                <a:uLnTx/>
                <a:uFillTx/>
                <a:latin typeface="Arial MT"/>
                <a:ea typeface="+mn-ea"/>
                <a:cs typeface="Arial MT"/>
              </a:rPr>
              <a:t>POR</a:t>
            </a:r>
            <a:r>
              <a:rPr kumimoji="0" sz="2000" b="0" i="0" u="none" strike="noStrike" kern="1200" cap="none" spc="-25" normalizeH="0" baseline="0" noProof="0" dirty="0">
                <a:ln>
                  <a:noFill/>
                </a:ln>
                <a:solidFill>
                  <a:srgbClr val="FF0000"/>
                </a:solidFill>
                <a:effectLst/>
                <a:uLnTx/>
                <a:uFillTx/>
                <a:latin typeface="Arial MT"/>
                <a:ea typeface="+mn-ea"/>
                <a:cs typeface="Arial MT"/>
              </a:rPr>
              <a:t> </a:t>
            </a:r>
            <a:r>
              <a:rPr kumimoji="0" sz="2000" b="0" i="0" u="none" strike="noStrike" kern="1200" cap="none" spc="0" normalizeH="0" baseline="0" noProof="0" dirty="0">
                <a:ln>
                  <a:noFill/>
                </a:ln>
                <a:solidFill>
                  <a:srgbClr val="FF0000"/>
                </a:solidFill>
                <a:effectLst/>
                <a:uLnTx/>
                <a:uFillTx/>
                <a:latin typeface="Arial MT"/>
                <a:ea typeface="+mn-ea"/>
                <a:cs typeface="Arial MT"/>
              </a:rPr>
              <a:t>DICHOS</a:t>
            </a:r>
            <a:r>
              <a:rPr kumimoji="0" sz="2000" b="0" i="0" u="none" strike="noStrike" kern="1200" cap="none" spc="-25" normalizeH="0" baseline="0" noProof="0" dirty="0">
                <a:ln>
                  <a:noFill/>
                </a:ln>
                <a:solidFill>
                  <a:srgbClr val="FF0000"/>
                </a:solidFill>
                <a:effectLst/>
                <a:uLnTx/>
                <a:uFillTx/>
                <a:latin typeface="Arial MT"/>
                <a:ea typeface="+mn-ea"/>
                <a:cs typeface="Arial MT"/>
              </a:rPr>
              <a:t> </a:t>
            </a:r>
            <a:r>
              <a:rPr kumimoji="0" sz="2000" b="0" i="0" u="none" strike="noStrike" kern="1200" cap="none" spc="-30" normalizeH="0" baseline="0" noProof="0" dirty="0">
                <a:ln>
                  <a:noFill/>
                </a:ln>
                <a:solidFill>
                  <a:srgbClr val="FF0000"/>
                </a:solidFill>
                <a:effectLst/>
                <a:uLnTx/>
                <a:uFillTx/>
                <a:latin typeface="Arial MT"/>
                <a:ea typeface="+mn-ea"/>
                <a:cs typeface="Arial MT"/>
              </a:rPr>
              <a:t>PAGOS</a:t>
            </a:r>
            <a:endParaRPr kumimoji="0" sz="2000" b="0" i="0" u="none" strike="noStrike" kern="1200" cap="none" spc="0" normalizeH="0" baseline="0" noProof="0">
              <a:ln>
                <a:noFill/>
              </a:ln>
              <a:solidFill>
                <a:prstClr val="black"/>
              </a:solidFill>
              <a:effectLst/>
              <a:uLnTx/>
              <a:uFillTx/>
              <a:latin typeface="Arial MT"/>
              <a:ea typeface="+mn-ea"/>
              <a:cs typeface="Arial M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22222" y="1259535"/>
            <a:ext cx="4434205" cy="574675"/>
          </a:xfrm>
          <a:prstGeom prst="rect">
            <a:avLst/>
          </a:prstGeom>
        </p:spPr>
        <p:txBody>
          <a:bodyPr vert="horz" wrap="square" lIns="0" tIns="12700" rIns="0" bIns="0" rtlCol="0">
            <a:spAutoFit/>
          </a:bodyPr>
          <a:lstStyle/>
          <a:p>
            <a:pPr marL="12700">
              <a:lnSpc>
                <a:spcPct val="100000"/>
              </a:lnSpc>
              <a:spcBef>
                <a:spcPts val="100"/>
              </a:spcBef>
            </a:pPr>
            <a:r>
              <a:rPr sz="3600" spc="-330" dirty="0"/>
              <a:t>P</a:t>
            </a:r>
            <a:r>
              <a:rPr sz="3600" spc="-65" dirty="0"/>
              <a:t>A</a:t>
            </a:r>
            <a:r>
              <a:rPr sz="3600" spc="-70" dirty="0"/>
              <a:t>GO</a:t>
            </a:r>
            <a:r>
              <a:rPr sz="3600" dirty="0"/>
              <a:t>S</a:t>
            </a:r>
            <a:r>
              <a:rPr sz="3600" spc="-114" dirty="0"/>
              <a:t> </a:t>
            </a:r>
            <a:r>
              <a:rPr sz="3600" spc="-65" dirty="0"/>
              <a:t>SEMA</a:t>
            </a:r>
            <a:r>
              <a:rPr sz="3600" spc="-60" dirty="0"/>
              <a:t>N</a:t>
            </a:r>
            <a:r>
              <a:rPr sz="3600" spc="-65" dirty="0"/>
              <a:t>A</a:t>
            </a:r>
            <a:r>
              <a:rPr sz="3600" spc="-60" dirty="0"/>
              <a:t>L</a:t>
            </a:r>
            <a:r>
              <a:rPr sz="3600" spc="-65" dirty="0"/>
              <a:t>E</a:t>
            </a:r>
            <a:r>
              <a:rPr sz="3600" dirty="0"/>
              <a:t>S</a:t>
            </a:r>
            <a:endParaRPr sz="3600"/>
          </a:p>
        </p:txBody>
      </p:sp>
      <p:sp>
        <p:nvSpPr>
          <p:cNvPr id="3" name="object 3"/>
          <p:cNvSpPr txBox="1"/>
          <p:nvPr/>
        </p:nvSpPr>
        <p:spPr>
          <a:xfrm>
            <a:off x="1863089" y="2715615"/>
            <a:ext cx="3769360" cy="879475"/>
          </a:xfrm>
          <a:prstGeom prst="rect">
            <a:avLst/>
          </a:prstGeom>
        </p:spPr>
        <p:txBody>
          <a:bodyPr vert="horz" wrap="square" lIns="0" tIns="134620" rIns="0" bIns="0" rtlCol="0">
            <a:spAutoFit/>
          </a:bodyPr>
          <a:lstStyle/>
          <a:p>
            <a:pPr marL="12700" marR="0" lvl="0" indent="0" algn="l" defTabSz="914400" rtl="0" eaLnBrk="1" fontAlgn="auto" latinLnBrk="0" hangingPunct="1">
              <a:lnSpc>
                <a:spcPct val="100000"/>
              </a:lnSpc>
              <a:spcBef>
                <a:spcPts val="1060"/>
              </a:spcBef>
              <a:spcAft>
                <a:spcPts val="0"/>
              </a:spcAft>
              <a:buClrTx/>
              <a:buSzTx/>
              <a:buFontTx/>
              <a:buNone/>
              <a:tabLst/>
              <a:defRPr/>
            </a:pPr>
            <a:r>
              <a:rPr kumimoji="0" sz="2000" b="0" i="0" u="none" strike="noStrike" kern="1200" cap="none" spc="-1280" normalizeH="0" baseline="0" noProof="0" dirty="0">
                <a:ln>
                  <a:noFill/>
                </a:ln>
                <a:solidFill>
                  <a:srgbClr val="576DA6"/>
                </a:solidFill>
                <a:effectLst/>
                <a:uLnTx/>
                <a:uFillTx/>
                <a:latin typeface="Microsoft Sans Serif"/>
                <a:ea typeface="+mn-ea"/>
                <a:cs typeface="Microsoft Sans Serif"/>
              </a:rPr>
              <a:t>🞄</a:t>
            </a:r>
            <a:r>
              <a:rPr kumimoji="0" sz="2000" b="0" i="0" u="none" strike="noStrike" kern="1200" cap="none" spc="180" normalizeH="0" baseline="0" noProof="0" dirty="0">
                <a:ln>
                  <a:noFill/>
                </a:ln>
                <a:solidFill>
                  <a:srgbClr val="576DA6"/>
                </a:solidFill>
                <a:effectLst/>
                <a:uLnTx/>
                <a:uFillTx/>
                <a:latin typeface="Microsoft Sans Serif"/>
                <a:ea typeface="+mn-ea"/>
                <a:cs typeface="Microsoft Sans Serif"/>
              </a:rPr>
              <a:t> </a:t>
            </a:r>
            <a:r>
              <a:rPr kumimoji="0" sz="2000" b="0" i="0" u="none" strike="noStrike" kern="1200" cap="none" spc="-150" normalizeH="0" baseline="0" noProof="0" dirty="0">
                <a:ln>
                  <a:noFill/>
                </a:ln>
                <a:solidFill>
                  <a:srgbClr val="454545"/>
                </a:solidFill>
                <a:effectLst/>
                <a:uLnTx/>
                <a:uFillTx/>
                <a:latin typeface="Arial MT"/>
                <a:ea typeface="+mn-ea"/>
                <a:cs typeface="Arial MT"/>
              </a:rPr>
              <a:t>V</a:t>
            </a:r>
            <a:r>
              <a:rPr kumimoji="0" sz="2000" b="0" i="0" u="none" strike="noStrike" kern="1200" cap="none" spc="0" normalizeH="0" baseline="0" noProof="0" dirty="0">
                <a:ln>
                  <a:noFill/>
                </a:ln>
                <a:solidFill>
                  <a:srgbClr val="454545"/>
                </a:solidFill>
                <a:effectLst/>
                <a:uLnTx/>
                <a:uFillTx/>
                <a:latin typeface="Arial MT"/>
                <a:ea typeface="+mn-ea"/>
                <a:cs typeface="Arial MT"/>
              </a:rPr>
              <a:t>ALOR</a:t>
            </a:r>
            <a:r>
              <a:rPr kumimoji="0" sz="2000" b="0" i="0" u="none" strike="noStrike" kern="1200" cap="none" spc="-15"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MENSUAL</a:t>
            </a:r>
            <a:r>
              <a:rPr kumimoji="0" sz="2000" b="0" i="0" u="none" strike="noStrike" kern="1200" cap="none" spc="-75"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DE</a:t>
            </a:r>
            <a:r>
              <a:rPr kumimoji="0" sz="2000" b="0" i="0" u="none" strike="noStrike" kern="1200" cap="none" spc="-10"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LA</a:t>
            </a:r>
            <a:r>
              <a:rPr kumimoji="0" sz="2000" b="0" i="0" u="none" strike="noStrike" kern="1200" cap="none" spc="-110"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UMA</a:t>
            </a:r>
            <a:endParaRPr kumimoji="0" sz="2000" b="0" i="0" u="none" strike="noStrike" kern="1200" cap="none" spc="0" normalizeH="0" baseline="0" noProof="0">
              <a:ln>
                <a:noFill/>
              </a:ln>
              <a:solidFill>
                <a:prstClr val="black"/>
              </a:solidFill>
              <a:effectLst/>
              <a:uLnTx/>
              <a:uFillTx/>
              <a:latin typeface="Arial MT"/>
              <a:ea typeface="+mn-ea"/>
              <a:cs typeface="Arial MT"/>
            </a:endParaRPr>
          </a:p>
          <a:p>
            <a:pPr marL="12700" marR="0" lvl="0" indent="0" algn="l" defTabSz="914400" rtl="0" eaLnBrk="1" fontAlgn="auto" latinLnBrk="0" hangingPunct="1">
              <a:lnSpc>
                <a:spcPct val="100000"/>
              </a:lnSpc>
              <a:spcBef>
                <a:spcPts val="960"/>
              </a:spcBef>
              <a:spcAft>
                <a:spcPts val="0"/>
              </a:spcAft>
              <a:buClrTx/>
              <a:buSzTx/>
              <a:buFontTx/>
              <a:buNone/>
              <a:tabLst/>
              <a:defRPr/>
            </a:pPr>
            <a:r>
              <a:rPr kumimoji="0" sz="2000" b="0" i="0" u="none" strike="noStrike" kern="1200" cap="none" spc="-1280" normalizeH="0" baseline="0" noProof="0" dirty="0">
                <a:ln>
                  <a:noFill/>
                </a:ln>
                <a:solidFill>
                  <a:srgbClr val="576DA6"/>
                </a:solidFill>
                <a:effectLst/>
                <a:uLnTx/>
                <a:uFillTx/>
                <a:latin typeface="Microsoft Sans Serif"/>
                <a:ea typeface="+mn-ea"/>
                <a:cs typeface="Microsoft Sans Serif"/>
              </a:rPr>
              <a:t>🞄</a:t>
            </a:r>
            <a:r>
              <a:rPr kumimoji="0" sz="2000" b="0" i="0" u="none" strike="noStrike" kern="1200" cap="none" spc="180" normalizeH="0" baseline="0" noProof="0" dirty="0">
                <a:ln>
                  <a:noFill/>
                </a:ln>
                <a:solidFill>
                  <a:srgbClr val="576DA6"/>
                </a:solidFill>
                <a:effectLst/>
                <a:uLnTx/>
                <a:uFillTx/>
                <a:latin typeface="Microsoft Sans Serif"/>
                <a:ea typeface="+mn-ea"/>
                <a:cs typeface="Microsoft Sans Serif"/>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POR</a:t>
            </a:r>
            <a:endParaRPr kumimoji="0" sz="2000" b="0" i="0" u="none" strike="noStrike" kern="1200" cap="none" spc="0" normalizeH="0" baseline="0" noProof="0">
              <a:ln>
                <a:noFill/>
              </a:ln>
              <a:solidFill>
                <a:prstClr val="black"/>
              </a:solidFill>
              <a:effectLst/>
              <a:uLnTx/>
              <a:uFillTx/>
              <a:latin typeface="Arial MT"/>
              <a:ea typeface="+mn-ea"/>
              <a:cs typeface="Arial MT"/>
            </a:endParaRPr>
          </a:p>
        </p:txBody>
      </p:sp>
      <p:sp>
        <p:nvSpPr>
          <p:cNvPr id="4" name="object 4"/>
          <p:cNvSpPr txBox="1"/>
          <p:nvPr/>
        </p:nvSpPr>
        <p:spPr>
          <a:xfrm>
            <a:off x="7349997" y="2715615"/>
            <a:ext cx="1157605" cy="824649"/>
          </a:xfrm>
          <a:prstGeom prst="rect">
            <a:avLst/>
          </a:prstGeom>
        </p:spPr>
        <p:txBody>
          <a:bodyPr vert="horz" wrap="square" lIns="0" tIns="12065" rIns="0" bIns="0" rtlCol="0">
            <a:spAutoFit/>
          </a:bodyPr>
          <a:lstStyle/>
          <a:p>
            <a:pPr marL="12700" marR="5080" lvl="0" indent="0" algn="l" defTabSz="914400" rtl="0" eaLnBrk="1" fontAlgn="auto" latinLnBrk="0" hangingPunct="1">
              <a:lnSpc>
                <a:spcPct val="140100"/>
              </a:lnSpc>
              <a:spcBef>
                <a:spcPts val="95"/>
              </a:spcBef>
              <a:spcAft>
                <a:spcPts val="0"/>
              </a:spcAft>
              <a:buClrTx/>
              <a:buSzTx/>
              <a:buFontTx/>
              <a:buNone/>
              <a:tabLst/>
              <a:defRPr/>
            </a:pPr>
            <a:r>
              <a:rPr kumimoji="0" sz="2000" b="0" i="0" u="none" strike="noStrike" kern="1200" cap="none" spc="0" normalizeH="0" baseline="0" noProof="0" dirty="0">
                <a:ln>
                  <a:noFill/>
                </a:ln>
                <a:solidFill>
                  <a:srgbClr val="454545"/>
                </a:solidFill>
                <a:effectLst/>
                <a:uLnTx/>
                <a:uFillTx/>
                <a:latin typeface="Arial MT"/>
                <a:ea typeface="+mn-ea"/>
                <a:cs typeface="Arial MT"/>
              </a:rPr>
              <a:t>$3,300.53  </a:t>
            </a:r>
            <a:r>
              <a:rPr kumimoji="0" sz="2000" b="0" i="0" u="none" strike="noStrike" kern="1200" cap="none" spc="-25" normalizeH="0" baseline="0" noProof="0" dirty="0">
                <a:ln>
                  <a:noFill/>
                </a:ln>
                <a:solidFill>
                  <a:srgbClr val="454545"/>
                </a:solidFill>
                <a:effectLst/>
                <a:uLnTx/>
                <a:uFillTx/>
                <a:latin typeface="Arial MT"/>
                <a:ea typeface="+mn-ea"/>
                <a:cs typeface="Arial MT"/>
              </a:rPr>
              <a:t>1</a:t>
            </a:r>
            <a:r>
              <a:rPr kumimoji="0" lang="es-MX" sz="2000" b="0" i="0" u="none" strike="noStrike" kern="1200" cap="none" spc="-25" normalizeH="0" baseline="0" noProof="0" dirty="0">
                <a:ln>
                  <a:noFill/>
                </a:ln>
                <a:solidFill>
                  <a:srgbClr val="454545"/>
                </a:solidFill>
                <a:effectLst/>
                <a:uLnTx/>
                <a:uFillTx/>
                <a:latin typeface="Arial MT"/>
                <a:ea typeface="+mn-ea"/>
                <a:cs typeface="Arial MT"/>
              </a:rPr>
              <a:t>4.39</a:t>
            </a:r>
            <a:r>
              <a:rPr kumimoji="0" sz="2000" b="0" i="0" u="none" strike="noStrike" kern="1200" cap="none" spc="-25" normalizeH="0" baseline="0" noProof="0" dirty="0">
                <a:ln>
                  <a:noFill/>
                </a:ln>
                <a:solidFill>
                  <a:srgbClr val="454545"/>
                </a:solidFill>
                <a:effectLst/>
                <a:uLnTx/>
                <a:uFillTx/>
                <a:latin typeface="Arial MT"/>
                <a:ea typeface="+mn-ea"/>
                <a:cs typeface="Arial MT"/>
              </a:rPr>
              <a:t>%</a:t>
            </a:r>
            <a:endParaRPr kumimoji="0" sz="2000" b="0" i="0" u="none" strike="noStrike" kern="1200" cap="none" spc="0" normalizeH="0" baseline="0" noProof="0" dirty="0">
              <a:ln>
                <a:noFill/>
              </a:ln>
              <a:solidFill>
                <a:prstClr val="black"/>
              </a:solidFill>
              <a:effectLst/>
              <a:uLnTx/>
              <a:uFillTx/>
              <a:latin typeface="Arial MT"/>
              <a:ea typeface="+mn-ea"/>
              <a:cs typeface="Arial MT"/>
            </a:endParaRPr>
          </a:p>
        </p:txBody>
      </p:sp>
      <p:sp>
        <p:nvSpPr>
          <p:cNvPr id="5" name="object 5"/>
          <p:cNvSpPr txBox="1"/>
          <p:nvPr/>
        </p:nvSpPr>
        <p:spPr>
          <a:xfrm>
            <a:off x="1863089" y="3690873"/>
            <a:ext cx="6433185" cy="330835"/>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2000" b="0" i="0" u="none" strike="noStrike" kern="1200" cap="none" spc="-1280" normalizeH="0" baseline="0" noProof="0" dirty="0">
                <a:ln>
                  <a:noFill/>
                </a:ln>
                <a:solidFill>
                  <a:srgbClr val="576DA6"/>
                </a:solidFill>
                <a:effectLst/>
                <a:uLnTx/>
                <a:uFillTx/>
                <a:latin typeface="Microsoft Sans Serif"/>
                <a:ea typeface="+mn-ea"/>
                <a:cs typeface="Microsoft Sans Serif"/>
              </a:rPr>
              <a:t>🞄</a:t>
            </a:r>
            <a:r>
              <a:rPr kumimoji="0" sz="2000" b="0" i="0" u="none" strike="noStrike" kern="1200" cap="none" spc="180" normalizeH="0" baseline="0" noProof="0" dirty="0">
                <a:ln>
                  <a:noFill/>
                </a:ln>
                <a:solidFill>
                  <a:srgbClr val="576DA6"/>
                </a:solidFill>
                <a:effectLst/>
                <a:uLnTx/>
                <a:uFillTx/>
                <a:latin typeface="Microsoft Sans Serif"/>
                <a:ea typeface="+mn-ea"/>
                <a:cs typeface="Microsoft Sans Serif"/>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IGUAL</a:t>
            </a:r>
            <a:r>
              <a:rPr kumimoji="0" sz="2000" b="0" i="0" u="none" strike="noStrike" kern="1200" cap="none" spc="-90"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SUB</a:t>
            </a:r>
            <a:r>
              <a:rPr kumimoji="0" sz="2000" b="0" i="0" u="none" strike="noStrike" kern="1200" cap="none" spc="-10" normalizeH="0" baseline="0" noProof="0" dirty="0">
                <a:ln>
                  <a:noFill/>
                </a:ln>
                <a:solidFill>
                  <a:srgbClr val="454545"/>
                </a:solidFill>
                <a:effectLst/>
                <a:uLnTx/>
                <a:uFillTx/>
                <a:latin typeface="Arial MT"/>
                <a:ea typeface="+mn-ea"/>
                <a:cs typeface="Arial MT"/>
              </a:rPr>
              <a:t>S</a:t>
            </a:r>
            <a:r>
              <a:rPr kumimoji="0" sz="2000" b="0" i="0" u="none" strike="noStrike" kern="1200" cap="none" spc="0" normalizeH="0" baseline="0" noProof="0" dirty="0">
                <a:ln>
                  <a:noFill/>
                </a:ln>
                <a:solidFill>
                  <a:srgbClr val="454545"/>
                </a:solidFill>
                <a:effectLst/>
                <a:uLnTx/>
                <a:uFillTx/>
                <a:latin typeface="Arial MT"/>
                <a:ea typeface="+mn-ea"/>
                <a:cs typeface="Arial MT"/>
              </a:rPr>
              <a:t>IDIO</a:t>
            </a:r>
            <a:r>
              <a:rPr kumimoji="0" sz="2000" b="0" i="0" u="none" strike="noStrike" kern="1200" cap="none" spc="-25" normalizeH="0" baseline="0" noProof="0" dirty="0">
                <a:ln>
                  <a:noFill/>
                </a:ln>
                <a:solidFill>
                  <a:srgbClr val="454545"/>
                </a:solidFill>
                <a:effectLst/>
                <a:uLnTx/>
                <a:uFillTx/>
                <a:latin typeface="Arial MT"/>
                <a:ea typeface="+mn-ea"/>
                <a:cs typeface="Arial MT"/>
              </a:rPr>
              <a:t> </a:t>
            </a:r>
            <a:r>
              <a:rPr kumimoji="0" sz="2000" b="0" i="0" u="none" strike="noStrike" kern="1200" cap="none" spc="-150" normalizeH="0" baseline="0" noProof="0" dirty="0">
                <a:ln>
                  <a:noFill/>
                </a:ln>
                <a:solidFill>
                  <a:srgbClr val="454545"/>
                </a:solidFill>
                <a:effectLst/>
                <a:uLnTx/>
                <a:uFillTx/>
                <a:latin typeface="Arial MT"/>
                <a:ea typeface="+mn-ea"/>
                <a:cs typeface="Arial MT"/>
              </a:rPr>
              <a:t>P</a:t>
            </a:r>
            <a:r>
              <a:rPr kumimoji="0" sz="2000" b="0" i="0" u="none" strike="noStrike" kern="1200" cap="none" spc="0" normalizeH="0" baseline="0" noProof="0" dirty="0">
                <a:ln>
                  <a:noFill/>
                </a:ln>
                <a:solidFill>
                  <a:srgbClr val="454545"/>
                </a:solidFill>
                <a:effectLst/>
                <a:uLnTx/>
                <a:uFillTx/>
                <a:latin typeface="Arial MT"/>
                <a:ea typeface="+mn-ea"/>
                <a:cs typeface="Arial MT"/>
              </a:rPr>
              <a:t>ARA</a:t>
            </a:r>
            <a:r>
              <a:rPr kumimoji="0" sz="2000" b="0" i="0" u="none" strike="noStrike" kern="1200" cap="none" spc="-110"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EM</a:t>
            </a:r>
            <a:r>
              <a:rPr kumimoji="0" sz="2000" b="0" i="0" u="none" strike="noStrike" kern="1200" cap="none" spc="-10" normalizeH="0" baseline="0" noProof="0" dirty="0">
                <a:ln>
                  <a:noFill/>
                </a:ln>
                <a:solidFill>
                  <a:srgbClr val="454545"/>
                </a:solidFill>
                <a:effectLst/>
                <a:uLnTx/>
                <a:uFillTx/>
                <a:latin typeface="Arial MT"/>
                <a:ea typeface="+mn-ea"/>
                <a:cs typeface="Arial MT"/>
              </a:rPr>
              <a:t>P</a:t>
            </a:r>
            <a:r>
              <a:rPr kumimoji="0" sz="2000" b="0" i="0" u="none" strike="noStrike" kern="1200" cap="none" spc="0" normalizeH="0" baseline="0" noProof="0" dirty="0">
                <a:ln>
                  <a:noFill/>
                </a:ln>
                <a:solidFill>
                  <a:srgbClr val="454545"/>
                </a:solidFill>
                <a:effectLst/>
                <a:uLnTx/>
                <a:uFillTx/>
                <a:latin typeface="Arial MT"/>
                <a:ea typeface="+mn-ea"/>
                <a:cs typeface="Arial MT"/>
              </a:rPr>
              <a:t>LEO</a:t>
            </a:r>
            <a:r>
              <a:rPr kumimoji="0" sz="2000" b="0" i="0" u="none" strike="noStrike" kern="1200" cap="none" spc="-20"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MENSUAL </a:t>
            </a:r>
            <a:r>
              <a:rPr kumimoji="0" sz="2000" b="0" i="0" u="none" strike="noStrike" kern="1200" cap="none" spc="-260"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a:t>
            </a:r>
            <a:r>
              <a:rPr kumimoji="0" lang="es-MX" sz="2000" b="0" i="0" u="none" strike="noStrike" kern="1200" cap="none" spc="0" normalizeH="0" baseline="0" noProof="0" dirty="0">
                <a:ln>
                  <a:noFill/>
                </a:ln>
                <a:solidFill>
                  <a:srgbClr val="454545"/>
                </a:solidFill>
                <a:effectLst/>
                <a:uLnTx/>
                <a:uFillTx/>
                <a:latin typeface="Arial MT"/>
                <a:ea typeface="+mn-ea"/>
                <a:cs typeface="Arial MT"/>
              </a:rPr>
              <a:t>474.94</a:t>
            </a:r>
            <a:endParaRPr kumimoji="0" sz="2000" b="0" i="0" u="none" strike="noStrike" kern="1200" cap="none" spc="0" normalizeH="0" baseline="0" noProof="0" dirty="0">
              <a:ln>
                <a:noFill/>
              </a:ln>
              <a:solidFill>
                <a:prstClr val="black"/>
              </a:solidFill>
              <a:effectLst/>
              <a:uLnTx/>
              <a:uFillTx/>
              <a:latin typeface="Arial MT"/>
              <a:ea typeface="+mn-ea"/>
              <a:cs typeface="Arial MT"/>
            </a:endParaRPr>
          </a:p>
        </p:txBody>
      </p:sp>
      <p:sp>
        <p:nvSpPr>
          <p:cNvPr id="6" name="object 6"/>
          <p:cNvSpPr txBox="1"/>
          <p:nvPr/>
        </p:nvSpPr>
        <p:spPr>
          <a:xfrm>
            <a:off x="1863089" y="3995902"/>
            <a:ext cx="1071245" cy="1306830"/>
          </a:xfrm>
          <a:prstGeom prst="rect">
            <a:avLst/>
          </a:prstGeom>
        </p:spPr>
        <p:txBody>
          <a:bodyPr vert="horz" wrap="square" lIns="0" tIns="134620" rIns="0" bIns="0" rtlCol="0">
            <a:spAutoFit/>
          </a:bodyPr>
          <a:lstStyle/>
          <a:p>
            <a:pPr marL="12700" marR="0" lvl="0" indent="0" algn="l" defTabSz="914400" rtl="0" eaLnBrk="1" fontAlgn="auto" latinLnBrk="0" hangingPunct="1">
              <a:lnSpc>
                <a:spcPct val="100000"/>
              </a:lnSpc>
              <a:spcBef>
                <a:spcPts val="1060"/>
              </a:spcBef>
              <a:spcAft>
                <a:spcPts val="0"/>
              </a:spcAft>
              <a:buClrTx/>
              <a:buSzTx/>
              <a:buFontTx/>
              <a:buNone/>
              <a:tabLst/>
              <a:defRPr/>
            </a:pPr>
            <a:r>
              <a:rPr kumimoji="0" sz="2000" b="0" i="0" u="none" strike="noStrike" kern="1200" cap="none" spc="-1280" normalizeH="0" baseline="0" noProof="0" dirty="0">
                <a:ln>
                  <a:noFill/>
                </a:ln>
                <a:solidFill>
                  <a:srgbClr val="576DA6"/>
                </a:solidFill>
                <a:effectLst/>
                <a:uLnTx/>
                <a:uFillTx/>
                <a:latin typeface="Microsoft Sans Serif"/>
                <a:ea typeface="+mn-ea"/>
                <a:cs typeface="Microsoft Sans Serif"/>
              </a:rPr>
              <a:t>🞄</a:t>
            </a:r>
            <a:r>
              <a:rPr kumimoji="0" sz="2000" b="0" i="0" u="none" strike="noStrike" kern="1200" cap="none" spc="180" normalizeH="0" baseline="0" noProof="0" dirty="0">
                <a:ln>
                  <a:noFill/>
                </a:ln>
                <a:solidFill>
                  <a:srgbClr val="576DA6"/>
                </a:solidFill>
                <a:effectLst/>
                <a:uLnTx/>
                <a:uFillTx/>
                <a:latin typeface="Microsoft Sans Serif"/>
                <a:ea typeface="+mn-ea"/>
                <a:cs typeface="Microsoft Sans Serif"/>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ENTRE</a:t>
            </a:r>
            <a:endParaRPr kumimoji="0" sz="2000" b="0" i="0" u="none" strike="noStrike" kern="1200" cap="none" spc="0" normalizeH="0" baseline="0" noProof="0">
              <a:ln>
                <a:noFill/>
              </a:ln>
              <a:solidFill>
                <a:prstClr val="black"/>
              </a:solidFill>
              <a:effectLst/>
              <a:uLnTx/>
              <a:uFillTx/>
              <a:latin typeface="Arial MT"/>
              <a:ea typeface="+mn-ea"/>
              <a:cs typeface="Arial MT"/>
            </a:endParaRPr>
          </a:p>
          <a:p>
            <a:pPr marL="12700" marR="0" lvl="0" indent="0" algn="l" defTabSz="914400" rtl="0" eaLnBrk="1" fontAlgn="auto" latinLnBrk="0" hangingPunct="1">
              <a:lnSpc>
                <a:spcPct val="100000"/>
              </a:lnSpc>
              <a:spcBef>
                <a:spcPts val="965"/>
              </a:spcBef>
              <a:spcAft>
                <a:spcPts val="0"/>
              </a:spcAft>
              <a:buClrTx/>
              <a:buSzTx/>
              <a:buFontTx/>
              <a:buNone/>
              <a:tabLst/>
              <a:defRPr/>
            </a:pPr>
            <a:r>
              <a:rPr kumimoji="0" sz="2000" b="0" i="0" u="none" strike="noStrike" kern="1200" cap="none" spc="-1280" normalizeH="0" baseline="0" noProof="0" dirty="0">
                <a:ln>
                  <a:noFill/>
                </a:ln>
                <a:solidFill>
                  <a:srgbClr val="576DA6"/>
                </a:solidFill>
                <a:effectLst/>
                <a:uLnTx/>
                <a:uFillTx/>
                <a:latin typeface="Microsoft Sans Serif"/>
                <a:ea typeface="+mn-ea"/>
                <a:cs typeface="Microsoft Sans Serif"/>
              </a:rPr>
              <a:t>🞄</a:t>
            </a:r>
            <a:r>
              <a:rPr kumimoji="0" sz="2000" b="0" i="0" u="none" strike="noStrike" kern="1200" cap="none" spc="180" normalizeH="0" baseline="0" noProof="0" dirty="0">
                <a:ln>
                  <a:noFill/>
                </a:ln>
                <a:solidFill>
                  <a:srgbClr val="576DA6"/>
                </a:solidFill>
                <a:effectLst/>
                <a:uLnTx/>
                <a:uFillTx/>
                <a:latin typeface="Microsoft Sans Serif"/>
                <a:ea typeface="+mn-ea"/>
                <a:cs typeface="Microsoft Sans Serif"/>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IGUAL</a:t>
            </a:r>
            <a:endParaRPr kumimoji="0" sz="2000" b="0" i="0" u="none" strike="noStrike" kern="1200" cap="none" spc="0" normalizeH="0" baseline="0" noProof="0">
              <a:ln>
                <a:noFill/>
              </a:ln>
              <a:solidFill>
                <a:prstClr val="black"/>
              </a:solidFill>
              <a:effectLst/>
              <a:uLnTx/>
              <a:uFillTx/>
              <a:latin typeface="Arial MT"/>
              <a:ea typeface="+mn-ea"/>
              <a:cs typeface="Arial MT"/>
            </a:endParaRPr>
          </a:p>
          <a:p>
            <a:pPr marL="12700" marR="0" lvl="0" indent="0" algn="l" defTabSz="914400" rtl="0" eaLnBrk="1" fontAlgn="auto" latinLnBrk="0" hangingPunct="1">
              <a:lnSpc>
                <a:spcPct val="100000"/>
              </a:lnSpc>
              <a:spcBef>
                <a:spcPts val="960"/>
              </a:spcBef>
              <a:spcAft>
                <a:spcPts val="0"/>
              </a:spcAft>
              <a:buClrTx/>
              <a:buSzTx/>
              <a:buFontTx/>
              <a:buNone/>
              <a:tabLst/>
              <a:defRPr/>
            </a:pPr>
            <a:r>
              <a:rPr kumimoji="0" sz="2000" b="0" i="0" u="none" strike="noStrike" kern="1200" cap="none" spc="-1280" normalizeH="0" baseline="0" noProof="0" dirty="0">
                <a:ln>
                  <a:noFill/>
                </a:ln>
                <a:solidFill>
                  <a:srgbClr val="576DA6"/>
                </a:solidFill>
                <a:effectLst/>
                <a:uLnTx/>
                <a:uFillTx/>
                <a:latin typeface="Microsoft Sans Serif"/>
                <a:ea typeface="+mn-ea"/>
                <a:cs typeface="Microsoft Sans Serif"/>
              </a:rPr>
              <a:t>🞄</a:t>
            </a:r>
            <a:r>
              <a:rPr kumimoji="0" sz="2000" b="0" i="0" u="none" strike="noStrike" kern="1200" cap="none" spc="180" normalizeH="0" baseline="0" noProof="0" dirty="0">
                <a:ln>
                  <a:noFill/>
                </a:ln>
                <a:solidFill>
                  <a:srgbClr val="576DA6"/>
                </a:solidFill>
                <a:effectLst/>
                <a:uLnTx/>
                <a:uFillTx/>
                <a:latin typeface="Microsoft Sans Serif"/>
                <a:ea typeface="+mn-ea"/>
                <a:cs typeface="Microsoft Sans Serif"/>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POR</a:t>
            </a:r>
            <a:endParaRPr kumimoji="0" sz="2000" b="0" i="0" u="none" strike="noStrike" kern="1200" cap="none" spc="0" normalizeH="0" baseline="0" noProof="0">
              <a:ln>
                <a:noFill/>
              </a:ln>
              <a:solidFill>
                <a:prstClr val="black"/>
              </a:solidFill>
              <a:effectLst/>
              <a:uLnTx/>
              <a:uFillTx/>
              <a:latin typeface="Arial MT"/>
              <a:ea typeface="+mn-ea"/>
              <a:cs typeface="Arial MT"/>
            </a:endParaRPr>
          </a:p>
        </p:txBody>
      </p:sp>
      <p:sp>
        <p:nvSpPr>
          <p:cNvPr id="7" name="object 7"/>
          <p:cNvSpPr txBox="1"/>
          <p:nvPr/>
        </p:nvSpPr>
        <p:spPr>
          <a:xfrm>
            <a:off x="1863089" y="5398109"/>
            <a:ext cx="1186180" cy="330835"/>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2000" b="0" i="0" u="none" strike="noStrike" kern="1200" cap="none" spc="-1280" normalizeH="0" baseline="0" noProof="0" dirty="0">
                <a:ln>
                  <a:noFill/>
                </a:ln>
                <a:solidFill>
                  <a:srgbClr val="576DA6"/>
                </a:solidFill>
                <a:effectLst/>
                <a:uLnTx/>
                <a:uFillTx/>
                <a:latin typeface="Microsoft Sans Serif"/>
                <a:ea typeface="+mn-ea"/>
                <a:cs typeface="Microsoft Sans Serif"/>
              </a:rPr>
              <a:t>🞄</a:t>
            </a:r>
            <a:r>
              <a:rPr kumimoji="0" sz="2000" b="0" i="0" u="none" strike="noStrike" kern="1200" cap="none" spc="180" normalizeH="0" baseline="0" noProof="0" dirty="0">
                <a:ln>
                  <a:noFill/>
                </a:ln>
                <a:solidFill>
                  <a:srgbClr val="576DA6"/>
                </a:solidFill>
                <a:effectLst/>
                <a:uLnTx/>
                <a:uFillTx/>
                <a:latin typeface="Microsoft Sans Serif"/>
                <a:ea typeface="+mn-ea"/>
                <a:cs typeface="Microsoft Sans Serif"/>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IGUAL</a:t>
            </a:r>
            <a:r>
              <a:rPr kumimoji="0" sz="2000" b="0" i="0" u="none" strike="noStrike" kern="1200" cap="none" spc="-210"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A</a:t>
            </a:r>
            <a:endParaRPr kumimoji="0" sz="2000" b="0" i="0" u="none" strike="noStrike" kern="1200" cap="none" spc="0" normalizeH="0" baseline="0" noProof="0">
              <a:ln>
                <a:noFill/>
              </a:ln>
              <a:solidFill>
                <a:prstClr val="black"/>
              </a:solidFill>
              <a:effectLst/>
              <a:uLnTx/>
              <a:uFillTx/>
              <a:latin typeface="Arial MT"/>
              <a:ea typeface="+mn-ea"/>
              <a:cs typeface="Arial MT"/>
            </a:endParaRPr>
          </a:p>
        </p:txBody>
      </p:sp>
      <p:sp>
        <p:nvSpPr>
          <p:cNvPr id="8" name="object 8"/>
          <p:cNvSpPr txBox="1"/>
          <p:nvPr/>
        </p:nvSpPr>
        <p:spPr>
          <a:xfrm>
            <a:off x="3691890" y="3995902"/>
            <a:ext cx="6600190" cy="1733550"/>
          </a:xfrm>
          <a:prstGeom prst="rect">
            <a:avLst/>
          </a:prstGeom>
        </p:spPr>
        <p:txBody>
          <a:bodyPr vert="horz" wrap="square" lIns="0" tIns="134620" rIns="0" bIns="0" rtlCol="0">
            <a:spAutoFit/>
          </a:bodyPr>
          <a:lstStyle/>
          <a:p>
            <a:pPr marL="3670300" marR="0" lvl="0" indent="0" algn="l" defTabSz="914400" rtl="0" eaLnBrk="1" fontAlgn="auto" latinLnBrk="0" hangingPunct="1">
              <a:lnSpc>
                <a:spcPct val="100000"/>
              </a:lnSpc>
              <a:spcBef>
                <a:spcPts val="1060"/>
              </a:spcBef>
              <a:spcAft>
                <a:spcPts val="0"/>
              </a:spcAft>
              <a:buClrTx/>
              <a:buSzTx/>
              <a:buFontTx/>
              <a:buNone/>
              <a:tabLst/>
              <a:defRPr/>
            </a:pPr>
            <a:r>
              <a:rPr kumimoji="0" sz="2000" b="0" i="0" u="none" strike="noStrike" kern="1200" cap="none" spc="0" normalizeH="0" baseline="0" noProof="0" dirty="0">
                <a:ln>
                  <a:noFill/>
                </a:ln>
                <a:solidFill>
                  <a:srgbClr val="454545"/>
                </a:solidFill>
                <a:effectLst/>
                <a:uLnTx/>
                <a:uFillTx/>
                <a:latin typeface="Arial MT"/>
                <a:ea typeface="+mn-ea"/>
                <a:cs typeface="Arial MT"/>
              </a:rPr>
              <a:t>30.4</a:t>
            </a:r>
            <a:endParaRPr kumimoji="0" sz="2000" b="0" i="0" u="none" strike="noStrike" kern="1200" cap="none" spc="0" normalizeH="0" baseline="0" noProof="0">
              <a:ln>
                <a:noFill/>
              </a:ln>
              <a:solidFill>
                <a:prstClr val="black"/>
              </a:solidFill>
              <a:effectLst/>
              <a:uLnTx/>
              <a:uFillTx/>
              <a:latin typeface="Arial MT"/>
              <a:ea typeface="+mn-ea"/>
              <a:cs typeface="Arial MT"/>
            </a:endParaRPr>
          </a:p>
          <a:p>
            <a:pPr marL="3670300" marR="5080" lvl="0" indent="0" algn="l" defTabSz="914400" rtl="0" eaLnBrk="1" fontAlgn="auto" latinLnBrk="0" hangingPunct="1">
              <a:lnSpc>
                <a:spcPct val="140000"/>
              </a:lnSpc>
              <a:spcBef>
                <a:spcPts val="5"/>
              </a:spcBef>
              <a:spcAft>
                <a:spcPts val="0"/>
              </a:spcAft>
              <a:buClrTx/>
              <a:buSzTx/>
              <a:buFontTx/>
              <a:buNone/>
              <a:tabLst/>
              <a:defRPr/>
            </a:pPr>
            <a:r>
              <a:rPr kumimoji="0" sz="2000" b="0" i="0" u="none" strike="noStrike" kern="1200" cap="none" spc="-30" normalizeH="0" baseline="0" noProof="0" dirty="0">
                <a:ln>
                  <a:noFill/>
                </a:ln>
                <a:solidFill>
                  <a:srgbClr val="454545"/>
                </a:solidFill>
                <a:effectLst/>
                <a:uLnTx/>
                <a:uFillTx/>
                <a:latin typeface="Arial MT"/>
                <a:ea typeface="+mn-ea"/>
                <a:cs typeface="Arial MT"/>
              </a:rPr>
              <a:t>RESULTADO</a:t>
            </a:r>
            <a:r>
              <a:rPr kumimoji="0" sz="2000" b="0" i="0" u="none" strike="noStrike" kern="1200" cap="none" spc="-100"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OBTENIDO </a:t>
            </a:r>
            <a:r>
              <a:rPr kumimoji="0" sz="2000" b="0" i="0" u="none" strike="noStrike" kern="1200" cap="none" spc="-540"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7</a:t>
            </a:r>
            <a:endParaRPr kumimoji="0" sz="2000" b="0" i="0" u="none" strike="noStrike" kern="1200" cap="none" spc="0" normalizeH="0" baseline="0" noProof="0">
              <a:ln>
                <a:noFill/>
              </a:ln>
              <a:solidFill>
                <a:prstClr val="black"/>
              </a:solidFill>
              <a:effectLst/>
              <a:uLnTx/>
              <a:uFillTx/>
              <a:latin typeface="Arial MT"/>
              <a:ea typeface="+mn-ea"/>
              <a:cs typeface="Arial MT"/>
            </a:endParaRPr>
          </a:p>
          <a:p>
            <a:pPr marL="12700" marR="0" lvl="0" indent="0" algn="l" defTabSz="914400" rtl="0" eaLnBrk="1" fontAlgn="auto" latinLnBrk="0" hangingPunct="1">
              <a:lnSpc>
                <a:spcPct val="100000"/>
              </a:lnSpc>
              <a:spcBef>
                <a:spcPts val="960"/>
              </a:spcBef>
              <a:spcAft>
                <a:spcPts val="0"/>
              </a:spcAft>
              <a:buClrTx/>
              <a:buSzTx/>
              <a:buFontTx/>
              <a:buNone/>
              <a:tabLst/>
              <a:defRPr/>
            </a:pPr>
            <a:r>
              <a:rPr kumimoji="0" sz="2000" b="0" i="0" u="none" strike="noStrike" kern="1200" cap="none" spc="0" normalizeH="0" baseline="0" noProof="0" dirty="0">
                <a:ln>
                  <a:noFill/>
                </a:ln>
                <a:solidFill>
                  <a:srgbClr val="FF0000"/>
                </a:solidFill>
                <a:effectLst/>
                <a:uLnTx/>
                <a:uFillTx/>
                <a:latin typeface="Arial MT"/>
                <a:ea typeface="+mn-ea"/>
                <a:cs typeface="Arial MT"/>
              </a:rPr>
              <a:t>SUB</a:t>
            </a:r>
            <a:r>
              <a:rPr kumimoji="0" sz="2000" b="0" i="0" u="none" strike="noStrike" kern="1200" cap="none" spc="-10" normalizeH="0" baseline="0" noProof="0" dirty="0">
                <a:ln>
                  <a:noFill/>
                </a:ln>
                <a:solidFill>
                  <a:srgbClr val="FF0000"/>
                </a:solidFill>
                <a:effectLst/>
                <a:uLnTx/>
                <a:uFillTx/>
                <a:latin typeface="Arial MT"/>
                <a:ea typeface="+mn-ea"/>
                <a:cs typeface="Arial MT"/>
              </a:rPr>
              <a:t>S</a:t>
            </a:r>
            <a:r>
              <a:rPr kumimoji="0" sz="2000" b="0" i="0" u="none" strike="noStrike" kern="1200" cap="none" spc="0" normalizeH="0" baseline="0" noProof="0" dirty="0">
                <a:ln>
                  <a:noFill/>
                </a:ln>
                <a:solidFill>
                  <a:srgbClr val="FF0000"/>
                </a:solidFill>
                <a:effectLst/>
                <a:uLnTx/>
                <a:uFillTx/>
                <a:latin typeface="Arial MT"/>
                <a:ea typeface="+mn-ea"/>
                <a:cs typeface="Arial MT"/>
              </a:rPr>
              <a:t>IDIO</a:t>
            </a:r>
            <a:r>
              <a:rPr kumimoji="0" sz="2000" b="0" i="0" u="none" strike="noStrike" kern="1200" cap="none" spc="-10" normalizeH="0" baseline="0" noProof="0" dirty="0">
                <a:ln>
                  <a:noFill/>
                </a:ln>
                <a:solidFill>
                  <a:srgbClr val="FF0000"/>
                </a:solidFill>
                <a:effectLst/>
                <a:uLnTx/>
                <a:uFillTx/>
                <a:latin typeface="Arial MT"/>
                <a:ea typeface="+mn-ea"/>
                <a:cs typeface="Arial MT"/>
              </a:rPr>
              <a:t> </a:t>
            </a:r>
            <a:r>
              <a:rPr kumimoji="0" sz="2000" b="0" i="0" u="none" strike="noStrike" kern="1200" cap="none" spc="-150" normalizeH="0" baseline="0" noProof="0" dirty="0">
                <a:ln>
                  <a:noFill/>
                </a:ln>
                <a:solidFill>
                  <a:srgbClr val="FF0000"/>
                </a:solidFill>
                <a:effectLst/>
                <a:uLnTx/>
                <a:uFillTx/>
                <a:latin typeface="Arial MT"/>
                <a:ea typeface="+mn-ea"/>
                <a:cs typeface="Arial MT"/>
              </a:rPr>
              <a:t>P</a:t>
            </a:r>
            <a:r>
              <a:rPr kumimoji="0" sz="2000" b="0" i="0" u="none" strike="noStrike" kern="1200" cap="none" spc="0" normalizeH="0" baseline="0" noProof="0" dirty="0">
                <a:ln>
                  <a:noFill/>
                </a:ln>
                <a:solidFill>
                  <a:srgbClr val="FF0000"/>
                </a:solidFill>
                <a:effectLst/>
                <a:uLnTx/>
                <a:uFillTx/>
                <a:latin typeface="Arial MT"/>
                <a:ea typeface="+mn-ea"/>
                <a:cs typeface="Arial MT"/>
              </a:rPr>
              <a:t>ARA</a:t>
            </a:r>
            <a:r>
              <a:rPr kumimoji="0" sz="2000" b="0" i="0" u="none" strike="noStrike" kern="1200" cap="none" spc="-114" normalizeH="0" baseline="0" noProof="0" dirty="0">
                <a:ln>
                  <a:noFill/>
                </a:ln>
                <a:solidFill>
                  <a:srgbClr val="FF0000"/>
                </a:solidFill>
                <a:effectLst/>
                <a:uLnTx/>
                <a:uFillTx/>
                <a:latin typeface="Arial MT"/>
                <a:ea typeface="+mn-ea"/>
                <a:cs typeface="Arial MT"/>
              </a:rPr>
              <a:t> </a:t>
            </a:r>
            <a:r>
              <a:rPr kumimoji="0" sz="2000" b="0" i="0" u="none" strike="noStrike" kern="1200" cap="none" spc="-10" normalizeH="0" baseline="0" noProof="0" dirty="0">
                <a:ln>
                  <a:noFill/>
                </a:ln>
                <a:solidFill>
                  <a:srgbClr val="FF0000"/>
                </a:solidFill>
                <a:effectLst/>
                <a:uLnTx/>
                <a:uFillTx/>
                <a:latin typeface="Arial MT"/>
                <a:ea typeface="+mn-ea"/>
                <a:cs typeface="Arial MT"/>
              </a:rPr>
              <a:t>E</a:t>
            </a:r>
            <a:r>
              <a:rPr kumimoji="0" sz="2000" b="0" i="0" u="none" strike="noStrike" kern="1200" cap="none" spc="0" normalizeH="0" baseline="0" noProof="0" dirty="0">
                <a:ln>
                  <a:noFill/>
                </a:ln>
                <a:solidFill>
                  <a:srgbClr val="FF0000"/>
                </a:solidFill>
                <a:effectLst/>
                <a:uLnTx/>
                <a:uFillTx/>
                <a:latin typeface="Arial MT"/>
                <a:ea typeface="+mn-ea"/>
                <a:cs typeface="Arial MT"/>
              </a:rPr>
              <a:t>L</a:t>
            </a:r>
            <a:r>
              <a:rPr kumimoji="0" sz="2000" b="0" i="0" u="none" strike="noStrike" kern="1200" cap="none" spc="-70" normalizeH="0" baseline="0" noProof="0" dirty="0">
                <a:ln>
                  <a:noFill/>
                </a:ln>
                <a:solidFill>
                  <a:srgbClr val="FF0000"/>
                </a:solidFill>
                <a:effectLst/>
                <a:uLnTx/>
                <a:uFillTx/>
                <a:latin typeface="Arial MT"/>
                <a:ea typeface="+mn-ea"/>
                <a:cs typeface="Arial MT"/>
              </a:rPr>
              <a:t> </a:t>
            </a:r>
            <a:r>
              <a:rPr kumimoji="0" sz="2000" b="0" i="0" u="none" strike="noStrike" kern="1200" cap="none" spc="-10" normalizeH="0" baseline="0" noProof="0" dirty="0">
                <a:ln>
                  <a:noFill/>
                </a:ln>
                <a:solidFill>
                  <a:srgbClr val="FF0000"/>
                </a:solidFill>
                <a:effectLst/>
                <a:uLnTx/>
                <a:uFillTx/>
                <a:latin typeface="Arial MT"/>
                <a:ea typeface="+mn-ea"/>
                <a:cs typeface="Arial MT"/>
              </a:rPr>
              <a:t>E</a:t>
            </a:r>
            <a:r>
              <a:rPr kumimoji="0" sz="2000" b="0" i="0" u="none" strike="noStrike" kern="1200" cap="none" spc="0" normalizeH="0" baseline="0" noProof="0" dirty="0">
                <a:ln>
                  <a:noFill/>
                </a:ln>
                <a:solidFill>
                  <a:srgbClr val="FF0000"/>
                </a:solidFill>
                <a:effectLst/>
                <a:uLnTx/>
                <a:uFillTx/>
                <a:latin typeface="Arial MT"/>
                <a:ea typeface="+mn-ea"/>
                <a:cs typeface="Arial MT"/>
              </a:rPr>
              <a:t>MPL</a:t>
            </a:r>
            <a:r>
              <a:rPr kumimoji="0" sz="2000" b="0" i="0" u="none" strike="noStrike" kern="1200" cap="none" spc="-10" normalizeH="0" baseline="0" noProof="0" dirty="0">
                <a:ln>
                  <a:noFill/>
                </a:ln>
                <a:solidFill>
                  <a:srgbClr val="FF0000"/>
                </a:solidFill>
                <a:effectLst/>
                <a:uLnTx/>
                <a:uFillTx/>
                <a:latin typeface="Arial MT"/>
                <a:ea typeface="+mn-ea"/>
                <a:cs typeface="Arial MT"/>
              </a:rPr>
              <a:t>E</a:t>
            </a:r>
            <a:r>
              <a:rPr kumimoji="0" sz="2000" b="0" i="0" u="none" strike="noStrike" kern="1200" cap="none" spc="0" normalizeH="0" baseline="0" noProof="0" dirty="0">
                <a:ln>
                  <a:noFill/>
                </a:ln>
                <a:solidFill>
                  <a:srgbClr val="FF0000"/>
                </a:solidFill>
                <a:effectLst/>
                <a:uLnTx/>
                <a:uFillTx/>
                <a:latin typeface="Arial MT"/>
                <a:ea typeface="+mn-ea"/>
                <a:cs typeface="Arial MT"/>
              </a:rPr>
              <a:t>O QUE</a:t>
            </a:r>
            <a:r>
              <a:rPr kumimoji="0" sz="2000" b="0" i="0" u="none" strike="noStrike" kern="1200" cap="none" spc="-20" normalizeH="0" baseline="0" noProof="0" dirty="0">
                <a:ln>
                  <a:noFill/>
                </a:ln>
                <a:solidFill>
                  <a:srgbClr val="FF0000"/>
                </a:solidFill>
                <a:effectLst/>
                <a:uLnTx/>
                <a:uFillTx/>
                <a:latin typeface="Arial MT"/>
                <a:ea typeface="+mn-ea"/>
                <a:cs typeface="Arial MT"/>
              </a:rPr>
              <a:t> </a:t>
            </a:r>
            <a:r>
              <a:rPr kumimoji="0" sz="2000" b="0" i="0" u="none" strike="noStrike" kern="1200" cap="none" spc="0" normalizeH="0" baseline="0" noProof="0" dirty="0">
                <a:ln>
                  <a:noFill/>
                </a:ln>
                <a:solidFill>
                  <a:srgbClr val="FF0000"/>
                </a:solidFill>
                <a:effectLst/>
                <a:uLnTx/>
                <a:uFillTx/>
                <a:latin typeface="Arial MT"/>
                <a:ea typeface="+mn-ea"/>
                <a:cs typeface="Arial MT"/>
              </a:rPr>
              <a:t>LE</a:t>
            </a:r>
            <a:r>
              <a:rPr kumimoji="0" sz="2000" b="0" i="0" u="none" strike="noStrike" kern="1200" cap="none" spc="-10" normalizeH="0" baseline="0" noProof="0" dirty="0">
                <a:ln>
                  <a:noFill/>
                </a:ln>
                <a:solidFill>
                  <a:srgbClr val="FF0000"/>
                </a:solidFill>
                <a:effectLst/>
                <a:uLnTx/>
                <a:uFillTx/>
                <a:latin typeface="Arial MT"/>
                <a:ea typeface="+mn-ea"/>
                <a:cs typeface="Arial MT"/>
              </a:rPr>
              <a:t> </a:t>
            </a:r>
            <a:r>
              <a:rPr kumimoji="0" sz="2000" b="0" i="0" u="none" strike="noStrike" kern="1200" cap="none" spc="0" normalizeH="0" baseline="0" noProof="0" dirty="0">
                <a:ln>
                  <a:noFill/>
                </a:ln>
                <a:solidFill>
                  <a:srgbClr val="FF0000"/>
                </a:solidFill>
                <a:effectLst/>
                <a:uLnTx/>
                <a:uFillTx/>
                <a:latin typeface="Arial MT"/>
                <a:ea typeface="+mn-ea"/>
                <a:cs typeface="Arial MT"/>
              </a:rPr>
              <a:t>CO</a:t>
            </a:r>
            <a:r>
              <a:rPr kumimoji="0" sz="2000" b="0" i="0" u="none" strike="noStrike" kern="1200" cap="none" spc="10" normalizeH="0" baseline="0" noProof="0" dirty="0">
                <a:ln>
                  <a:noFill/>
                </a:ln>
                <a:solidFill>
                  <a:srgbClr val="FF0000"/>
                </a:solidFill>
                <a:effectLst/>
                <a:uLnTx/>
                <a:uFillTx/>
                <a:latin typeface="Arial MT"/>
                <a:ea typeface="+mn-ea"/>
                <a:cs typeface="Arial MT"/>
              </a:rPr>
              <a:t>R</a:t>
            </a:r>
            <a:r>
              <a:rPr kumimoji="0" sz="2000" b="0" i="0" u="none" strike="noStrike" kern="1200" cap="none" spc="0" normalizeH="0" baseline="0" noProof="0" dirty="0">
                <a:ln>
                  <a:noFill/>
                </a:ln>
                <a:solidFill>
                  <a:srgbClr val="FF0000"/>
                </a:solidFill>
                <a:effectLst/>
                <a:uLnTx/>
                <a:uFillTx/>
                <a:latin typeface="Arial MT"/>
                <a:ea typeface="+mn-ea"/>
                <a:cs typeface="Arial MT"/>
              </a:rPr>
              <a:t>RES</a:t>
            </a:r>
            <a:r>
              <a:rPr kumimoji="0" sz="2000" b="0" i="0" u="none" strike="noStrike" kern="1200" cap="none" spc="-10" normalizeH="0" baseline="0" noProof="0" dirty="0">
                <a:ln>
                  <a:noFill/>
                </a:ln>
                <a:solidFill>
                  <a:srgbClr val="FF0000"/>
                </a:solidFill>
                <a:effectLst/>
                <a:uLnTx/>
                <a:uFillTx/>
                <a:latin typeface="Arial MT"/>
                <a:ea typeface="+mn-ea"/>
                <a:cs typeface="Arial MT"/>
              </a:rPr>
              <a:t>P</a:t>
            </a:r>
            <a:r>
              <a:rPr kumimoji="0" sz="2000" b="0" i="0" u="none" strike="noStrike" kern="1200" cap="none" spc="0" normalizeH="0" baseline="0" noProof="0" dirty="0">
                <a:ln>
                  <a:noFill/>
                </a:ln>
                <a:solidFill>
                  <a:srgbClr val="FF0000"/>
                </a:solidFill>
                <a:effectLst/>
                <a:uLnTx/>
                <a:uFillTx/>
                <a:latin typeface="Arial MT"/>
                <a:ea typeface="+mn-ea"/>
                <a:cs typeface="Arial MT"/>
              </a:rPr>
              <a:t>ON</a:t>
            </a:r>
            <a:r>
              <a:rPr kumimoji="0" sz="2000" b="0" i="0" u="none" strike="noStrike" kern="1200" cap="none" spc="10" normalizeH="0" baseline="0" noProof="0" dirty="0">
                <a:ln>
                  <a:noFill/>
                </a:ln>
                <a:solidFill>
                  <a:srgbClr val="FF0000"/>
                </a:solidFill>
                <a:effectLst/>
                <a:uLnTx/>
                <a:uFillTx/>
                <a:latin typeface="Arial MT"/>
                <a:ea typeface="+mn-ea"/>
                <a:cs typeface="Arial MT"/>
              </a:rPr>
              <a:t>D</a:t>
            </a:r>
            <a:r>
              <a:rPr kumimoji="0" sz="2000" b="0" i="0" u="none" strike="noStrike" kern="1200" cap="none" spc="0" normalizeH="0" baseline="0" noProof="0" dirty="0">
                <a:ln>
                  <a:noFill/>
                </a:ln>
                <a:solidFill>
                  <a:srgbClr val="FF0000"/>
                </a:solidFill>
                <a:effectLst/>
                <a:uLnTx/>
                <a:uFillTx/>
                <a:latin typeface="Arial MT"/>
                <a:ea typeface="+mn-ea"/>
                <a:cs typeface="Arial MT"/>
              </a:rPr>
              <a:t>E</a:t>
            </a:r>
            <a:endParaRPr kumimoji="0" sz="2000" b="0" i="0" u="none" strike="noStrike" kern="1200" cap="none" spc="0" normalizeH="0" baseline="0" noProof="0">
              <a:ln>
                <a:noFill/>
              </a:ln>
              <a:solidFill>
                <a:prstClr val="black"/>
              </a:solidFill>
              <a:effectLst/>
              <a:uLnTx/>
              <a:uFillTx/>
              <a:latin typeface="Arial MT"/>
              <a:ea typeface="+mn-ea"/>
              <a:cs typeface="Arial MT"/>
            </a:endParaRPr>
          </a:p>
        </p:txBody>
      </p:sp>
      <p:sp>
        <p:nvSpPr>
          <p:cNvPr id="9" name="object 9"/>
          <p:cNvSpPr txBox="1"/>
          <p:nvPr/>
        </p:nvSpPr>
        <p:spPr>
          <a:xfrm>
            <a:off x="2045970" y="5672124"/>
            <a:ext cx="3825240" cy="331470"/>
          </a:xfrm>
          <a:prstGeom prst="rect">
            <a:avLst/>
          </a:prstGeom>
        </p:spPr>
        <p:txBody>
          <a:bodyPr vert="horz" wrap="square" lIns="0" tIns="13335" rIns="0" bIns="0" rtlCol="0">
            <a:spAutoFit/>
          </a:bodyPr>
          <a:lstStyle/>
          <a:p>
            <a:pPr marL="12700" marR="0" lvl="0" indent="0" algn="l" defTabSz="914400" rtl="0" eaLnBrk="1" fontAlgn="auto" latinLnBrk="0" hangingPunct="1">
              <a:lnSpc>
                <a:spcPct val="100000"/>
              </a:lnSpc>
              <a:spcBef>
                <a:spcPts val="105"/>
              </a:spcBef>
              <a:spcAft>
                <a:spcPts val="0"/>
              </a:spcAft>
              <a:buClrTx/>
              <a:buSzTx/>
              <a:buFontTx/>
              <a:buNone/>
              <a:tabLst/>
              <a:defRPr/>
            </a:pPr>
            <a:r>
              <a:rPr kumimoji="0" sz="2000" b="0" i="0" u="none" strike="noStrike" kern="1200" cap="none" spc="-5" normalizeH="0" baseline="0" noProof="0" dirty="0">
                <a:ln>
                  <a:noFill/>
                </a:ln>
                <a:solidFill>
                  <a:srgbClr val="FF0000"/>
                </a:solidFill>
                <a:effectLst/>
                <a:uLnTx/>
                <a:uFillTx/>
                <a:latin typeface="Arial MT"/>
                <a:ea typeface="+mn-ea"/>
                <a:cs typeface="Arial MT"/>
              </a:rPr>
              <a:t>AL</a:t>
            </a:r>
            <a:r>
              <a:rPr kumimoji="0" sz="2000" b="0" i="0" u="none" strike="noStrike" kern="1200" cap="none" spc="-125" normalizeH="0" baseline="0" noProof="0" dirty="0">
                <a:ln>
                  <a:noFill/>
                </a:ln>
                <a:solidFill>
                  <a:srgbClr val="FF0000"/>
                </a:solidFill>
                <a:effectLst/>
                <a:uLnTx/>
                <a:uFillTx/>
                <a:latin typeface="Arial MT"/>
                <a:ea typeface="+mn-ea"/>
                <a:cs typeface="Arial MT"/>
              </a:rPr>
              <a:t> </a:t>
            </a:r>
            <a:r>
              <a:rPr kumimoji="0" sz="2000" b="0" i="0" u="none" strike="noStrike" kern="1200" cap="none" spc="0" normalizeH="0" baseline="0" noProof="0" dirty="0">
                <a:ln>
                  <a:noFill/>
                </a:ln>
                <a:solidFill>
                  <a:srgbClr val="FF0000"/>
                </a:solidFill>
                <a:effectLst/>
                <a:uLnTx/>
                <a:uFillTx/>
                <a:latin typeface="Arial MT"/>
                <a:ea typeface="+mn-ea"/>
                <a:cs typeface="Arial MT"/>
              </a:rPr>
              <a:t>TRABAJADOR</a:t>
            </a:r>
            <a:r>
              <a:rPr kumimoji="0" sz="2000" b="0" i="0" u="none" strike="noStrike" kern="1200" cap="none" spc="-135" normalizeH="0" baseline="0" noProof="0" dirty="0">
                <a:ln>
                  <a:noFill/>
                </a:ln>
                <a:solidFill>
                  <a:srgbClr val="FF0000"/>
                </a:solidFill>
                <a:effectLst/>
                <a:uLnTx/>
                <a:uFillTx/>
                <a:latin typeface="Arial MT"/>
                <a:ea typeface="+mn-ea"/>
                <a:cs typeface="Arial MT"/>
              </a:rPr>
              <a:t> </a:t>
            </a:r>
            <a:r>
              <a:rPr kumimoji="0" sz="2000" b="0" i="0" u="none" strike="noStrike" kern="1200" cap="none" spc="0" normalizeH="0" baseline="0" noProof="0" dirty="0">
                <a:ln>
                  <a:noFill/>
                </a:ln>
                <a:solidFill>
                  <a:srgbClr val="FF0000"/>
                </a:solidFill>
                <a:effectLst/>
                <a:uLnTx/>
                <a:uFillTx/>
                <a:latin typeface="Arial MT"/>
                <a:ea typeface="+mn-ea"/>
                <a:cs typeface="Arial MT"/>
              </a:rPr>
              <a:t>A</a:t>
            </a:r>
            <a:r>
              <a:rPr kumimoji="0" sz="2000" b="0" i="0" u="none" strike="noStrike" kern="1200" cap="none" spc="-125" normalizeH="0" baseline="0" noProof="0" dirty="0">
                <a:ln>
                  <a:noFill/>
                </a:ln>
                <a:solidFill>
                  <a:srgbClr val="FF0000"/>
                </a:solidFill>
                <a:effectLst/>
                <a:uLnTx/>
                <a:uFillTx/>
                <a:latin typeface="Arial MT"/>
                <a:ea typeface="+mn-ea"/>
                <a:cs typeface="Arial MT"/>
              </a:rPr>
              <a:t> </a:t>
            </a:r>
            <a:r>
              <a:rPr kumimoji="0" sz="2000" b="0" i="0" u="none" strike="noStrike" kern="1200" cap="none" spc="0" normalizeH="0" baseline="0" noProof="0" dirty="0">
                <a:ln>
                  <a:noFill/>
                </a:ln>
                <a:solidFill>
                  <a:srgbClr val="FF0000"/>
                </a:solidFill>
                <a:effectLst/>
                <a:uLnTx/>
                <a:uFillTx/>
                <a:latin typeface="Arial MT"/>
                <a:ea typeface="+mn-ea"/>
                <a:cs typeface="Arial MT"/>
              </a:rPr>
              <a:t>LA</a:t>
            </a:r>
            <a:r>
              <a:rPr kumimoji="0" sz="2000" b="0" i="0" u="none" strike="noStrike" kern="1200" cap="none" spc="-130" normalizeH="0" baseline="0" noProof="0" dirty="0">
                <a:ln>
                  <a:noFill/>
                </a:ln>
                <a:solidFill>
                  <a:srgbClr val="FF0000"/>
                </a:solidFill>
                <a:effectLst/>
                <a:uLnTx/>
                <a:uFillTx/>
                <a:latin typeface="Arial MT"/>
                <a:ea typeface="+mn-ea"/>
                <a:cs typeface="Arial MT"/>
              </a:rPr>
              <a:t> </a:t>
            </a:r>
            <a:r>
              <a:rPr kumimoji="0" sz="2000" b="0" i="0" u="none" strike="noStrike" kern="1200" cap="none" spc="-5" normalizeH="0" baseline="0" noProof="0" dirty="0">
                <a:ln>
                  <a:noFill/>
                </a:ln>
                <a:solidFill>
                  <a:srgbClr val="FF0000"/>
                </a:solidFill>
                <a:effectLst/>
                <a:uLnTx/>
                <a:uFillTx/>
                <a:latin typeface="Arial MT"/>
                <a:ea typeface="+mn-ea"/>
                <a:cs typeface="Arial MT"/>
              </a:rPr>
              <a:t>SEMANA</a:t>
            </a:r>
            <a:endParaRPr kumimoji="0" sz="2000" b="0" i="0" u="none" strike="noStrike" kern="1200" cap="none" spc="0" normalizeH="0" baseline="0" noProof="0">
              <a:ln>
                <a:noFill/>
              </a:ln>
              <a:solidFill>
                <a:prstClr val="black"/>
              </a:solidFill>
              <a:effectLst/>
              <a:uLnTx/>
              <a:uFillTx/>
              <a:latin typeface="Arial MT"/>
              <a:ea typeface="+mn-ea"/>
              <a:cs typeface="Arial M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22222" y="1259535"/>
            <a:ext cx="4901565" cy="574675"/>
          </a:xfrm>
          <a:prstGeom prst="rect">
            <a:avLst/>
          </a:prstGeom>
        </p:spPr>
        <p:txBody>
          <a:bodyPr vert="horz" wrap="square" lIns="0" tIns="12700" rIns="0" bIns="0" rtlCol="0">
            <a:spAutoFit/>
          </a:bodyPr>
          <a:lstStyle/>
          <a:p>
            <a:pPr marL="12700">
              <a:lnSpc>
                <a:spcPct val="100000"/>
              </a:lnSpc>
              <a:spcBef>
                <a:spcPts val="100"/>
              </a:spcBef>
            </a:pPr>
            <a:r>
              <a:rPr sz="3600" spc="-330" dirty="0"/>
              <a:t>P</a:t>
            </a:r>
            <a:r>
              <a:rPr sz="3600" spc="-65" dirty="0"/>
              <a:t>A</a:t>
            </a:r>
            <a:r>
              <a:rPr sz="3600" spc="-70" dirty="0"/>
              <a:t>GO</a:t>
            </a:r>
            <a:r>
              <a:rPr sz="3600" dirty="0"/>
              <a:t>S</a:t>
            </a:r>
            <a:r>
              <a:rPr sz="3600" spc="-114" dirty="0"/>
              <a:t> </a:t>
            </a:r>
            <a:r>
              <a:rPr sz="3600" spc="-70" dirty="0"/>
              <a:t>Q</a:t>
            </a:r>
            <a:r>
              <a:rPr sz="3600" spc="-60" dirty="0"/>
              <a:t>U</a:t>
            </a:r>
            <a:r>
              <a:rPr sz="3600" spc="-65" dirty="0"/>
              <a:t>I</a:t>
            </a:r>
            <a:r>
              <a:rPr sz="3600" spc="-60" dirty="0"/>
              <a:t>NC</a:t>
            </a:r>
            <a:r>
              <a:rPr sz="3600" spc="-65" dirty="0"/>
              <a:t>E</a:t>
            </a:r>
            <a:r>
              <a:rPr sz="3600" spc="-60" dirty="0"/>
              <a:t>N</a:t>
            </a:r>
            <a:r>
              <a:rPr sz="3600" spc="-65" dirty="0"/>
              <a:t>A</a:t>
            </a:r>
            <a:r>
              <a:rPr sz="3600" spc="-60" dirty="0"/>
              <a:t>L</a:t>
            </a:r>
            <a:r>
              <a:rPr sz="3600" spc="-65" dirty="0"/>
              <a:t>E</a:t>
            </a:r>
            <a:r>
              <a:rPr sz="3600" dirty="0"/>
              <a:t>S</a:t>
            </a:r>
            <a:endParaRPr sz="3600"/>
          </a:p>
        </p:txBody>
      </p:sp>
      <p:sp>
        <p:nvSpPr>
          <p:cNvPr id="3" name="object 3"/>
          <p:cNvSpPr txBox="1"/>
          <p:nvPr/>
        </p:nvSpPr>
        <p:spPr>
          <a:xfrm>
            <a:off x="1863089" y="2715615"/>
            <a:ext cx="3769360" cy="879475"/>
          </a:xfrm>
          <a:prstGeom prst="rect">
            <a:avLst/>
          </a:prstGeom>
        </p:spPr>
        <p:txBody>
          <a:bodyPr vert="horz" wrap="square" lIns="0" tIns="134620" rIns="0" bIns="0" rtlCol="0">
            <a:spAutoFit/>
          </a:bodyPr>
          <a:lstStyle/>
          <a:p>
            <a:pPr marL="12700" marR="0" lvl="0" indent="0" algn="l" defTabSz="914400" rtl="0" eaLnBrk="1" fontAlgn="auto" latinLnBrk="0" hangingPunct="1">
              <a:lnSpc>
                <a:spcPct val="100000"/>
              </a:lnSpc>
              <a:spcBef>
                <a:spcPts val="1060"/>
              </a:spcBef>
              <a:spcAft>
                <a:spcPts val="0"/>
              </a:spcAft>
              <a:buClrTx/>
              <a:buSzTx/>
              <a:buFontTx/>
              <a:buNone/>
              <a:tabLst/>
              <a:defRPr/>
            </a:pPr>
            <a:r>
              <a:rPr kumimoji="0" sz="2000" b="0" i="0" u="none" strike="noStrike" kern="1200" cap="none" spc="-1280" normalizeH="0" baseline="0" noProof="0" dirty="0">
                <a:ln>
                  <a:noFill/>
                </a:ln>
                <a:solidFill>
                  <a:srgbClr val="576DA6"/>
                </a:solidFill>
                <a:effectLst/>
                <a:uLnTx/>
                <a:uFillTx/>
                <a:latin typeface="Microsoft Sans Serif"/>
                <a:ea typeface="+mn-ea"/>
                <a:cs typeface="Microsoft Sans Serif"/>
              </a:rPr>
              <a:t>🞄</a:t>
            </a:r>
            <a:r>
              <a:rPr kumimoji="0" sz="2000" b="0" i="0" u="none" strike="noStrike" kern="1200" cap="none" spc="180" normalizeH="0" baseline="0" noProof="0" dirty="0">
                <a:ln>
                  <a:noFill/>
                </a:ln>
                <a:solidFill>
                  <a:srgbClr val="576DA6"/>
                </a:solidFill>
                <a:effectLst/>
                <a:uLnTx/>
                <a:uFillTx/>
                <a:latin typeface="Microsoft Sans Serif"/>
                <a:ea typeface="+mn-ea"/>
                <a:cs typeface="Microsoft Sans Serif"/>
              </a:rPr>
              <a:t> </a:t>
            </a:r>
            <a:r>
              <a:rPr kumimoji="0" sz="2000" b="0" i="0" u="none" strike="noStrike" kern="1200" cap="none" spc="-150" normalizeH="0" baseline="0" noProof="0" dirty="0">
                <a:ln>
                  <a:noFill/>
                </a:ln>
                <a:solidFill>
                  <a:srgbClr val="454545"/>
                </a:solidFill>
                <a:effectLst/>
                <a:uLnTx/>
                <a:uFillTx/>
                <a:latin typeface="Arial MT"/>
                <a:ea typeface="+mn-ea"/>
                <a:cs typeface="Arial MT"/>
              </a:rPr>
              <a:t>V</a:t>
            </a:r>
            <a:r>
              <a:rPr kumimoji="0" sz="2000" b="0" i="0" u="none" strike="noStrike" kern="1200" cap="none" spc="0" normalizeH="0" baseline="0" noProof="0" dirty="0">
                <a:ln>
                  <a:noFill/>
                </a:ln>
                <a:solidFill>
                  <a:srgbClr val="454545"/>
                </a:solidFill>
                <a:effectLst/>
                <a:uLnTx/>
                <a:uFillTx/>
                <a:latin typeface="Arial MT"/>
                <a:ea typeface="+mn-ea"/>
                <a:cs typeface="Arial MT"/>
              </a:rPr>
              <a:t>ALOR</a:t>
            </a:r>
            <a:r>
              <a:rPr kumimoji="0" sz="2000" b="0" i="0" u="none" strike="noStrike" kern="1200" cap="none" spc="-15"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MENSUAL</a:t>
            </a:r>
            <a:r>
              <a:rPr kumimoji="0" sz="2000" b="0" i="0" u="none" strike="noStrike" kern="1200" cap="none" spc="-75"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DE</a:t>
            </a:r>
            <a:r>
              <a:rPr kumimoji="0" sz="2000" b="0" i="0" u="none" strike="noStrike" kern="1200" cap="none" spc="-10"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LA</a:t>
            </a:r>
            <a:r>
              <a:rPr kumimoji="0" sz="2000" b="0" i="0" u="none" strike="noStrike" kern="1200" cap="none" spc="-110"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UMA</a:t>
            </a:r>
            <a:endParaRPr kumimoji="0" sz="2000" b="0" i="0" u="none" strike="noStrike" kern="1200" cap="none" spc="0" normalizeH="0" baseline="0" noProof="0">
              <a:ln>
                <a:noFill/>
              </a:ln>
              <a:solidFill>
                <a:prstClr val="black"/>
              </a:solidFill>
              <a:effectLst/>
              <a:uLnTx/>
              <a:uFillTx/>
              <a:latin typeface="Arial MT"/>
              <a:ea typeface="+mn-ea"/>
              <a:cs typeface="Arial MT"/>
            </a:endParaRPr>
          </a:p>
          <a:p>
            <a:pPr marL="12700" marR="0" lvl="0" indent="0" algn="l" defTabSz="914400" rtl="0" eaLnBrk="1" fontAlgn="auto" latinLnBrk="0" hangingPunct="1">
              <a:lnSpc>
                <a:spcPct val="100000"/>
              </a:lnSpc>
              <a:spcBef>
                <a:spcPts val="960"/>
              </a:spcBef>
              <a:spcAft>
                <a:spcPts val="0"/>
              </a:spcAft>
              <a:buClrTx/>
              <a:buSzTx/>
              <a:buFontTx/>
              <a:buNone/>
              <a:tabLst/>
              <a:defRPr/>
            </a:pPr>
            <a:r>
              <a:rPr kumimoji="0" sz="2000" b="0" i="0" u="none" strike="noStrike" kern="1200" cap="none" spc="-1280" normalizeH="0" baseline="0" noProof="0" dirty="0">
                <a:ln>
                  <a:noFill/>
                </a:ln>
                <a:solidFill>
                  <a:srgbClr val="576DA6"/>
                </a:solidFill>
                <a:effectLst/>
                <a:uLnTx/>
                <a:uFillTx/>
                <a:latin typeface="Microsoft Sans Serif"/>
                <a:ea typeface="+mn-ea"/>
                <a:cs typeface="Microsoft Sans Serif"/>
              </a:rPr>
              <a:t>🞄</a:t>
            </a:r>
            <a:r>
              <a:rPr kumimoji="0" sz="2000" b="0" i="0" u="none" strike="noStrike" kern="1200" cap="none" spc="180" normalizeH="0" baseline="0" noProof="0" dirty="0">
                <a:ln>
                  <a:noFill/>
                </a:ln>
                <a:solidFill>
                  <a:srgbClr val="576DA6"/>
                </a:solidFill>
                <a:effectLst/>
                <a:uLnTx/>
                <a:uFillTx/>
                <a:latin typeface="Microsoft Sans Serif"/>
                <a:ea typeface="+mn-ea"/>
                <a:cs typeface="Microsoft Sans Serif"/>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POR</a:t>
            </a:r>
            <a:endParaRPr kumimoji="0" sz="2000" b="0" i="0" u="none" strike="noStrike" kern="1200" cap="none" spc="0" normalizeH="0" baseline="0" noProof="0">
              <a:ln>
                <a:noFill/>
              </a:ln>
              <a:solidFill>
                <a:prstClr val="black"/>
              </a:solidFill>
              <a:effectLst/>
              <a:uLnTx/>
              <a:uFillTx/>
              <a:latin typeface="Arial MT"/>
              <a:ea typeface="+mn-ea"/>
              <a:cs typeface="Arial MT"/>
            </a:endParaRPr>
          </a:p>
        </p:txBody>
      </p:sp>
      <p:sp>
        <p:nvSpPr>
          <p:cNvPr id="4" name="object 4"/>
          <p:cNvSpPr txBox="1"/>
          <p:nvPr/>
        </p:nvSpPr>
        <p:spPr>
          <a:xfrm>
            <a:off x="7349997" y="2715615"/>
            <a:ext cx="1157605" cy="824649"/>
          </a:xfrm>
          <a:prstGeom prst="rect">
            <a:avLst/>
          </a:prstGeom>
        </p:spPr>
        <p:txBody>
          <a:bodyPr vert="horz" wrap="square" lIns="0" tIns="12065" rIns="0" bIns="0" rtlCol="0">
            <a:spAutoFit/>
          </a:bodyPr>
          <a:lstStyle/>
          <a:p>
            <a:pPr marL="12700" marR="5080" lvl="0" indent="0" algn="l" defTabSz="914400" rtl="0" eaLnBrk="1" fontAlgn="auto" latinLnBrk="0" hangingPunct="1">
              <a:lnSpc>
                <a:spcPct val="140100"/>
              </a:lnSpc>
              <a:spcBef>
                <a:spcPts val="95"/>
              </a:spcBef>
              <a:spcAft>
                <a:spcPts val="0"/>
              </a:spcAft>
              <a:buClrTx/>
              <a:buSzTx/>
              <a:buFontTx/>
              <a:buNone/>
              <a:tabLst/>
              <a:defRPr/>
            </a:pPr>
            <a:r>
              <a:rPr kumimoji="0" sz="2000" b="0" i="0" u="none" strike="noStrike" kern="1200" cap="none" spc="0" normalizeH="0" baseline="0" noProof="0" dirty="0">
                <a:ln>
                  <a:noFill/>
                </a:ln>
                <a:solidFill>
                  <a:srgbClr val="454545"/>
                </a:solidFill>
                <a:effectLst/>
                <a:uLnTx/>
                <a:uFillTx/>
                <a:latin typeface="Arial MT"/>
                <a:ea typeface="+mn-ea"/>
                <a:cs typeface="Arial MT"/>
              </a:rPr>
              <a:t>$3,300.53  </a:t>
            </a:r>
            <a:r>
              <a:rPr kumimoji="0" sz="2000" b="0" i="0" u="none" strike="noStrike" kern="1200" cap="none" spc="-25" normalizeH="0" baseline="0" noProof="0" dirty="0">
                <a:ln>
                  <a:noFill/>
                </a:ln>
                <a:solidFill>
                  <a:srgbClr val="454545"/>
                </a:solidFill>
                <a:effectLst/>
                <a:uLnTx/>
                <a:uFillTx/>
                <a:latin typeface="Arial MT"/>
                <a:ea typeface="+mn-ea"/>
                <a:cs typeface="Arial MT"/>
              </a:rPr>
              <a:t>1</a:t>
            </a:r>
            <a:r>
              <a:rPr kumimoji="0" lang="es-MX" sz="2000" b="0" i="0" u="none" strike="noStrike" kern="1200" cap="none" spc="-25" normalizeH="0" baseline="0" noProof="0" dirty="0">
                <a:ln>
                  <a:noFill/>
                </a:ln>
                <a:solidFill>
                  <a:srgbClr val="454545"/>
                </a:solidFill>
                <a:effectLst/>
                <a:uLnTx/>
                <a:uFillTx/>
                <a:latin typeface="Arial MT"/>
                <a:ea typeface="+mn-ea"/>
                <a:cs typeface="Arial MT"/>
              </a:rPr>
              <a:t>4.39</a:t>
            </a:r>
            <a:r>
              <a:rPr kumimoji="0" sz="2000" b="0" i="0" u="none" strike="noStrike" kern="1200" cap="none" spc="-25" normalizeH="0" baseline="0" noProof="0" dirty="0">
                <a:ln>
                  <a:noFill/>
                </a:ln>
                <a:solidFill>
                  <a:srgbClr val="454545"/>
                </a:solidFill>
                <a:effectLst/>
                <a:uLnTx/>
                <a:uFillTx/>
                <a:latin typeface="Arial MT"/>
                <a:ea typeface="+mn-ea"/>
                <a:cs typeface="Arial MT"/>
              </a:rPr>
              <a:t>%</a:t>
            </a:r>
            <a:endParaRPr kumimoji="0" sz="2000" b="0" i="0" u="none" strike="noStrike" kern="1200" cap="none" spc="0" normalizeH="0" baseline="0" noProof="0" dirty="0">
              <a:ln>
                <a:noFill/>
              </a:ln>
              <a:solidFill>
                <a:prstClr val="black"/>
              </a:solidFill>
              <a:effectLst/>
              <a:uLnTx/>
              <a:uFillTx/>
              <a:latin typeface="Arial MT"/>
              <a:ea typeface="+mn-ea"/>
              <a:cs typeface="Arial MT"/>
            </a:endParaRPr>
          </a:p>
        </p:txBody>
      </p:sp>
      <p:sp>
        <p:nvSpPr>
          <p:cNvPr id="5" name="object 5"/>
          <p:cNvSpPr txBox="1"/>
          <p:nvPr/>
        </p:nvSpPr>
        <p:spPr>
          <a:xfrm>
            <a:off x="1863089" y="3690873"/>
            <a:ext cx="6433185" cy="330835"/>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2000" b="0" i="0" u="none" strike="noStrike" kern="1200" cap="none" spc="-1280" normalizeH="0" baseline="0" noProof="0" dirty="0">
                <a:ln>
                  <a:noFill/>
                </a:ln>
                <a:solidFill>
                  <a:srgbClr val="576DA6"/>
                </a:solidFill>
                <a:effectLst/>
                <a:uLnTx/>
                <a:uFillTx/>
                <a:latin typeface="Microsoft Sans Serif"/>
                <a:ea typeface="+mn-ea"/>
                <a:cs typeface="Microsoft Sans Serif"/>
              </a:rPr>
              <a:t>🞄</a:t>
            </a:r>
            <a:r>
              <a:rPr kumimoji="0" sz="2000" b="0" i="0" u="none" strike="noStrike" kern="1200" cap="none" spc="180" normalizeH="0" baseline="0" noProof="0" dirty="0">
                <a:ln>
                  <a:noFill/>
                </a:ln>
                <a:solidFill>
                  <a:srgbClr val="576DA6"/>
                </a:solidFill>
                <a:effectLst/>
                <a:uLnTx/>
                <a:uFillTx/>
                <a:latin typeface="Microsoft Sans Serif"/>
                <a:ea typeface="+mn-ea"/>
                <a:cs typeface="Microsoft Sans Serif"/>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IGUAL</a:t>
            </a:r>
            <a:r>
              <a:rPr kumimoji="0" sz="2000" b="0" i="0" u="none" strike="noStrike" kern="1200" cap="none" spc="-90"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SUB</a:t>
            </a:r>
            <a:r>
              <a:rPr kumimoji="0" sz="2000" b="0" i="0" u="none" strike="noStrike" kern="1200" cap="none" spc="-10" normalizeH="0" baseline="0" noProof="0" dirty="0">
                <a:ln>
                  <a:noFill/>
                </a:ln>
                <a:solidFill>
                  <a:srgbClr val="454545"/>
                </a:solidFill>
                <a:effectLst/>
                <a:uLnTx/>
                <a:uFillTx/>
                <a:latin typeface="Arial MT"/>
                <a:ea typeface="+mn-ea"/>
                <a:cs typeface="Arial MT"/>
              </a:rPr>
              <a:t>S</a:t>
            </a:r>
            <a:r>
              <a:rPr kumimoji="0" sz="2000" b="0" i="0" u="none" strike="noStrike" kern="1200" cap="none" spc="0" normalizeH="0" baseline="0" noProof="0" dirty="0">
                <a:ln>
                  <a:noFill/>
                </a:ln>
                <a:solidFill>
                  <a:srgbClr val="454545"/>
                </a:solidFill>
                <a:effectLst/>
                <a:uLnTx/>
                <a:uFillTx/>
                <a:latin typeface="Arial MT"/>
                <a:ea typeface="+mn-ea"/>
                <a:cs typeface="Arial MT"/>
              </a:rPr>
              <a:t>IDIO</a:t>
            </a:r>
            <a:r>
              <a:rPr kumimoji="0" sz="2000" b="0" i="0" u="none" strike="noStrike" kern="1200" cap="none" spc="-25" normalizeH="0" baseline="0" noProof="0" dirty="0">
                <a:ln>
                  <a:noFill/>
                </a:ln>
                <a:solidFill>
                  <a:srgbClr val="454545"/>
                </a:solidFill>
                <a:effectLst/>
                <a:uLnTx/>
                <a:uFillTx/>
                <a:latin typeface="Arial MT"/>
                <a:ea typeface="+mn-ea"/>
                <a:cs typeface="Arial MT"/>
              </a:rPr>
              <a:t> </a:t>
            </a:r>
            <a:r>
              <a:rPr kumimoji="0" sz="2000" b="0" i="0" u="none" strike="noStrike" kern="1200" cap="none" spc="-150" normalizeH="0" baseline="0" noProof="0" dirty="0">
                <a:ln>
                  <a:noFill/>
                </a:ln>
                <a:solidFill>
                  <a:srgbClr val="454545"/>
                </a:solidFill>
                <a:effectLst/>
                <a:uLnTx/>
                <a:uFillTx/>
                <a:latin typeface="Arial MT"/>
                <a:ea typeface="+mn-ea"/>
                <a:cs typeface="Arial MT"/>
              </a:rPr>
              <a:t>P</a:t>
            </a:r>
            <a:r>
              <a:rPr kumimoji="0" sz="2000" b="0" i="0" u="none" strike="noStrike" kern="1200" cap="none" spc="0" normalizeH="0" baseline="0" noProof="0" dirty="0">
                <a:ln>
                  <a:noFill/>
                </a:ln>
                <a:solidFill>
                  <a:srgbClr val="454545"/>
                </a:solidFill>
                <a:effectLst/>
                <a:uLnTx/>
                <a:uFillTx/>
                <a:latin typeface="Arial MT"/>
                <a:ea typeface="+mn-ea"/>
                <a:cs typeface="Arial MT"/>
              </a:rPr>
              <a:t>ARA</a:t>
            </a:r>
            <a:r>
              <a:rPr kumimoji="0" sz="2000" b="0" i="0" u="none" strike="noStrike" kern="1200" cap="none" spc="-110"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EM</a:t>
            </a:r>
            <a:r>
              <a:rPr kumimoji="0" sz="2000" b="0" i="0" u="none" strike="noStrike" kern="1200" cap="none" spc="-10" normalizeH="0" baseline="0" noProof="0" dirty="0">
                <a:ln>
                  <a:noFill/>
                </a:ln>
                <a:solidFill>
                  <a:srgbClr val="454545"/>
                </a:solidFill>
                <a:effectLst/>
                <a:uLnTx/>
                <a:uFillTx/>
                <a:latin typeface="Arial MT"/>
                <a:ea typeface="+mn-ea"/>
                <a:cs typeface="Arial MT"/>
              </a:rPr>
              <a:t>P</a:t>
            </a:r>
            <a:r>
              <a:rPr kumimoji="0" sz="2000" b="0" i="0" u="none" strike="noStrike" kern="1200" cap="none" spc="0" normalizeH="0" baseline="0" noProof="0" dirty="0">
                <a:ln>
                  <a:noFill/>
                </a:ln>
                <a:solidFill>
                  <a:srgbClr val="454545"/>
                </a:solidFill>
                <a:effectLst/>
                <a:uLnTx/>
                <a:uFillTx/>
                <a:latin typeface="Arial MT"/>
                <a:ea typeface="+mn-ea"/>
                <a:cs typeface="Arial MT"/>
              </a:rPr>
              <a:t>LEO</a:t>
            </a:r>
            <a:r>
              <a:rPr kumimoji="0" sz="2000" b="0" i="0" u="none" strike="noStrike" kern="1200" cap="none" spc="-20"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MENSUAL </a:t>
            </a:r>
            <a:r>
              <a:rPr kumimoji="0" sz="2000" b="0" i="0" u="none" strike="noStrike" kern="1200" cap="none" spc="-260"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a:t>
            </a:r>
            <a:r>
              <a:rPr kumimoji="0" lang="es-MX" sz="2000" b="0" i="0" u="none" strike="noStrike" kern="1200" cap="none" spc="0" normalizeH="0" baseline="0" noProof="0" dirty="0">
                <a:ln>
                  <a:noFill/>
                </a:ln>
                <a:solidFill>
                  <a:srgbClr val="454545"/>
                </a:solidFill>
                <a:effectLst/>
                <a:uLnTx/>
                <a:uFillTx/>
                <a:latin typeface="Arial MT"/>
                <a:ea typeface="+mn-ea"/>
                <a:cs typeface="Arial MT"/>
              </a:rPr>
              <a:t>474.94</a:t>
            </a:r>
            <a:endParaRPr kumimoji="0" sz="2000" b="0" i="0" u="none" strike="noStrike" kern="1200" cap="none" spc="0" normalizeH="0" baseline="0" noProof="0" dirty="0">
              <a:ln>
                <a:noFill/>
              </a:ln>
              <a:solidFill>
                <a:prstClr val="black"/>
              </a:solidFill>
              <a:effectLst/>
              <a:uLnTx/>
              <a:uFillTx/>
              <a:latin typeface="Arial MT"/>
              <a:ea typeface="+mn-ea"/>
              <a:cs typeface="Arial MT"/>
            </a:endParaRPr>
          </a:p>
        </p:txBody>
      </p:sp>
      <p:sp>
        <p:nvSpPr>
          <p:cNvPr id="6" name="object 6"/>
          <p:cNvSpPr txBox="1"/>
          <p:nvPr/>
        </p:nvSpPr>
        <p:spPr>
          <a:xfrm>
            <a:off x="1863089" y="3995902"/>
            <a:ext cx="1071245" cy="1306830"/>
          </a:xfrm>
          <a:prstGeom prst="rect">
            <a:avLst/>
          </a:prstGeom>
        </p:spPr>
        <p:txBody>
          <a:bodyPr vert="horz" wrap="square" lIns="0" tIns="134620" rIns="0" bIns="0" rtlCol="0">
            <a:spAutoFit/>
          </a:bodyPr>
          <a:lstStyle/>
          <a:p>
            <a:pPr marL="12700" marR="0" lvl="0" indent="0" algn="l" defTabSz="914400" rtl="0" eaLnBrk="1" fontAlgn="auto" latinLnBrk="0" hangingPunct="1">
              <a:lnSpc>
                <a:spcPct val="100000"/>
              </a:lnSpc>
              <a:spcBef>
                <a:spcPts val="1060"/>
              </a:spcBef>
              <a:spcAft>
                <a:spcPts val="0"/>
              </a:spcAft>
              <a:buClrTx/>
              <a:buSzTx/>
              <a:buFontTx/>
              <a:buNone/>
              <a:tabLst/>
              <a:defRPr/>
            </a:pPr>
            <a:r>
              <a:rPr kumimoji="0" sz="2000" b="0" i="0" u="none" strike="noStrike" kern="1200" cap="none" spc="-1280" normalizeH="0" baseline="0" noProof="0" dirty="0">
                <a:ln>
                  <a:noFill/>
                </a:ln>
                <a:solidFill>
                  <a:srgbClr val="576DA6"/>
                </a:solidFill>
                <a:effectLst/>
                <a:uLnTx/>
                <a:uFillTx/>
                <a:latin typeface="Microsoft Sans Serif"/>
                <a:ea typeface="+mn-ea"/>
                <a:cs typeface="Microsoft Sans Serif"/>
              </a:rPr>
              <a:t>🞄</a:t>
            </a:r>
            <a:r>
              <a:rPr kumimoji="0" sz="2000" b="0" i="0" u="none" strike="noStrike" kern="1200" cap="none" spc="180" normalizeH="0" baseline="0" noProof="0" dirty="0">
                <a:ln>
                  <a:noFill/>
                </a:ln>
                <a:solidFill>
                  <a:srgbClr val="576DA6"/>
                </a:solidFill>
                <a:effectLst/>
                <a:uLnTx/>
                <a:uFillTx/>
                <a:latin typeface="Microsoft Sans Serif"/>
                <a:ea typeface="+mn-ea"/>
                <a:cs typeface="Microsoft Sans Serif"/>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ENTRE</a:t>
            </a:r>
            <a:endParaRPr kumimoji="0" sz="2000" b="0" i="0" u="none" strike="noStrike" kern="1200" cap="none" spc="0" normalizeH="0" baseline="0" noProof="0">
              <a:ln>
                <a:noFill/>
              </a:ln>
              <a:solidFill>
                <a:prstClr val="black"/>
              </a:solidFill>
              <a:effectLst/>
              <a:uLnTx/>
              <a:uFillTx/>
              <a:latin typeface="Arial MT"/>
              <a:ea typeface="+mn-ea"/>
              <a:cs typeface="Arial MT"/>
            </a:endParaRPr>
          </a:p>
          <a:p>
            <a:pPr marL="12700" marR="0" lvl="0" indent="0" algn="l" defTabSz="914400" rtl="0" eaLnBrk="1" fontAlgn="auto" latinLnBrk="0" hangingPunct="1">
              <a:lnSpc>
                <a:spcPct val="100000"/>
              </a:lnSpc>
              <a:spcBef>
                <a:spcPts val="965"/>
              </a:spcBef>
              <a:spcAft>
                <a:spcPts val="0"/>
              </a:spcAft>
              <a:buClrTx/>
              <a:buSzTx/>
              <a:buFontTx/>
              <a:buNone/>
              <a:tabLst/>
              <a:defRPr/>
            </a:pPr>
            <a:r>
              <a:rPr kumimoji="0" sz="2000" b="0" i="0" u="none" strike="noStrike" kern="1200" cap="none" spc="-1280" normalizeH="0" baseline="0" noProof="0" dirty="0">
                <a:ln>
                  <a:noFill/>
                </a:ln>
                <a:solidFill>
                  <a:srgbClr val="576DA6"/>
                </a:solidFill>
                <a:effectLst/>
                <a:uLnTx/>
                <a:uFillTx/>
                <a:latin typeface="Microsoft Sans Serif"/>
                <a:ea typeface="+mn-ea"/>
                <a:cs typeface="Microsoft Sans Serif"/>
              </a:rPr>
              <a:t>🞄</a:t>
            </a:r>
            <a:r>
              <a:rPr kumimoji="0" sz="2000" b="0" i="0" u="none" strike="noStrike" kern="1200" cap="none" spc="180" normalizeH="0" baseline="0" noProof="0" dirty="0">
                <a:ln>
                  <a:noFill/>
                </a:ln>
                <a:solidFill>
                  <a:srgbClr val="576DA6"/>
                </a:solidFill>
                <a:effectLst/>
                <a:uLnTx/>
                <a:uFillTx/>
                <a:latin typeface="Microsoft Sans Serif"/>
                <a:ea typeface="+mn-ea"/>
                <a:cs typeface="Microsoft Sans Serif"/>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IGUAL</a:t>
            </a:r>
            <a:endParaRPr kumimoji="0" sz="2000" b="0" i="0" u="none" strike="noStrike" kern="1200" cap="none" spc="0" normalizeH="0" baseline="0" noProof="0">
              <a:ln>
                <a:noFill/>
              </a:ln>
              <a:solidFill>
                <a:prstClr val="black"/>
              </a:solidFill>
              <a:effectLst/>
              <a:uLnTx/>
              <a:uFillTx/>
              <a:latin typeface="Arial MT"/>
              <a:ea typeface="+mn-ea"/>
              <a:cs typeface="Arial MT"/>
            </a:endParaRPr>
          </a:p>
          <a:p>
            <a:pPr marL="12700" marR="0" lvl="0" indent="0" algn="l" defTabSz="914400" rtl="0" eaLnBrk="1" fontAlgn="auto" latinLnBrk="0" hangingPunct="1">
              <a:lnSpc>
                <a:spcPct val="100000"/>
              </a:lnSpc>
              <a:spcBef>
                <a:spcPts val="960"/>
              </a:spcBef>
              <a:spcAft>
                <a:spcPts val="0"/>
              </a:spcAft>
              <a:buClrTx/>
              <a:buSzTx/>
              <a:buFontTx/>
              <a:buNone/>
              <a:tabLst/>
              <a:defRPr/>
            </a:pPr>
            <a:r>
              <a:rPr kumimoji="0" sz="2000" b="0" i="0" u="none" strike="noStrike" kern="1200" cap="none" spc="-1280" normalizeH="0" baseline="0" noProof="0" dirty="0">
                <a:ln>
                  <a:noFill/>
                </a:ln>
                <a:solidFill>
                  <a:srgbClr val="576DA6"/>
                </a:solidFill>
                <a:effectLst/>
                <a:uLnTx/>
                <a:uFillTx/>
                <a:latin typeface="Microsoft Sans Serif"/>
                <a:ea typeface="+mn-ea"/>
                <a:cs typeface="Microsoft Sans Serif"/>
              </a:rPr>
              <a:t>🞄</a:t>
            </a:r>
            <a:r>
              <a:rPr kumimoji="0" sz="2000" b="0" i="0" u="none" strike="noStrike" kern="1200" cap="none" spc="180" normalizeH="0" baseline="0" noProof="0" dirty="0">
                <a:ln>
                  <a:noFill/>
                </a:ln>
                <a:solidFill>
                  <a:srgbClr val="576DA6"/>
                </a:solidFill>
                <a:effectLst/>
                <a:uLnTx/>
                <a:uFillTx/>
                <a:latin typeface="Microsoft Sans Serif"/>
                <a:ea typeface="+mn-ea"/>
                <a:cs typeface="Microsoft Sans Serif"/>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POR</a:t>
            </a:r>
            <a:endParaRPr kumimoji="0" sz="2000" b="0" i="0" u="none" strike="noStrike" kern="1200" cap="none" spc="0" normalizeH="0" baseline="0" noProof="0">
              <a:ln>
                <a:noFill/>
              </a:ln>
              <a:solidFill>
                <a:prstClr val="black"/>
              </a:solidFill>
              <a:effectLst/>
              <a:uLnTx/>
              <a:uFillTx/>
              <a:latin typeface="Arial MT"/>
              <a:ea typeface="+mn-ea"/>
              <a:cs typeface="Arial MT"/>
            </a:endParaRPr>
          </a:p>
        </p:txBody>
      </p:sp>
      <p:sp>
        <p:nvSpPr>
          <p:cNvPr id="7" name="object 7"/>
          <p:cNvSpPr txBox="1"/>
          <p:nvPr/>
        </p:nvSpPr>
        <p:spPr>
          <a:xfrm>
            <a:off x="1863089" y="5398109"/>
            <a:ext cx="1186180" cy="330835"/>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2000" b="0" i="0" u="none" strike="noStrike" kern="1200" cap="none" spc="-1280" normalizeH="0" baseline="0" noProof="0" dirty="0">
                <a:ln>
                  <a:noFill/>
                </a:ln>
                <a:solidFill>
                  <a:srgbClr val="576DA6"/>
                </a:solidFill>
                <a:effectLst/>
                <a:uLnTx/>
                <a:uFillTx/>
                <a:latin typeface="Microsoft Sans Serif"/>
                <a:ea typeface="+mn-ea"/>
                <a:cs typeface="Microsoft Sans Serif"/>
              </a:rPr>
              <a:t>🞄</a:t>
            </a:r>
            <a:r>
              <a:rPr kumimoji="0" sz="2000" b="0" i="0" u="none" strike="noStrike" kern="1200" cap="none" spc="180" normalizeH="0" baseline="0" noProof="0" dirty="0">
                <a:ln>
                  <a:noFill/>
                </a:ln>
                <a:solidFill>
                  <a:srgbClr val="576DA6"/>
                </a:solidFill>
                <a:effectLst/>
                <a:uLnTx/>
                <a:uFillTx/>
                <a:latin typeface="Microsoft Sans Serif"/>
                <a:ea typeface="+mn-ea"/>
                <a:cs typeface="Microsoft Sans Serif"/>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IGUAL</a:t>
            </a:r>
            <a:r>
              <a:rPr kumimoji="0" sz="2000" b="0" i="0" u="none" strike="noStrike" kern="1200" cap="none" spc="-210"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A</a:t>
            </a:r>
            <a:endParaRPr kumimoji="0" sz="2000" b="0" i="0" u="none" strike="noStrike" kern="1200" cap="none" spc="0" normalizeH="0" baseline="0" noProof="0">
              <a:ln>
                <a:noFill/>
              </a:ln>
              <a:solidFill>
                <a:prstClr val="black"/>
              </a:solidFill>
              <a:effectLst/>
              <a:uLnTx/>
              <a:uFillTx/>
              <a:latin typeface="Arial MT"/>
              <a:ea typeface="+mn-ea"/>
              <a:cs typeface="Arial MT"/>
            </a:endParaRPr>
          </a:p>
        </p:txBody>
      </p:sp>
      <p:sp>
        <p:nvSpPr>
          <p:cNvPr id="8" name="object 8"/>
          <p:cNvSpPr txBox="1"/>
          <p:nvPr/>
        </p:nvSpPr>
        <p:spPr>
          <a:xfrm>
            <a:off x="3691890" y="3995902"/>
            <a:ext cx="6600190" cy="1733550"/>
          </a:xfrm>
          <a:prstGeom prst="rect">
            <a:avLst/>
          </a:prstGeom>
        </p:spPr>
        <p:txBody>
          <a:bodyPr vert="horz" wrap="square" lIns="0" tIns="134620" rIns="0" bIns="0" rtlCol="0">
            <a:spAutoFit/>
          </a:bodyPr>
          <a:lstStyle/>
          <a:p>
            <a:pPr marL="3670300" marR="0" lvl="0" indent="0" algn="l" defTabSz="914400" rtl="0" eaLnBrk="1" fontAlgn="auto" latinLnBrk="0" hangingPunct="1">
              <a:lnSpc>
                <a:spcPct val="100000"/>
              </a:lnSpc>
              <a:spcBef>
                <a:spcPts val="1060"/>
              </a:spcBef>
              <a:spcAft>
                <a:spcPts val="0"/>
              </a:spcAft>
              <a:buClrTx/>
              <a:buSzTx/>
              <a:buFontTx/>
              <a:buNone/>
              <a:tabLst/>
              <a:defRPr/>
            </a:pPr>
            <a:r>
              <a:rPr kumimoji="0" sz="2000" b="0" i="0" u="none" strike="noStrike" kern="1200" cap="none" spc="0" normalizeH="0" baseline="0" noProof="0" dirty="0">
                <a:ln>
                  <a:noFill/>
                </a:ln>
                <a:solidFill>
                  <a:srgbClr val="454545"/>
                </a:solidFill>
                <a:effectLst/>
                <a:uLnTx/>
                <a:uFillTx/>
                <a:latin typeface="Arial MT"/>
                <a:ea typeface="+mn-ea"/>
                <a:cs typeface="Arial MT"/>
              </a:rPr>
              <a:t>30.4</a:t>
            </a:r>
            <a:endParaRPr kumimoji="0" sz="2000" b="0" i="0" u="none" strike="noStrike" kern="1200" cap="none" spc="0" normalizeH="0" baseline="0" noProof="0">
              <a:ln>
                <a:noFill/>
              </a:ln>
              <a:solidFill>
                <a:prstClr val="black"/>
              </a:solidFill>
              <a:effectLst/>
              <a:uLnTx/>
              <a:uFillTx/>
              <a:latin typeface="Arial MT"/>
              <a:ea typeface="+mn-ea"/>
              <a:cs typeface="Arial MT"/>
            </a:endParaRPr>
          </a:p>
          <a:p>
            <a:pPr marL="3670300" marR="5080" lvl="0" indent="0" algn="l" defTabSz="914400" rtl="0" eaLnBrk="1" fontAlgn="auto" latinLnBrk="0" hangingPunct="1">
              <a:lnSpc>
                <a:spcPct val="140000"/>
              </a:lnSpc>
              <a:spcBef>
                <a:spcPts val="5"/>
              </a:spcBef>
              <a:spcAft>
                <a:spcPts val="0"/>
              </a:spcAft>
              <a:buClrTx/>
              <a:buSzTx/>
              <a:buFontTx/>
              <a:buNone/>
              <a:tabLst/>
              <a:defRPr/>
            </a:pPr>
            <a:r>
              <a:rPr kumimoji="0" sz="2000" b="0" i="0" u="none" strike="noStrike" kern="1200" cap="none" spc="-30" normalizeH="0" baseline="0" noProof="0" dirty="0">
                <a:ln>
                  <a:noFill/>
                </a:ln>
                <a:solidFill>
                  <a:srgbClr val="454545"/>
                </a:solidFill>
                <a:effectLst/>
                <a:uLnTx/>
                <a:uFillTx/>
                <a:latin typeface="Arial MT"/>
                <a:ea typeface="+mn-ea"/>
                <a:cs typeface="Arial MT"/>
              </a:rPr>
              <a:t>RESULTADO</a:t>
            </a:r>
            <a:r>
              <a:rPr kumimoji="0" sz="2000" b="0" i="0" u="none" strike="noStrike" kern="1200" cap="none" spc="-100"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OBTENIDO </a:t>
            </a:r>
            <a:r>
              <a:rPr kumimoji="0" sz="2000" b="0" i="0" u="none" strike="noStrike" kern="1200" cap="none" spc="-540"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15</a:t>
            </a:r>
            <a:endParaRPr kumimoji="0" sz="2000" b="0" i="0" u="none" strike="noStrike" kern="1200" cap="none" spc="0" normalizeH="0" baseline="0" noProof="0">
              <a:ln>
                <a:noFill/>
              </a:ln>
              <a:solidFill>
                <a:prstClr val="black"/>
              </a:solidFill>
              <a:effectLst/>
              <a:uLnTx/>
              <a:uFillTx/>
              <a:latin typeface="Arial MT"/>
              <a:ea typeface="+mn-ea"/>
              <a:cs typeface="Arial MT"/>
            </a:endParaRPr>
          </a:p>
          <a:p>
            <a:pPr marL="12700" marR="0" lvl="0" indent="0" algn="l" defTabSz="914400" rtl="0" eaLnBrk="1" fontAlgn="auto" latinLnBrk="0" hangingPunct="1">
              <a:lnSpc>
                <a:spcPct val="100000"/>
              </a:lnSpc>
              <a:spcBef>
                <a:spcPts val="960"/>
              </a:spcBef>
              <a:spcAft>
                <a:spcPts val="0"/>
              </a:spcAft>
              <a:buClrTx/>
              <a:buSzTx/>
              <a:buFontTx/>
              <a:buNone/>
              <a:tabLst/>
              <a:defRPr/>
            </a:pPr>
            <a:r>
              <a:rPr kumimoji="0" sz="2000" b="0" i="0" u="none" strike="noStrike" kern="1200" cap="none" spc="0" normalizeH="0" baseline="0" noProof="0" dirty="0">
                <a:ln>
                  <a:noFill/>
                </a:ln>
                <a:solidFill>
                  <a:srgbClr val="FF0000"/>
                </a:solidFill>
                <a:effectLst/>
                <a:uLnTx/>
                <a:uFillTx/>
                <a:latin typeface="Arial MT"/>
                <a:ea typeface="+mn-ea"/>
                <a:cs typeface="Arial MT"/>
              </a:rPr>
              <a:t>SUB</a:t>
            </a:r>
            <a:r>
              <a:rPr kumimoji="0" sz="2000" b="0" i="0" u="none" strike="noStrike" kern="1200" cap="none" spc="-10" normalizeH="0" baseline="0" noProof="0" dirty="0">
                <a:ln>
                  <a:noFill/>
                </a:ln>
                <a:solidFill>
                  <a:srgbClr val="FF0000"/>
                </a:solidFill>
                <a:effectLst/>
                <a:uLnTx/>
                <a:uFillTx/>
                <a:latin typeface="Arial MT"/>
                <a:ea typeface="+mn-ea"/>
                <a:cs typeface="Arial MT"/>
              </a:rPr>
              <a:t>S</a:t>
            </a:r>
            <a:r>
              <a:rPr kumimoji="0" sz="2000" b="0" i="0" u="none" strike="noStrike" kern="1200" cap="none" spc="0" normalizeH="0" baseline="0" noProof="0" dirty="0">
                <a:ln>
                  <a:noFill/>
                </a:ln>
                <a:solidFill>
                  <a:srgbClr val="FF0000"/>
                </a:solidFill>
                <a:effectLst/>
                <a:uLnTx/>
                <a:uFillTx/>
                <a:latin typeface="Arial MT"/>
                <a:ea typeface="+mn-ea"/>
                <a:cs typeface="Arial MT"/>
              </a:rPr>
              <a:t>IDIO</a:t>
            </a:r>
            <a:r>
              <a:rPr kumimoji="0" sz="2000" b="0" i="0" u="none" strike="noStrike" kern="1200" cap="none" spc="-10" normalizeH="0" baseline="0" noProof="0" dirty="0">
                <a:ln>
                  <a:noFill/>
                </a:ln>
                <a:solidFill>
                  <a:srgbClr val="FF0000"/>
                </a:solidFill>
                <a:effectLst/>
                <a:uLnTx/>
                <a:uFillTx/>
                <a:latin typeface="Arial MT"/>
                <a:ea typeface="+mn-ea"/>
                <a:cs typeface="Arial MT"/>
              </a:rPr>
              <a:t> </a:t>
            </a:r>
            <a:r>
              <a:rPr kumimoji="0" sz="2000" b="0" i="0" u="none" strike="noStrike" kern="1200" cap="none" spc="-150" normalizeH="0" baseline="0" noProof="0" dirty="0">
                <a:ln>
                  <a:noFill/>
                </a:ln>
                <a:solidFill>
                  <a:srgbClr val="FF0000"/>
                </a:solidFill>
                <a:effectLst/>
                <a:uLnTx/>
                <a:uFillTx/>
                <a:latin typeface="Arial MT"/>
                <a:ea typeface="+mn-ea"/>
                <a:cs typeface="Arial MT"/>
              </a:rPr>
              <a:t>P</a:t>
            </a:r>
            <a:r>
              <a:rPr kumimoji="0" sz="2000" b="0" i="0" u="none" strike="noStrike" kern="1200" cap="none" spc="0" normalizeH="0" baseline="0" noProof="0" dirty="0">
                <a:ln>
                  <a:noFill/>
                </a:ln>
                <a:solidFill>
                  <a:srgbClr val="FF0000"/>
                </a:solidFill>
                <a:effectLst/>
                <a:uLnTx/>
                <a:uFillTx/>
                <a:latin typeface="Arial MT"/>
                <a:ea typeface="+mn-ea"/>
                <a:cs typeface="Arial MT"/>
              </a:rPr>
              <a:t>ARA</a:t>
            </a:r>
            <a:r>
              <a:rPr kumimoji="0" sz="2000" b="0" i="0" u="none" strike="noStrike" kern="1200" cap="none" spc="-114" normalizeH="0" baseline="0" noProof="0" dirty="0">
                <a:ln>
                  <a:noFill/>
                </a:ln>
                <a:solidFill>
                  <a:srgbClr val="FF0000"/>
                </a:solidFill>
                <a:effectLst/>
                <a:uLnTx/>
                <a:uFillTx/>
                <a:latin typeface="Arial MT"/>
                <a:ea typeface="+mn-ea"/>
                <a:cs typeface="Arial MT"/>
              </a:rPr>
              <a:t> </a:t>
            </a:r>
            <a:r>
              <a:rPr kumimoji="0" sz="2000" b="0" i="0" u="none" strike="noStrike" kern="1200" cap="none" spc="-10" normalizeH="0" baseline="0" noProof="0" dirty="0">
                <a:ln>
                  <a:noFill/>
                </a:ln>
                <a:solidFill>
                  <a:srgbClr val="FF0000"/>
                </a:solidFill>
                <a:effectLst/>
                <a:uLnTx/>
                <a:uFillTx/>
                <a:latin typeface="Arial MT"/>
                <a:ea typeface="+mn-ea"/>
                <a:cs typeface="Arial MT"/>
              </a:rPr>
              <a:t>E</a:t>
            </a:r>
            <a:r>
              <a:rPr kumimoji="0" sz="2000" b="0" i="0" u="none" strike="noStrike" kern="1200" cap="none" spc="0" normalizeH="0" baseline="0" noProof="0" dirty="0">
                <a:ln>
                  <a:noFill/>
                </a:ln>
                <a:solidFill>
                  <a:srgbClr val="FF0000"/>
                </a:solidFill>
                <a:effectLst/>
                <a:uLnTx/>
                <a:uFillTx/>
                <a:latin typeface="Arial MT"/>
                <a:ea typeface="+mn-ea"/>
                <a:cs typeface="Arial MT"/>
              </a:rPr>
              <a:t>L</a:t>
            </a:r>
            <a:r>
              <a:rPr kumimoji="0" sz="2000" b="0" i="0" u="none" strike="noStrike" kern="1200" cap="none" spc="-70" normalizeH="0" baseline="0" noProof="0" dirty="0">
                <a:ln>
                  <a:noFill/>
                </a:ln>
                <a:solidFill>
                  <a:srgbClr val="FF0000"/>
                </a:solidFill>
                <a:effectLst/>
                <a:uLnTx/>
                <a:uFillTx/>
                <a:latin typeface="Arial MT"/>
                <a:ea typeface="+mn-ea"/>
                <a:cs typeface="Arial MT"/>
              </a:rPr>
              <a:t> </a:t>
            </a:r>
            <a:r>
              <a:rPr kumimoji="0" sz="2000" b="0" i="0" u="none" strike="noStrike" kern="1200" cap="none" spc="-10" normalizeH="0" baseline="0" noProof="0" dirty="0">
                <a:ln>
                  <a:noFill/>
                </a:ln>
                <a:solidFill>
                  <a:srgbClr val="FF0000"/>
                </a:solidFill>
                <a:effectLst/>
                <a:uLnTx/>
                <a:uFillTx/>
                <a:latin typeface="Arial MT"/>
                <a:ea typeface="+mn-ea"/>
                <a:cs typeface="Arial MT"/>
              </a:rPr>
              <a:t>E</a:t>
            </a:r>
            <a:r>
              <a:rPr kumimoji="0" sz="2000" b="0" i="0" u="none" strike="noStrike" kern="1200" cap="none" spc="0" normalizeH="0" baseline="0" noProof="0" dirty="0">
                <a:ln>
                  <a:noFill/>
                </a:ln>
                <a:solidFill>
                  <a:srgbClr val="FF0000"/>
                </a:solidFill>
                <a:effectLst/>
                <a:uLnTx/>
                <a:uFillTx/>
                <a:latin typeface="Arial MT"/>
                <a:ea typeface="+mn-ea"/>
                <a:cs typeface="Arial MT"/>
              </a:rPr>
              <a:t>MPL</a:t>
            </a:r>
            <a:r>
              <a:rPr kumimoji="0" sz="2000" b="0" i="0" u="none" strike="noStrike" kern="1200" cap="none" spc="-10" normalizeH="0" baseline="0" noProof="0" dirty="0">
                <a:ln>
                  <a:noFill/>
                </a:ln>
                <a:solidFill>
                  <a:srgbClr val="FF0000"/>
                </a:solidFill>
                <a:effectLst/>
                <a:uLnTx/>
                <a:uFillTx/>
                <a:latin typeface="Arial MT"/>
                <a:ea typeface="+mn-ea"/>
                <a:cs typeface="Arial MT"/>
              </a:rPr>
              <a:t>E</a:t>
            </a:r>
            <a:r>
              <a:rPr kumimoji="0" sz="2000" b="0" i="0" u="none" strike="noStrike" kern="1200" cap="none" spc="0" normalizeH="0" baseline="0" noProof="0" dirty="0">
                <a:ln>
                  <a:noFill/>
                </a:ln>
                <a:solidFill>
                  <a:srgbClr val="FF0000"/>
                </a:solidFill>
                <a:effectLst/>
                <a:uLnTx/>
                <a:uFillTx/>
                <a:latin typeface="Arial MT"/>
                <a:ea typeface="+mn-ea"/>
                <a:cs typeface="Arial MT"/>
              </a:rPr>
              <a:t>O QUE</a:t>
            </a:r>
            <a:r>
              <a:rPr kumimoji="0" sz="2000" b="0" i="0" u="none" strike="noStrike" kern="1200" cap="none" spc="-20" normalizeH="0" baseline="0" noProof="0" dirty="0">
                <a:ln>
                  <a:noFill/>
                </a:ln>
                <a:solidFill>
                  <a:srgbClr val="FF0000"/>
                </a:solidFill>
                <a:effectLst/>
                <a:uLnTx/>
                <a:uFillTx/>
                <a:latin typeface="Arial MT"/>
                <a:ea typeface="+mn-ea"/>
                <a:cs typeface="Arial MT"/>
              </a:rPr>
              <a:t> </a:t>
            </a:r>
            <a:r>
              <a:rPr kumimoji="0" sz="2000" b="0" i="0" u="none" strike="noStrike" kern="1200" cap="none" spc="0" normalizeH="0" baseline="0" noProof="0" dirty="0">
                <a:ln>
                  <a:noFill/>
                </a:ln>
                <a:solidFill>
                  <a:srgbClr val="FF0000"/>
                </a:solidFill>
                <a:effectLst/>
                <a:uLnTx/>
                <a:uFillTx/>
                <a:latin typeface="Arial MT"/>
                <a:ea typeface="+mn-ea"/>
                <a:cs typeface="Arial MT"/>
              </a:rPr>
              <a:t>LE</a:t>
            </a:r>
            <a:r>
              <a:rPr kumimoji="0" sz="2000" b="0" i="0" u="none" strike="noStrike" kern="1200" cap="none" spc="-10" normalizeH="0" baseline="0" noProof="0" dirty="0">
                <a:ln>
                  <a:noFill/>
                </a:ln>
                <a:solidFill>
                  <a:srgbClr val="FF0000"/>
                </a:solidFill>
                <a:effectLst/>
                <a:uLnTx/>
                <a:uFillTx/>
                <a:latin typeface="Arial MT"/>
                <a:ea typeface="+mn-ea"/>
                <a:cs typeface="Arial MT"/>
              </a:rPr>
              <a:t> </a:t>
            </a:r>
            <a:r>
              <a:rPr kumimoji="0" sz="2000" b="0" i="0" u="none" strike="noStrike" kern="1200" cap="none" spc="0" normalizeH="0" baseline="0" noProof="0" dirty="0">
                <a:ln>
                  <a:noFill/>
                </a:ln>
                <a:solidFill>
                  <a:srgbClr val="FF0000"/>
                </a:solidFill>
                <a:effectLst/>
                <a:uLnTx/>
                <a:uFillTx/>
                <a:latin typeface="Arial MT"/>
                <a:ea typeface="+mn-ea"/>
                <a:cs typeface="Arial MT"/>
              </a:rPr>
              <a:t>CO</a:t>
            </a:r>
            <a:r>
              <a:rPr kumimoji="0" sz="2000" b="0" i="0" u="none" strike="noStrike" kern="1200" cap="none" spc="10" normalizeH="0" baseline="0" noProof="0" dirty="0">
                <a:ln>
                  <a:noFill/>
                </a:ln>
                <a:solidFill>
                  <a:srgbClr val="FF0000"/>
                </a:solidFill>
                <a:effectLst/>
                <a:uLnTx/>
                <a:uFillTx/>
                <a:latin typeface="Arial MT"/>
                <a:ea typeface="+mn-ea"/>
                <a:cs typeface="Arial MT"/>
              </a:rPr>
              <a:t>R</a:t>
            </a:r>
            <a:r>
              <a:rPr kumimoji="0" sz="2000" b="0" i="0" u="none" strike="noStrike" kern="1200" cap="none" spc="0" normalizeH="0" baseline="0" noProof="0" dirty="0">
                <a:ln>
                  <a:noFill/>
                </a:ln>
                <a:solidFill>
                  <a:srgbClr val="FF0000"/>
                </a:solidFill>
                <a:effectLst/>
                <a:uLnTx/>
                <a:uFillTx/>
                <a:latin typeface="Arial MT"/>
                <a:ea typeface="+mn-ea"/>
                <a:cs typeface="Arial MT"/>
              </a:rPr>
              <a:t>RES</a:t>
            </a:r>
            <a:r>
              <a:rPr kumimoji="0" sz="2000" b="0" i="0" u="none" strike="noStrike" kern="1200" cap="none" spc="-10" normalizeH="0" baseline="0" noProof="0" dirty="0">
                <a:ln>
                  <a:noFill/>
                </a:ln>
                <a:solidFill>
                  <a:srgbClr val="FF0000"/>
                </a:solidFill>
                <a:effectLst/>
                <a:uLnTx/>
                <a:uFillTx/>
                <a:latin typeface="Arial MT"/>
                <a:ea typeface="+mn-ea"/>
                <a:cs typeface="Arial MT"/>
              </a:rPr>
              <a:t>P</a:t>
            </a:r>
            <a:r>
              <a:rPr kumimoji="0" sz="2000" b="0" i="0" u="none" strike="noStrike" kern="1200" cap="none" spc="0" normalizeH="0" baseline="0" noProof="0" dirty="0">
                <a:ln>
                  <a:noFill/>
                </a:ln>
                <a:solidFill>
                  <a:srgbClr val="FF0000"/>
                </a:solidFill>
                <a:effectLst/>
                <a:uLnTx/>
                <a:uFillTx/>
                <a:latin typeface="Arial MT"/>
                <a:ea typeface="+mn-ea"/>
                <a:cs typeface="Arial MT"/>
              </a:rPr>
              <a:t>ON</a:t>
            </a:r>
            <a:r>
              <a:rPr kumimoji="0" sz="2000" b="0" i="0" u="none" strike="noStrike" kern="1200" cap="none" spc="10" normalizeH="0" baseline="0" noProof="0" dirty="0">
                <a:ln>
                  <a:noFill/>
                </a:ln>
                <a:solidFill>
                  <a:srgbClr val="FF0000"/>
                </a:solidFill>
                <a:effectLst/>
                <a:uLnTx/>
                <a:uFillTx/>
                <a:latin typeface="Arial MT"/>
                <a:ea typeface="+mn-ea"/>
                <a:cs typeface="Arial MT"/>
              </a:rPr>
              <a:t>D</a:t>
            </a:r>
            <a:r>
              <a:rPr kumimoji="0" sz="2000" b="0" i="0" u="none" strike="noStrike" kern="1200" cap="none" spc="0" normalizeH="0" baseline="0" noProof="0" dirty="0">
                <a:ln>
                  <a:noFill/>
                </a:ln>
                <a:solidFill>
                  <a:srgbClr val="FF0000"/>
                </a:solidFill>
                <a:effectLst/>
                <a:uLnTx/>
                <a:uFillTx/>
                <a:latin typeface="Arial MT"/>
                <a:ea typeface="+mn-ea"/>
                <a:cs typeface="Arial MT"/>
              </a:rPr>
              <a:t>E</a:t>
            </a:r>
            <a:endParaRPr kumimoji="0" sz="2000" b="0" i="0" u="none" strike="noStrike" kern="1200" cap="none" spc="0" normalizeH="0" baseline="0" noProof="0">
              <a:ln>
                <a:noFill/>
              </a:ln>
              <a:solidFill>
                <a:prstClr val="black"/>
              </a:solidFill>
              <a:effectLst/>
              <a:uLnTx/>
              <a:uFillTx/>
              <a:latin typeface="Arial MT"/>
              <a:ea typeface="+mn-ea"/>
              <a:cs typeface="Arial MT"/>
            </a:endParaRPr>
          </a:p>
        </p:txBody>
      </p:sp>
      <p:sp>
        <p:nvSpPr>
          <p:cNvPr id="9" name="object 9"/>
          <p:cNvSpPr txBox="1"/>
          <p:nvPr/>
        </p:nvSpPr>
        <p:spPr>
          <a:xfrm>
            <a:off x="2045970" y="5672124"/>
            <a:ext cx="4096385" cy="331470"/>
          </a:xfrm>
          <a:prstGeom prst="rect">
            <a:avLst/>
          </a:prstGeom>
        </p:spPr>
        <p:txBody>
          <a:bodyPr vert="horz" wrap="square" lIns="0" tIns="13335" rIns="0" bIns="0" rtlCol="0">
            <a:spAutoFit/>
          </a:bodyPr>
          <a:lstStyle/>
          <a:p>
            <a:pPr marL="12700" marR="0" lvl="0" indent="0" algn="l" defTabSz="914400" rtl="0" eaLnBrk="1" fontAlgn="auto" latinLnBrk="0" hangingPunct="1">
              <a:lnSpc>
                <a:spcPct val="100000"/>
              </a:lnSpc>
              <a:spcBef>
                <a:spcPts val="105"/>
              </a:spcBef>
              <a:spcAft>
                <a:spcPts val="0"/>
              </a:spcAft>
              <a:buClrTx/>
              <a:buSzTx/>
              <a:buFontTx/>
              <a:buNone/>
              <a:tabLst/>
              <a:defRPr/>
            </a:pPr>
            <a:r>
              <a:rPr kumimoji="0" sz="2000" b="0" i="0" u="none" strike="noStrike" kern="1200" cap="none" spc="-5" normalizeH="0" baseline="0" noProof="0" dirty="0">
                <a:ln>
                  <a:noFill/>
                </a:ln>
                <a:solidFill>
                  <a:srgbClr val="FF0000"/>
                </a:solidFill>
                <a:effectLst/>
                <a:uLnTx/>
                <a:uFillTx/>
                <a:latin typeface="Arial MT"/>
                <a:ea typeface="+mn-ea"/>
                <a:cs typeface="Arial MT"/>
              </a:rPr>
              <a:t>AL</a:t>
            </a:r>
            <a:r>
              <a:rPr kumimoji="0" sz="2000" b="0" i="0" u="none" strike="noStrike" kern="1200" cap="none" spc="-125" normalizeH="0" baseline="0" noProof="0" dirty="0">
                <a:ln>
                  <a:noFill/>
                </a:ln>
                <a:solidFill>
                  <a:srgbClr val="FF0000"/>
                </a:solidFill>
                <a:effectLst/>
                <a:uLnTx/>
                <a:uFillTx/>
                <a:latin typeface="Arial MT"/>
                <a:ea typeface="+mn-ea"/>
                <a:cs typeface="Arial MT"/>
              </a:rPr>
              <a:t> </a:t>
            </a:r>
            <a:r>
              <a:rPr kumimoji="0" sz="2000" b="0" i="0" u="none" strike="noStrike" kern="1200" cap="none" spc="0" normalizeH="0" baseline="0" noProof="0" dirty="0">
                <a:ln>
                  <a:noFill/>
                </a:ln>
                <a:solidFill>
                  <a:srgbClr val="FF0000"/>
                </a:solidFill>
                <a:effectLst/>
                <a:uLnTx/>
                <a:uFillTx/>
                <a:latin typeface="Arial MT"/>
                <a:ea typeface="+mn-ea"/>
                <a:cs typeface="Arial MT"/>
              </a:rPr>
              <a:t>TRABAJADOR</a:t>
            </a:r>
            <a:r>
              <a:rPr kumimoji="0" sz="2000" b="0" i="0" u="none" strike="noStrike" kern="1200" cap="none" spc="-135" normalizeH="0" baseline="0" noProof="0" dirty="0">
                <a:ln>
                  <a:noFill/>
                </a:ln>
                <a:solidFill>
                  <a:srgbClr val="FF0000"/>
                </a:solidFill>
                <a:effectLst/>
                <a:uLnTx/>
                <a:uFillTx/>
                <a:latin typeface="Arial MT"/>
                <a:ea typeface="+mn-ea"/>
                <a:cs typeface="Arial MT"/>
              </a:rPr>
              <a:t> </a:t>
            </a:r>
            <a:r>
              <a:rPr kumimoji="0" sz="2000" b="0" i="0" u="none" strike="noStrike" kern="1200" cap="none" spc="0" normalizeH="0" baseline="0" noProof="0" dirty="0">
                <a:ln>
                  <a:noFill/>
                </a:ln>
                <a:solidFill>
                  <a:srgbClr val="FF0000"/>
                </a:solidFill>
                <a:effectLst/>
                <a:uLnTx/>
                <a:uFillTx/>
                <a:latin typeface="Arial MT"/>
                <a:ea typeface="+mn-ea"/>
                <a:cs typeface="Arial MT"/>
              </a:rPr>
              <a:t>A</a:t>
            </a:r>
            <a:r>
              <a:rPr kumimoji="0" sz="2000" b="0" i="0" u="none" strike="noStrike" kern="1200" cap="none" spc="-125" normalizeH="0" baseline="0" noProof="0" dirty="0">
                <a:ln>
                  <a:noFill/>
                </a:ln>
                <a:solidFill>
                  <a:srgbClr val="FF0000"/>
                </a:solidFill>
                <a:effectLst/>
                <a:uLnTx/>
                <a:uFillTx/>
                <a:latin typeface="Arial MT"/>
                <a:ea typeface="+mn-ea"/>
                <a:cs typeface="Arial MT"/>
              </a:rPr>
              <a:t> </a:t>
            </a:r>
            <a:r>
              <a:rPr kumimoji="0" sz="2000" b="0" i="0" u="none" strike="noStrike" kern="1200" cap="none" spc="0" normalizeH="0" baseline="0" noProof="0" dirty="0">
                <a:ln>
                  <a:noFill/>
                </a:ln>
                <a:solidFill>
                  <a:srgbClr val="FF0000"/>
                </a:solidFill>
                <a:effectLst/>
                <a:uLnTx/>
                <a:uFillTx/>
                <a:latin typeface="Arial MT"/>
                <a:ea typeface="+mn-ea"/>
                <a:cs typeface="Arial MT"/>
              </a:rPr>
              <a:t>LA</a:t>
            </a:r>
            <a:r>
              <a:rPr kumimoji="0" sz="2000" b="0" i="0" u="none" strike="noStrike" kern="1200" cap="none" spc="-130" normalizeH="0" baseline="0" noProof="0" dirty="0">
                <a:ln>
                  <a:noFill/>
                </a:ln>
                <a:solidFill>
                  <a:srgbClr val="FF0000"/>
                </a:solidFill>
                <a:effectLst/>
                <a:uLnTx/>
                <a:uFillTx/>
                <a:latin typeface="Arial MT"/>
                <a:ea typeface="+mn-ea"/>
                <a:cs typeface="Arial MT"/>
              </a:rPr>
              <a:t> </a:t>
            </a:r>
            <a:r>
              <a:rPr kumimoji="0" sz="2000" b="0" i="0" u="none" strike="noStrike" kern="1200" cap="none" spc="0" normalizeH="0" baseline="0" noProof="0" dirty="0">
                <a:ln>
                  <a:noFill/>
                </a:ln>
                <a:solidFill>
                  <a:srgbClr val="FF0000"/>
                </a:solidFill>
                <a:effectLst/>
                <a:uLnTx/>
                <a:uFillTx/>
                <a:latin typeface="Arial MT"/>
                <a:ea typeface="+mn-ea"/>
                <a:cs typeface="Arial MT"/>
              </a:rPr>
              <a:t>QUINCENA</a:t>
            </a:r>
            <a:endParaRPr kumimoji="0" sz="2000" b="0" i="0" u="none" strike="noStrike" kern="1200" cap="none" spc="0" normalizeH="0" baseline="0" noProof="0">
              <a:ln>
                <a:noFill/>
              </a:ln>
              <a:solidFill>
                <a:prstClr val="black"/>
              </a:solidFill>
              <a:effectLst/>
              <a:uLnTx/>
              <a:uFillTx/>
              <a:latin typeface="Arial MT"/>
              <a:ea typeface="+mn-ea"/>
              <a:cs typeface="Arial M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22222" y="1259535"/>
            <a:ext cx="6294120" cy="574675"/>
          </a:xfrm>
          <a:prstGeom prst="rect">
            <a:avLst/>
          </a:prstGeom>
        </p:spPr>
        <p:txBody>
          <a:bodyPr vert="horz" wrap="square" lIns="0" tIns="12700" rIns="0" bIns="0" rtlCol="0">
            <a:spAutoFit/>
          </a:bodyPr>
          <a:lstStyle/>
          <a:p>
            <a:pPr marL="12700">
              <a:lnSpc>
                <a:spcPct val="100000"/>
              </a:lnSpc>
              <a:spcBef>
                <a:spcPts val="100"/>
              </a:spcBef>
            </a:pPr>
            <a:r>
              <a:rPr sz="3600" spc="-100" dirty="0"/>
              <a:t>¿PAGOS</a:t>
            </a:r>
            <a:r>
              <a:rPr sz="3600" spc="-135" dirty="0"/>
              <a:t> </a:t>
            </a:r>
            <a:r>
              <a:rPr sz="3600" spc="-30" dirty="0"/>
              <a:t>DE</a:t>
            </a:r>
            <a:r>
              <a:rPr sz="3600" spc="-145" dirty="0"/>
              <a:t> </a:t>
            </a:r>
            <a:r>
              <a:rPr sz="3600" spc="-100" dirty="0"/>
              <a:t>VARIOS</a:t>
            </a:r>
            <a:r>
              <a:rPr sz="3600" spc="-135" dirty="0"/>
              <a:t> </a:t>
            </a:r>
            <a:r>
              <a:rPr sz="3600" spc="-55" dirty="0"/>
              <a:t>MESES?</a:t>
            </a:r>
            <a:endParaRPr sz="3600"/>
          </a:p>
        </p:txBody>
      </p:sp>
      <p:sp>
        <p:nvSpPr>
          <p:cNvPr id="3" name="object 3"/>
          <p:cNvSpPr txBox="1"/>
          <p:nvPr/>
        </p:nvSpPr>
        <p:spPr>
          <a:xfrm>
            <a:off x="1863089" y="3142843"/>
            <a:ext cx="3769360" cy="878840"/>
          </a:xfrm>
          <a:prstGeom prst="rect">
            <a:avLst/>
          </a:prstGeom>
        </p:spPr>
        <p:txBody>
          <a:bodyPr vert="horz" wrap="square" lIns="0" tIns="134620" rIns="0" bIns="0" rtlCol="0">
            <a:spAutoFit/>
          </a:bodyPr>
          <a:lstStyle/>
          <a:p>
            <a:pPr marL="12700" marR="0" lvl="0" indent="0" algn="l" defTabSz="914400" rtl="0" eaLnBrk="1" fontAlgn="auto" latinLnBrk="0" hangingPunct="1">
              <a:lnSpc>
                <a:spcPct val="100000"/>
              </a:lnSpc>
              <a:spcBef>
                <a:spcPts val="1060"/>
              </a:spcBef>
              <a:spcAft>
                <a:spcPts val="0"/>
              </a:spcAft>
              <a:buClrTx/>
              <a:buSzTx/>
              <a:buFontTx/>
              <a:buNone/>
              <a:tabLst/>
              <a:defRPr/>
            </a:pPr>
            <a:r>
              <a:rPr kumimoji="0" sz="2000" b="0" i="0" u="none" strike="noStrike" kern="1200" cap="none" spc="-1280" normalizeH="0" baseline="0" noProof="0" dirty="0">
                <a:ln>
                  <a:noFill/>
                </a:ln>
                <a:solidFill>
                  <a:srgbClr val="576DA6"/>
                </a:solidFill>
                <a:effectLst/>
                <a:uLnTx/>
                <a:uFillTx/>
                <a:latin typeface="Microsoft Sans Serif"/>
                <a:ea typeface="+mn-ea"/>
                <a:cs typeface="Microsoft Sans Serif"/>
              </a:rPr>
              <a:t>🞄</a:t>
            </a:r>
            <a:r>
              <a:rPr kumimoji="0" sz="2000" b="0" i="0" u="none" strike="noStrike" kern="1200" cap="none" spc="180" normalizeH="0" baseline="0" noProof="0" dirty="0">
                <a:ln>
                  <a:noFill/>
                </a:ln>
                <a:solidFill>
                  <a:srgbClr val="576DA6"/>
                </a:solidFill>
                <a:effectLst/>
                <a:uLnTx/>
                <a:uFillTx/>
                <a:latin typeface="Microsoft Sans Serif"/>
                <a:ea typeface="+mn-ea"/>
                <a:cs typeface="Microsoft Sans Serif"/>
              </a:rPr>
              <a:t> </a:t>
            </a:r>
            <a:r>
              <a:rPr kumimoji="0" sz="2000" b="0" i="0" u="none" strike="noStrike" kern="1200" cap="none" spc="-150" normalizeH="0" baseline="0" noProof="0" dirty="0">
                <a:ln>
                  <a:noFill/>
                </a:ln>
                <a:solidFill>
                  <a:srgbClr val="454545"/>
                </a:solidFill>
                <a:effectLst/>
                <a:uLnTx/>
                <a:uFillTx/>
                <a:latin typeface="Arial MT"/>
                <a:ea typeface="+mn-ea"/>
                <a:cs typeface="Arial MT"/>
              </a:rPr>
              <a:t>V</a:t>
            </a:r>
            <a:r>
              <a:rPr kumimoji="0" sz="2000" b="0" i="0" u="none" strike="noStrike" kern="1200" cap="none" spc="0" normalizeH="0" baseline="0" noProof="0" dirty="0">
                <a:ln>
                  <a:noFill/>
                </a:ln>
                <a:solidFill>
                  <a:srgbClr val="454545"/>
                </a:solidFill>
                <a:effectLst/>
                <a:uLnTx/>
                <a:uFillTx/>
                <a:latin typeface="Arial MT"/>
                <a:ea typeface="+mn-ea"/>
                <a:cs typeface="Arial MT"/>
              </a:rPr>
              <a:t>ALOR</a:t>
            </a:r>
            <a:r>
              <a:rPr kumimoji="0" sz="2000" b="0" i="0" u="none" strike="noStrike" kern="1200" cap="none" spc="-15"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MENSUAL</a:t>
            </a:r>
            <a:r>
              <a:rPr kumimoji="0" sz="2000" b="0" i="0" u="none" strike="noStrike" kern="1200" cap="none" spc="-75"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DE</a:t>
            </a:r>
            <a:r>
              <a:rPr kumimoji="0" sz="2000" b="0" i="0" u="none" strike="noStrike" kern="1200" cap="none" spc="-10"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LA</a:t>
            </a:r>
            <a:r>
              <a:rPr kumimoji="0" sz="2000" b="0" i="0" u="none" strike="noStrike" kern="1200" cap="none" spc="-110"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UMA</a:t>
            </a:r>
            <a:endParaRPr kumimoji="0" sz="2000" b="0" i="0" u="none" strike="noStrike" kern="1200" cap="none" spc="0" normalizeH="0" baseline="0" noProof="0">
              <a:ln>
                <a:noFill/>
              </a:ln>
              <a:solidFill>
                <a:prstClr val="black"/>
              </a:solidFill>
              <a:effectLst/>
              <a:uLnTx/>
              <a:uFillTx/>
              <a:latin typeface="Arial MT"/>
              <a:ea typeface="+mn-ea"/>
              <a:cs typeface="Arial MT"/>
            </a:endParaRPr>
          </a:p>
          <a:p>
            <a:pPr marL="12700" marR="0" lvl="0" indent="0" algn="l" defTabSz="914400" rtl="0" eaLnBrk="1" fontAlgn="auto" latinLnBrk="0" hangingPunct="1">
              <a:lnSpc>
                <a:spcPct val="100000"/>
              </a:lnSpc>
              <a:spcBef>
                <a:spcPts val="960"/>
              </a:spcBef>
              <a:spcAft>
                <a:spcPts val="0"/>
              </a:spcAft>
              <a:buClrTx/>
              <a:buSzTx/>
              <a:buFontTx/>
              <a:buNone/>
              <a:tabLst/>
              <a:defRPr/>
            </a:pPr>
            <a:r>
              <a:rPr kumimoji="0" sz="2000" b="0" i="0" u="none" strike="noStrike" kern="1200" cap="none" spc="-1280" normalizeH="0" baseline="0" noProof="0" dirty="0">
                <a:ln>
                  <a:noFill/>
                </a:ln>
                <a:solidFill>
                  <a:srgbClr val="576DA6"/>
                </a:solidFill>
                <a:effectLst/>
                <a:uLnTx/>
                <a:uFillTx/>
                <a:latin typeface="Microsoft Sans Serif"/>
                <a:ea typeface="+mn-ea"/>
                <a:cs typeface="Microsoft Sans Serif"/>
              </a:rPr>
              <a:t>🞄</a:t>
            </a:r>
            <a:r>
              <a:rPr kumimoji="0" sz="2000" b="0" i="0" u="none" strike="noStrike" kern="1200" cap="none" spc="180" normalizeH="0" baseline="0" noProof="0" dirty="0">
                <a:ln>
                  <a:noFill/>
                </a:ln>
                <a:solidFill>
                  <a:srgbClr val="576DA6"/>
                </a:solidFill>
                <a:effectLst/>
                <a:uLnTx/>
                <a:uFillTx/>
                <a:latin typeface="Microsoft Sans Serif"/>
                <a:ea typeface="+mn-ea"/>
                <a:cs typeface="Microsoft Sans Serif"/>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POR</a:t>
            </a:r>
            <a:endParaRPr kumimoji="0" sz="2000" b="0" i="0" u="none" strike="noStrike" kern="1200" cap="none" spc="0" normalizeH="0" baseline="0" noProof="0">
              <a:ln>
                <a:noFill/>
              </a:ln>
              <a:solidFill>
                <a:prstClr val="black"/>
              </a:solidFill>
              <a:effectLst/>
              <a:uLnTx/>
              <a:uFillTx/>
              <a:latin typeface="Arial MT"/>
              <a:ea typeface="+mn-ea"/>
              <a:cs typeface="Arial MT"/>
            </a:endParaRPr>
          </a:p>
        </p:txBody>
      </p:sp>
      <p:sp>
        <p:nvSpPr>
          <p:cNvPr id="4" name="object 4"/>
          <p:cNvSpPr txBox="1"/>
          <p:nvPr/>
        </p:nvSpPr>
        <p:spPr>
          <a:xfrm>
            <a:off x="7349997" y="3142843"/>
            <a:ext cx="1157605" cy="825291"/>
          </a:xfrm>
          <a:prstGeom prst="rect">
            <a:avLst/>
          </a:prstGeom>
        </p:spPr>
        <p:txBody>
          <a:bodyPr vert="horz" wrap="square" lIns="0" tIns="12700" rIns="0" bIns="0" rtlCol="0">
            <a:spAutoFit/>
          </a:bodyPr>
          <a:lstStyle/>
          <a:p>
            <a:pPr marL="12700" marR="5080" lvl="0" indent="0" algn="l" defTabSz="914400" rtl="0" eaLnBrk="1" fontAlgn="auto" latinLnBrk="0" hangingPunct="1">
              <a:lnSpc>
                <a:spcPct val="140000"/>
              </a:lnSpc>
              <a:spcBef>
                <a:spcPts val="100"/>
              </a:spcBef>
              <a:spcAft>
                <a:spcPts val="0"/>
              </a:spcAft>
              <a:buClrTx/>
              <a:buSzTx/>
              <a:buFontTx/>
              <a:buNone/>
              <a:tabLst/>
              <a:defRPr/>
            </a:pPr>
            <a:r>
              <a:rPr kumimoji="0" sz="2000" b="0" i="0" u="none" strike="noStrike" kern="1200" cap="none" spc="0" normalizeH="0" baseline="0" noProof="0" dirty="0">
                <a:ln>
                  <a:noFill/>
                </a:ln>
                <a:solidFill>
                  <a:srgbClr val="454545"/>
                </a:solidFill>
                <a:effectLst/>
                <a:uLnTx/>
                <a:uFillTx/>
                <a:latin typeface="Arial MT"/>
                <a:ea typeface="+mn-ea"/>
                <a:cs typeface="Arial MT"/>
              </a:rPr>
              <a:t>$3,300.53  </a:t>
            </a:r>
            <a:r>
              <a:rPr kumimoji="0" sz="2000" b="0" i="0" u="none" strike="noStrike" kern="1200" cap="none" spc="-25" normalizeH="0" baseline="0" noProof="0" dirty="0">
                <a:ln>
                  <a:noFill/>
                </a:ln>
                <a:solidFill>
                  <a:srgbClr val="454545"/>
                </a:solidFill>
                <a:effectLst/>
                <a:uLnTx/>
                <a:uFillTx/>
                <a:latin typeface="Arial MT"/>
                <a:ea typeface="+mn-ea"/>
                <a:cs typeface="Arial MT"/>
              </a:rPr>
              <a:t>1</a:t>
            </a:r>
            <a:r>
              <a:rPr kumimoji="0" lang="es-MX" sz="2000" b="0" i="0" u="none" strike="noStrike" kern="1200" cap="none" spc="-25" normalizeH="0" baseline="0" noProof="0" dirty="0">
                <a:ln>
                  <a:noFill/>
                </a:ln>
                <a:solidFill>
                  <a:srgbClr val="454545"/>
                </a:solidFill>
                <a:effectLst/>
                <a:uLnTx/>
                <a:uFillTx/>
                <a:latin typeface="Arial MT"/>
                <a:ea typeface="+mn-ea"/>
                <a:cs typeface="Arial MT"/>
              </a:rPr>
              <a:t>4.39</a:t>
            </a:r>
            <a:r>
              <a:rPr kumimoji="0" sz="2000" b="0" i="0" u="none" strike="noStrike" kern="1200" cap="none" spc="-25" normalizeH="0" baseline="0" noProof="0" dirty="0">
                <a:ln>
                  <a:noFill/>
                </a:ln>
                <a:solidFill>
                  <a:srgbClr val="454545"/>
                </a:solidFill>
                <a:effectLst/>
                <a:uLnTx/>
                <a:uFillTx/>
                <a:latin typeface="Arial MT"/>
                <a:ea typeface="+mn-ea"/>
                <a:cs typeface="Arial MT"/>
              </a:rPr>
              <a:t>%</a:t>
            </a:r>
            <a:endParaRPr kumimoji="0" sz="2000" b="0" i="0" u="none" strike="noStrike" kern="1200" cap="none" spc="0" normalizeH="0" baseline="0" noProof="0" dirty="0">
              <a:ln>
                <a:noFill/>
              </a:ln>
              <a:solidFill>
                <a:prstClr val="black"/>
              </a:solidFill>
              <a:effectLst/>
              <a:uLnTx/>
              <a:uFillTx/>
              <a:latin typeface="Arial MT"/>
              <a:ea typeface="+mn-ea"/>
              <a:cs typeface="Arial MT"/>
            </a:endParaRPr>
          </a:p>
        </p:txBody>
      </p:sp>
      <p:sp>
        <p:nvSpPr>
          <p:cNvPr id="5" name="object 5"/>
          <p:cNvSpPr txBox="1"/>
          <p:nvPr/>
        </p:nvSpPr>
        <p:spPr>
          <a:xfrm>
            <a:off x="1863089" y="4117594"/>
            <a:ext cx="6433185" cy="330835"/>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2000" b="0" i="0" u="none" strike="noStrike" kern="1200" cap="none" spc="-1280" normalizeH="0" baseline="0" noProof="0" dirty="0">
                <a:ln>
                  <a:noFill/>
                </a:ln>
                <a:solidFill>
                  <a:srgbClr val="576DA6"/>
                </a:solidFill>
                <a:effectLst/>
                <a:uLnTx/>
                <a:uFillTx/>
                <a:latin typeface="Microsoft Sans Serif"/>
                <a:ea typeface="+mn-ea"/>
                <a:cs typeface="Microsoft Sans Serif"/>
              </a:rPr>
              <a:t>🞄</a:t>
            </a:r>
            <a:r>
              <a:rPr kumimoji="0" sz="2000" b="0" i="0" u="none" strike="noStrike" kern="1200" cap="none" spc="180" normalizeH="0" baseline="0" noProof="0" dirty="0">
                <a:ln>
                  <a:noFill/>
                </a:ln>
                <a:solidFill>
                  <a:srgbClr val="576DA6"/>
                </a:solidFill>
                <a:effectLst/>
                <a:uLnTx/>
                <a:uFillTx/>
                <a:latin typeface="Microsoft Sans Serif"/>
                <a:ea typeface="+mn-ea"/>
                <a:cs typeface="Microsoft Sans Serif"/>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IGUAL</a:t>
            </a:r>
            <a:r>
              <a:rPr kumimoji="0" sz="2000" b="0" i="0" u="none" strike="noStrike" kern="1200" cap="none" spc="-90"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SUB</a:t>
            </a:r>
            <a:r>
              <a:rPr kumimoji="0" sz="2000" b="0" i="0" u="none" strike="noStrike" kern="1200" cap="none" spc="-10" normalizeH="0" baseline="0" noProof="0" dirty="0">
                <a:ln>
                  <a:noFill/>
                </a:ln>
                <a:solidFill>
                  <a:srgbClr val="454545"/>
                </a:solidFill>
                <a:effectLst/>
                <a:uLnTx/>
                <a:uFillTx/>
                <a:latin typeface="Arial MT"/>
                <a:ea typeface="+mn-ea"/>
                <a:cs typeface="Arial MT"/>
              </a:rPr>
              <a:t>S</a:t>
            </a:r>
            <a:r>
              <a:rPr kumimoji="0" sz="2000" b="0" i="0" u="none" strike="noStrike" kern="1200" cap="none" spc="0" normalizeH="0" baseline="0" noProof="0" dirty="0">
                <a:ln>
                  <a:noFill/>
                </a:ln>
                <a:solidFill>
                  <a:srgbClr val="454545"/>
                </a:solidFill>
                <a:effectLst/>
                <a:uLnTx/>
                <a:uFillTx/>
                <a:latin typeface="Arial MT"/>
                <a:ea typeface="+mn-ea"/>
                <a:cs typeface="Arial MT"/>
              </a:rPr>
              <a:t>IDIO</a:t>
            </a:r>
            <a:r>
              <a:rPr kumimoji="0" sz="2000" b="0" i="0" u="none" strike="noStrike" kern="1200" cap="none" spc="-25" normalizeH="0" baseline="0" noProof="0" dirty="0">
                <a:ln>
                  <a:noFill/>
                </a:ln>
                <a:solidFill>
                  <a:srgbClr val="454545"/>
                </a:solidFill>
                <a:effectLst/>
                <a:uLnTx/>
                <a:uFillTx/>
                <a:latin typeface="Arial MT"/>
                <a:ea typeface="+mn-ea"/>
                <a:cs typeface="Arial MT"/>
              </a:rPr>
              <a:t> </a:t>
            </a:r>
            <a:r>
              <a:rPr kumimoji="0" sz="2000" b="0" i="0" u="none" strike="noStrike" kern="1200" cap="none" spc="-150" normalizeH="0" baseline="0" noProof="0" dirty="0">
                <a:ln>
                  <a:noFill/>
                </a:ln>
                <a:solidFill>
                  <a:srgbClr val="454545"/>
                </a:solidFill>
                <a:effectLst/>
                <a:uLnTx/>
                <a:uFillTx/>
                <a:latin typeface="Arial MT"/>
                <a:ea typeface="+mn-ea"/>
                <a:cs typeface="Arial MT"/>
              </a:rPr>
              <a:t>P</a:t>
            </a:r>
            <a:r>
              <a:rPr kumimoji="0" sz="2000" b="0" i="0" u="none" strike="noStrike" kern="1200" cap="none" spc="0" normalizeH="0" baseline="0" noProof="0" dirty="0">
                <a:ln>
                  <a:noFill/>
                </a:ln>
                <a:solidFill>
                  <a:srgbClr val="454545"/>
                </a:solidFill>
                <a:effectLst/>
                <a:uLnTx/>
                <a:uFillTx/>
                <a:latin typeface="Arial MT"/>
                <a:ea typeface="+mn-ea"/>
                <a:cs typeface="Arial MT"/>
              </a:rPr>
              <a:t>ARA</a:t>
            </a:r>
            <a:r>
              <a:rPr kumimoji="0" sz="2000" b="0" i="0" u="none" strike="noStrike" kern="1200" cap="none" spc="-110"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EM</a:t>
            </a:r>
            <a:r>
              <a:rPr kumimoji="0" sz="2000" b="0" i="0" u="none" strike="noStrike" kern="1200" cap="none" spc="-10" normalizeH="0" baseline="0" noProof="0" dirty="0">
                <a:ln>
                  <a:noFill/>
                </a:ln>
                <a:solidFill>
                  <a:srgbClr val="454545"/>
                </a:solidFill>
                <a:effectLst/>
                <a:uLnTx/>
                <a:uFillTx/>
                <a:latin typeface="Arial MT"/>
                <a:ea typeface="+mn-ea"/>
                <a:cs typeface="Arial MT"/>
              </a:rPr>
              <a:t>P</a:t>
            </a:r>
            <a:r>
              <a:rPr kumimoji="0" sz="2000" b="0" i="0" u="none" strike="noStrike" kern="1200" cap="none" spc="0" normalizeH="0" baseline="0" noProof="0" dirty="0">
                <a:ln>
                  <a:noFill/>
                </a:ln>
                <a:solidFill>
                  <a:srgbClr val="454545"/>
                </a:solidFill>
                <a:effectLst/>
                <a:uLnTx/>
                <a:uFillTx/>
                <a:latin typeface="Arial MT"/>
                <a:ea typeface="+mn-ea"/>
                <a:cs typeface="Arial MT"/>
              </a:rPr>
              <a:t>LEO</a:t>
            </a:r>
            <a:r>
              <a:rPr kumimoji="0" sz="2000" b="0" i="0" u="none" strike="noStrike" kern="1200" cap="none" spc="-20"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MENSUAL </a:t>
            </a:r>
            <a:r>
              <a:rPr kumimoji="0" sz="2000" b="0" i="0" u="none" strike="noStrike" kern="1200" cap="none" spc="-260"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a:t>
            </a:r>
            <a:r>
              <a:rPr kumimoji="0" lang="es-MX" sz="2000" b="0" i="0" u="none" strike="noStrike" kern="1200" cap="none" spc="0" normalizeH="0" baseline="0" noProof="0" dirty="0">
                <a:ln>
                  <a:noFill/>
                </a:ln>
                <a:solidFill>
                  <a:srgbClr val="454545"/>
                </a:solidFill>
                <a:effectLst/>
                <a:uLnTx/>
                <a:uFillTx/>
                <a:latin typeface="Arial MT"/>
                <a:ea typeface="+mn-ea"/>
                <a:cs typeface="Arial MT"/>
              </a:rPr>
              <a:t>474.94</a:t>
            </a:r>
            <a:endParaRPr kumimoji="0" sz="2000" b="0" i="0" u="none" strike="noStrike" kern="1200" cap="none" spc="0" normalizeH="0" baseline="0" noProof="0" dirty="0">
              <a:ln>
                <a:noFill/>
              </a:ln>
              <a:solidFill>
                <a:prstClr val="black"/>
              </a:solidFill>
              <a:effectLst/>
              <a:uLnTx/>
              <a:uFillTx/>
              <a:latin typeface="Arial MT"/>
              <a:ea typeface="+mn-ea"/>
              <a:cs typeface="Arial MT"/>
            </a:endParaRPr>
          </a:p>
        </p:txBody>
      </p:sp>
      <p:sp>
        <p:nvSpPr>
          <p:cNvPr id="6" name="object 6"/>
          <p:cNvSpPr txBox="1"/>
          <p:nvPr/>
        </p:nvSpPr>
        <p:spPr>
          <a:xfrm>
            <a:off x="1863089" y="4544695"/>
            <a:ext cx="760095" cy="330835"/>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2000" b="0" i="0" u="none" strike="noStrike" kern="1200" cap="none" spc="-1280" normalizeH="0" baseline="0" noProof="0" dirty="0">
                <a:ln>
                  <a:noFill/>
                </a:ln>
                <a:solidFill>
                  <a:srgbClr val="576DA6"/>
                </a:solidFill>
                <a:effectLst/>
                <a:uLnTx/>
                <a:uFillTx/>
                <a:latin typeface="Microsoft Sans Serif"/>
                <a:ea typeface="+mn-ea"/>
                <a:cs typeface="Microsoft Sans Serif"/>
              </a:rPr>
              <a:t>🞄</a:t>
            </a:r>
            <a:r>
              <a:rPr kumimoji="0" sz="2000" b="0" i="0" u="none" strike="noStrike" kern="1200" cap="none" spc="180" normalizeH="0" baseline="0" noProof="0" dirty="0">
                <a:ln>
                  <a:noFill/>
                </a:ln>
                <a:solidFill>
                  <a:srgbClr val="576DA6"/>
                </a:solidFill>
                <a:effectLst/>
                <a:uLnTx/>
                <a:uFillTx/>
                <a:latin typeface="Microsoft Sans Serif"/>
                <a:ea typeface="+mn-ea"/>
                <a:cs typeface="Microsoft Sans Serif"/>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POR</a:t>
            </a:r>
            <a:endParaRPr kumimoji="0" sz="2000" b="0" i="0" u="none" strike="noStrike" kern="1200" cap="none" spc="0" normalizeH="0" baseline="0" noProof="0">
              <a:ln>
                <a:noFill/>
              </a:ln>
              <a:solidFill>
                <a:prstClr val="black"/>
              </a:solidFill>
              <a:effectLst/>
              <a:uLnTx/>
              <a:uFillTx/>
              <a:latin typeface="Arial MT"/>
              <a:ea typeface="+mn-ea"/>
              <a:cs typeface="Arial MT"/>
            </a:endParaRPr>
          </a:p>
        </p:txBody>
      </p:sp>
      <p:sp>
        <p:nvSpPr>
          <p:cNvPr id="7" name="object 7"/>
          <p:cNvSpPr txBox="1"/>
          <p:nvPr/>
        </p:nvSpPr>
        <p:spPr>
          <a:xfrm>
            <a:off x="1863089" y="4971415"/>
            <a:ext cx="1186180" cy="330835"/>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2000" b="0" i="0" u="none" strike="noStrike" kern="1200" cap="none" spc="-1280" normalizeH="0" baseline="0" noProof="0" dirty="0">
                <a:ln>
                  <a:noFill/>
                </a:ln>
                <a:solidFill>
                  <a:srgbClr val="576DA6"/>
                </a:solidFill>
                <a:effectLst/>
                <a:uLnTx/>
                <a:uFillTx/>
                <a:latin typeface="Microsoft Sans Serif"/>
                <a:ea typeface="+mn-ea"/>
                <a:cs typeface="Microsoft Sans Serif"/>
              </a:rPr>
              <a:t>🞄</a:t>
            </a:r>
            <a:r>
              <a:rPr kumimoji="0" sz="2000" b="0" i="0" u="none" strike="noStrike" kern="1200" cap="none" spc="180" normalizeH="0" baseline="0" noProof="0" dirty="0">
                <a:ln>
                  <a:noFill/>
                </a:ln>
                <a:solidFill>
                  <a:srgbClr val="576DA6"/>
                </a:solidFill>
                <a:effectLst/>
                <a:uLnTx/>
                <a:uFillTx/>
                <a:latin typeface="Microsoft Sans Serif"/>
                <a:ea typeface="+mn-ea"/>
                <a:cs typeface="Microsoft Sans Serif"/>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IGUAL</a:t>
            </a:r>
            <a:r>
              <a:rPr kumimoji="0" sz="2000" b="0" i="0" u="none" strike="noStrike" kern="1200" cap="none" spc="-210"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A</a:t>
            </a:r>
            <a:endParaRPr kumimoji="0" sz="2000" b="0" i="0" u="none" strike="noStrike" kern="1200" cap="none" spc="0" normalizeH="0" baseline="0" noProof="0">
              <a:ln>
                <a:noFill/>
              </a:ln>
              <a:solidFill>
                <a:prstClr val="black"/>
              </a:solidFill>
              <a:effectLst/>
              <a:uLnTx/>
              <a:uFillTx/>
              <a:latin typeface="Arial MT"/>
              <a:ea typeface="+mn-ea"/>
              <a:cs typeface="Arial MT"/>
            </a:endParaRPr>
          </a:p>
        </p:txBody>
      </p:sp>
      <p:sp>
        <p:nvSpPr>
          <p:cNvPr id="8" name="object 8"/>
          <p:cNvSpPr txBox="1"/>
          <p:nvPr/>
        </p:nvSpPr>
        <p:spPr>
          <a:xfrm>
            <a:off x="3691890" y="4423384"/>
            <a:ext cx="6538595" cy="878840"/>
          </a:xfrm>
          <a:prstGeom prst="rect">
            <a:avLst/>
          </a:prstGeom>
        </p:spPr>
        <p:txBody>
          <a:bodyPr vert="horz" wrap="square" lIns="0" tIns="12700" rIns="0" bIns="0" rtlCol="0">
            <a:spAutoFit/>
          </a:bodyPr>
          <a:lstStyle/>
          <a:p>
            <a:pPr marL="12700" marR="5080" lvl="0" indent="3657600" algn="l" defTabSz="914400" rtl="0" eaLnBrk="1" fontAlgn="auto" latinLnBrk="0" hangingPunct="1">
              <a:lnSpc>
                <a:spcPct val="140000"/>
              </a:lnSpc>
              <a:spcBef>
                <a:spcPts val="100"/>
              </a:spcBef>
              <a:spcAft>
                <a:spcPts val="0"/>
              </a:spcAft>
              <a:buClrTx/>
              <a:buSzTx/>
              <a:buFontTx/>
              <a:buNone/>
              <a:tabLst/>
              <a:defRPr/>
            </a:pPr>
            <a:r>
              <a:rPr kumimoji="0" sz="2000" b="0" i="0" u="none" strike="noStrike" kern="1200" cap="none" spc="0" normalizeH="0" baseline="0" noProof="0" dirty="0">
                <a:ln>
                  <a:noFill/>
                </a:ln>
                <a:solidFill>
                  <a:srgbClr val="454545"/>
                </a:solidFill>
                <a:effectLst/>
                <a:uLnTx/>
                <a:uFillTx/>
                <a:latin typeface="Arial MT"/>
                <a:ea typeface="+mn-ea"/>
                <a:cs typeface="Arial MT"/>
              </a:rPr>
              <a:t>NUMERO DE MESES </a:t>
            </a:r>
            <a:r>
              <a:rPr kumimoji="0" sz="2000" b="0" i="0" u="none" strike="noStrike" kern="1200" cap="none" spc="5"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FF0000"/>
                </a:solidFill>
                <a:effectLst/>
                <a:uLnTx/>
                <a:uFillTx/>
                <a:latin typeface="Arial MT"/>
                <a:ea typeface="+mn-ea"/>
                <a:cs typeface="Arial MT"/>
              </a:rPr>
              <a:t>SUB</a:t>
            </a:r>
            <a:r>
              <a:rPr kumimoji="0" sz="2000" b="0" i="0" u="none" strike="noStrike" kern="1200" cap="none" spc="-10" normalizeH="0" baseline="0" noProof="0" dirty="0">
                <a:ln>
                  <a:noFill/>
                </a:ln>
                <a:solidFill>
                  <a:srgbClr val="FF0000"/>
                </a:solidFill>
                <a:effectLst/>
                <a:uLnTx/>
                <a:uFillTx/>
                <a:latin typeface="Arial MT"/>
                <a:ea typeface="+mn-ea"/>
                <a:cs typeface="Arial MT"/>
              </a:rPr>
              <a:t>S</a:t>
            </a:r>
            <a:r>
              <a:rPr kumimoji="0" sz="2000" b="0" i="0" u="none" strike="noStrike" kern="1200" cap="none" spc="0" normalizeH="0" baseline="0" noProof="0" dirty="0">
                <a:ln>
                  <a:noFill/>
                </a:ln>
                <a:solidFill>
                  <a:srgbClr val="FF0000"/>
                </a:solidFill>
                <a:effectLst/>
                <a:uLnTx/>
                <a:uFillTx/>
                <a:latin typeface="Arial MT"/>
                <a:ea typeface="+mn-ea"/>
                <a:cs typeface="Arial MT"/>
              </a:rPr>
              <a:t>IDIO</a:t>
            </a:r>
            <a:r>
              <a:rPr kumimoji="0" sz="2000" b="0" i="0" u="none" strike="noStrike" kern="1200" cap="none" spc="-10" normalizeH="0" baseline="0" noProof="0" dirty="0">
                <a:ln>
                  <a:noFill/>
                </a:ln>
                <a:solidFill>
                  <a:srgbClr val="FF0000"/>
                </a:solidFill>
                <a:effectLst/>
                <a:uLnTx/>
                <a:uFillTx/>
                <a:latin typeface="Arial MT"/>
                <a:ea typeface="+mn-ea"/>
                <a:cs typeface="Arial MT"/>
              </a:rPr>
              <a:t> </a:t>
            </a:r>
            <a:r>
              <a:rPr kumimoji="0" sz="2000" b="0" i="0" u="none" strike="noStrike" kern="1200" cap="none" spc="-150" normalizeH="0" baseline="0" noProof="0" dirty="0">
                <a:ln>
                  <a:noFill/>
                </a:ln>
                <a:solidFill>
                  <a:srgbClr val="FF0000"/>
                </a:solidFill>
                <a:effectLst/>
                <a:uLnTx/>
                <a:uFillTx/>
                <a:latin typeface="Arial MT"/>
                <a:ea typeface="+mn-ea"/>
                <a:cs typeface="Arial MT"/>
              </a:rPr>
              <a:t>P</a:t>
            </a:r>
            <a:r>
              <a:rPr kumimoji="0" sz="2000" b="0" i="0" u="none" strike="noStrike" kern="1200" cap="none" spc="0" normalizeH="0" baseline="0" noProof="0" dirty="0">
                <a:ln>
                  <a:noFill/>
                </a:ln>
                <a:solidFill>
                  <a:srgbClr val="FF0000"/>
                </a:solidFill>
                <a:effectLst/>
                <a:uLnTx/>
                <a:uFillTx/>
                <a:latin typeface="Arial MT"/>
                <a:ea typeface="+mn-ea"/>
                <a:cs typeface="Arial MT"/>
              </a:rPr>
              <a:t>ARA</a:t>
            </a:r>
            <a:r>
              <a:rPr kumimoji="0" sz="2000" b="0" i="0" u="none" strike="noStrike" kern="1200" cap="none" spc="-114" normalizeH="0" baseline="0" noProof="0" dirty="0">
                <a:ln>
                  <a:noFill/>
                </a:ln>
                <a:solidFill>
                  <a:srgbClr val="FF0000"/>
                </a:solidFill>
                <a:effectLst/>
                <a:uLnTx/>
                <a:uFillTx/>
                <a:latin typeface="Arial MT"/>
                <a:ea typeface="+mn-ea"/>
                <a:cs typeface="Arial MT"/>
              </a:rPr>
              <a:t> </a:t>
            </a:r>
            <a:r>
              <a:rPr kumimoji="0" sz="2000" b="0" i="0" u="none" strike="noStrike" kern="1200" cap="none" spc="-10" normalizeH="0" baseline="0" noProof="0" dirty="0">
                <a:ln>
                  <a:noFill/>
                </a:ln>
                <a:solidFill>
                  <a:srgbClr val="FF0000"/>
                </a:solidFill>
                <a:effectLst/>
                <a:uLnTx/>
                <a:uFillTx/>
                <a:latin typeface="Arial MT"/>
                <a:ea typeface="+mn-ea"/>
                <a:cs typeface="Arial MT"/>
              </a:rPr>
              <a:t>E</a:t>
            </a:r>
            <a:r>
              <a:rPr kumimoji="0" sz="2000" b="0" i="0" u="none" strike="noStrike" kern="1200" cap="none" spc="0" normalizeH="0" baseline="0" noProof="0" dirty="0">
                <a:ln>
                  <a:noFill/>
                </a:ln>
                <a:solidFill>
                  <a:srgbClr val="FF0000"/>
                </a:solidFill>
                <a:effectLst/>
                <a:uLnTx/>
                <a:uFillTx/>
                <a:latin typeface="Arial MT"/>
                <a:ea typeface="+mn-ea"/>
                <a:cs typeface="Arial MT"/>
              </a:rPr>
              <a:t>L</a:t>
            </a:r>
            <a:r>
              <a:rPr kumimoji="0" sz="2000" b="0" i="0" u="none" strike="noStrike" kern="1200" cap="none" spc="-70" normalizeH="0" baseline="0" noProof="0" dirty="0">
                <a:ln>
                  <a:noFill/>
                </a:ln>
                <a:solidFill>
                  <a:srgbClr val="FF0000"/>
                </a:solidFill>
                <a:effectLst/>
                <a:uLnTx/>
                <a:uFillTx/>
                <a:latin typeface="Arial MT"/>
                <a:ea typeface="+mn-ea"/>
                <a:cs typeface="Arial MT"/>
              </a:rPr>
              <a:t> </a:t>
            </a:r>
            <a:r>
              <a:rPr kumimoji="0" sz="2000" b="0" i="0" u="none" strike="noStrike" kern="1200" cap="none" spc="-10" normalizeH="0" baseline="0" noProof="0" dirty="0">
                <a:ln>
                  <a:noFill/>
                </a:ln>
                <a:solidFill>
                  <a:srgbClr val="FF0000"/>
                </a:solidFill>
                <a:effectLst/>
                <a:uLnTx/>
                <a:uFillTx/>
                <a:latin typeface="Arial MT"/>
                <a:ea typeface="+mn-ea"/>
                <a:cs typeface="Arial MT"/>
              </a:rPr>
              <a:t>E</a:t>
            </a:r>
            <a:r>
              <a:rPr kumimoji="0" sz="2000" b="0" i="0" u="none" strike="noStrike" kern="1200" cap="none" spc="0" normalizeH="0" baseline="0" noProof="0" dirty="0">
                <a:ln>
                  <a:noFill/>
                </a:ln>
                <a:solidFill>
                  <a:srgbClr val="FF0000"/>
                </a:solidFill>
                <a:effectLst/>
                <a:uLnTx/>
                <a:uFillTx/>
                <a:latin typeface="Arial MT"/>
                <a:ea typeface="+mn-ea"/>
                <a:cs typeface="Arial MT"/>
              </a:rPr>
              <a:t>MPL</a:t>
            </a:r>
            <a:r>
              <a:rPr kumimoji="0" sz="2000" b="0" i="0" u="none" strike="noStrike" kern="1200" cap="none" spc="-10" normalizeH="0" baseline="0" noProof="0" dirty="0">
                <a:ln>
                  <a:noFill/>
                </a:ln>
                <a:solidFill>
                  <a:srgbClr val="FF0000"/>
                </a:solidFill>
                <a:effectLst/>
                <a:uLnTx/>
                <a:uFillTx/>
                <a:latin typeface="Arial MT"/>
                <a:ea typeface="+mn-ea"/>
                <a:cs typeface="Arial MT"/>
              </a:rPr>
              <a:t>E</a:t>
            </a:r>
            <a:r>
              <a:rPr kumimoji="0" sz="2000" b="0" i="0" u="none" strike="noStrike" kern="1200" cap="none" spc="0" normalizeH="0" baseline="0" noProof="0" dirty="0">
                <a:ln>
                  <a:noFill/>
                </a:ln>
                <a:solidFill>
                  <a:srgbClr val="FF0000"/>
                </a:solidFill>
                <a:effectLst/>
                <a:uLnTx/>
                <a:uFillTx/>
                <a:latin typeface="Arial MT"/>
                <a:ea typeface="+mn-ea"/>
                <a:cs typeface="Arial MT"/>
              </a:rPr>
              <a:t>O QUE</a:t>
            </a:r>
            <a:r>
              <a:rPr kumimoji="0" sz="2000" b="0" i="0" u="none" strike="noStrike" kern="1200" cap="none" spc="-20" normalizeH="0" baseline="0" noProof="0" dirty="0">
                <a:ln>
                  <a:noFill/>
                </a:ln>
                <a:solidFill>
                  <a:srgbClr val="FF0000"/>
                </a:solidFill>
                <a:effectLst/>
                <a:uLnTx/>
                <a:uFillTx/>
                <a:latin typeface="Arial MT"/>
                <a:ea typeface="+mn-ea"/>
                <a:cs typeface="Arial MT"/>
              </a:rPr>
              <a:t> </a:t>
            </a:r>
            <a:r>
              <a:rPr kumimoji="0" sz="2000" b="0" i="0" u="none" strike="noStrike" kern="1200" cap="none" spc="0" normalizeH="0" baseline="0" noProof="0" dirty="0">
                <a:ln>
                  <a:noFill/>
                </a:ln>
                <a:solidFill>
                  <a:srgbClr val="FF0000"/>
                </a:solidFill>
                <a:effectLst/>
                <a:uLnTx/>
                <a:uFillTx/>
                <a:latin typeface="Arial MT"/>
                <a:ea typeface="+mn-ea"/>
                <a:cs typeface="Arial MT"/>
              </a:rPr>
              <a:t>LE</a:t>
            </a:r>
            <a:r>
              <a:rPr kumimoji="0" sz="2000" b="0" i="0" u="none" strike="noStrike" kern="1200" cap="none" spc="-10" normalizeH="0" baseline="0" noProof="0" dirty="0">
                <a:ln>
                  <a:noFill/>
                </a:ln>
                <a:solidFill>
                  <a:srgbClr val="FF0000"/>
                </a:solidFill>
                <a:effectLst/>
                <a:uLnTx/>
                <a:uFillTx/>
                <a:latin typeface="Arial MT"/>
                <a:ea typeface="+mn-ea"/>
                <a:cs typeface="Arial MT"/>
              </a:rPr>
              <a:t> </a:t>
            </a:r>
            <a:r>
              <a:rPr kumimoji="0" sz="2000" b="0" i="0" u="none" strike="noStrike" kern="1200" cap="none" spc="0" normalizeH="0" baseline="0" noProof="0" dirty="0">
                <a:ln>
                  <a:noFill/>
                </a:ln>
                <a:solidFill>
                  <a:srgbClr val="FF0000"/>
                </a:solidFill>
                <a:effectLst/>
                <a:uLnTx/>
                <a:uFillTx/>
                <a:latin typeface="Arial MT"/>
                <a:ea typeface="+mn-ea"/>
                <a:cs typeface="Arial MT"/>
              </a:rPr>
              <a:t>CO</a:t>
            </a:r>
            <a:r>
              <a:rPr kumimoji="0" sz="2000" b="0" i="0" u="none" strike="noStrike" kern="1200" cap="none" spc="10" normalizeH="0" baseline="0" noProof="0" dirty="0">
                <a:ln>
                  <a:noFill/>
                </a:ln>
                <a:solidFill>
                  <a:srgbClr val="FF0000"/>
                </a:solidFill>
                <a:effectLst/>
                <a:uLnTx/>
                <a:uFillTx/>
                <a:latin typeface="Arial MT"/>
                <a:ea typeface="+mn-ea"/>
                <a:cs typeface="Arial MT"/>
              </a:rPr>
              <a:t>R</a:t>
            </a:r>
            <a:r>
              <a:rPr kumimoji="0" sz="2000" b="0" i="0" u="none" strike="noStrike" kern="1200" cap="none" spc="0" normalizeH="0" baseline="0" noProof="0" dirty="0">
                <a:ln>
                  <a:noFill/>
                </a:ln>
                <a:solidFill>
                  <a:srgbClr val="FF0000"/>
                </a:solidFill>
                <a:effectLst/>
                <a:uLnTx/>
                <a:uFillTx/>
                <a:latin typeface="Arial MT"/>
                <a:ea typeface="+mn-ea"/>
                <a:cs typeface="Arial MT"/>
              </a:rPr>
              <a:t>RES</a:t>
            </a:r>
            <a:r>
              <a:rPr kumimoji="0" sz="2000" b="0" i="0" u="none" strike="noStrike" kern="1200" cap="none" spc="-10" normalizeH="0" baseline="0" noProof="0" dirty="0">
                <a:ln>
                  <a:noFill/>
                </a:ln>
                <a:solidFill>
                  <a:srgbClr val="FF0000"/>
                </a:solidFill>
                <a:effectLst/>
                <a:uLnTx/>
                <a:uFillTx/>
                <a:latin typeface="Arial MT"/>
                <a:ea typeface="+mn-ea"/>
                <a:cs typeface="Arial MT"/>
              </a:rPr>
              <a:t>P</a:t>
            </a:r>
            <a:r>
              <a:rPr kumimoji="0" sz="2000" b="0" i="0" u="none" strike="noStrike" kern="1200" cap="none" spc="0" normalizeH="0" baseline="0" noProof="0" dirty="0">
                <a:ln>
                  <a:noFill/>
                </a:ln>
                <a:solidFill>
                  <a:srgbClr val="FF0000"/>
                </a:solidFill>
                <a:effectLst/>
                <a:uLnTx/>
                <a:uFillTx/>
                <a:latin typeface="Arial MT"/>
                <a:ea typeface="+mn-ea"/>
                <a:cs typeface="Arial MT"/>
              </a:rPr>
              <a:t>ON</a:t>
            </a:r>
            <a:r>
              <a:rPr kumimoji="0" sz="2000" b="0" i="0" u="none" strike="noStrike" kern="1200" cap="none" spc="10" normalizeH="0" baseline="0" noProof="0" dirty="0">
                <a:ln>
                  <a:noFill/>
                </a:ln>
                <a:solidFill>
                  <a:srgbClr val="FF0000"/>
                </a:solidFill>
                <a:effectLst/>
                <a:uLnTx/>
                <a:uFillTx/>
                <a:latin typeface="Arial MT"/>
                <a:ea typeface="+mn-ea"/>
                <a:cs typeface="Arial MT"/>
              </a:rPr>
              <a:t>D</a:t>
            </a:r>
            <a:r>
              <a:rPr kumimoji="0" sz="2000" b="0" i="0" u="none" strike="noStrike" kern="1200" cap="none" spc="0" normalizeH="0" baseline="0" noProof="0" dirty="0">
                <a:ln>
                  <a:noFill/>
                </a:ln>
                <a:solidFill>
                  <a:srgbClr val="FF0000"/>
                </a:solidFill>
                <a:effectLst/>
                <a:uLnTx/>
                <a:uFillTx/>
                <a:latin typeface="Arial MT"/>
                <a:ea typeface="+mn-ea"/>
                <a:cs typeface="Arial MT"/>
              </a:rPr>
              <a:t>E</a:t>
            </a:r>
            <a:endParaRPr kumimoji="0" sz="2000" b="0" i="0" u="none" strike="noStrike" kern="1200" cap="none" spc="0" normalizeH="0" baseline="0" noProof="0">
              <a:ln>
                <a:noFill/>
              </a:ln>
              <a:solidFill>
                <a:prstClr val="black"/>
              </a:solidFill>
              <a:effectLst/>
              <a:uLnTx/>
              <a:uFillTx/>
              <a:latin typeface="Arial MT"/>
              <a:ea typeface="+mn-ea"/>
              <a:cs typeface="Arial MT"/>
            </a:endParaRPr>
          </a:p>
        </p:txBody>
      </p:sp>
      <p:sp>
        <p:nvSpPr>
          <p:cNvPr id="9" name="object 9"/>
          <p:cNvSpPr txBox="1"/>
          <p:nvPr/>
        </p:nvSpPr>
        <p:spPr>
          <a:xfrm>
            <a:off x="2045970" y="5245734"/>
            <a:ext cx="4740275" cy="330835"/>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2000" b="0" i="0" u="none" strike="noStrike" kern="1200" cap="none" spc="0" normalizeH="0" baseline="0" noProof="0" dirty="0">
                <a:ln>
                  <a:noFill/>
                </a:ln>
                <a:solidFill>
                  <a:srgbClr val="FF0000"/>
                </a:solidFill>
                <a:effectLst/>
                <a:uLnTx/>
                <a:uFillTx/>
                <a:latin typeface="Arial MT"/>
                <a:ea typeface="+mn-ea"/>
                <a:cs typeface="Arial MT"/>
              </a:rPr>
              <a:t>AL</a:t>
            </a:r>
            <a:r>
              <a:rPr kumimoji="0" sz="2000" b="0" i="0" u="none" strike="noStrike" kern="1200" cap="none" spc="-125" normalizeH="0" baseline="0" noProof="0" dirty="0">
                <a:ln>
                  <a:noFill/>
                </a:ln>
                <a:solidFill>
                  <a:srgbClr val="FF0000"/>
                </a:solidFill>
                <a:effectLst/>
                <a:uLnTx/>
                <a:uFillTx/>
                <a:latin typeface="Arial MT"/>
                <a:ea typeface="+mn-ea"/>
                <a:cs typeface="Arial MT"/>
              </a:rPr>
              <a:t> </a:t>
            </a:r>
            <a:r>
              <a:rPr kumimoji="0" sz="2000" b="0" i="0" u="none" strike="noStrike" kern="1200" cap="none" spc="0" normalizeH="0" baseline="0" noProof="0" dirty="0">
                <a:ln>
                  <a:noFill/>
                </a:ln>
                <a:solidFill>
                  <a:srgbClr val="FF0000"/>
                </a:solidFill>
                <a:effectLst/>
                <a:uLnTx/>
                <a:uFillTx/>
                <a:latin typeface="Arial MT"/>
                <a:ea typeface="+mn-ea"/>
                <a:cs typeface="Arial MT"/>
              </a:rPr>
              <a:t>TRABAJADOR</a:t>
            </a:r>
            <a:r>
              <a:rPr kumimoji="0" sz="2000" b="0" i="0" u="none" strike="noStrike" kern="1200" cap="none" spc="-10" normalizeH="0" baseline="0" noProof="0" dirty="0">
                <a:ln>
                  <a:noFill/>
                </a:ln>
                <a:solidFill>
                  <a:srgbClr val="FF0000"/>
                </a:solidFill>
                <a:effectLst/>
                <a:uLnTx/>
                <a:uFillTx/>
                <a:latin typeface="Arial MT"/>
                <a:ea typeface="+mn-ea"/>
                <a:cs typeface="Arial MT"/>
              </a:rPr>
              <a:t> </a:t>
            </a:r>
            <a:r>
              <a:rPr kumimoji="0" sz="2000" b="0" i="0" u="none" strike="noStrike" kern="1200" cap="none" spc="0" normalizeH="0" baseline="0" noProof="0" dirty="0">
                <a:ln>
                  <a:noFill/>
                </a:ln>
                <a:solidFill>
                  <a:srgbClr val="FF0000"/>
                </a:solidFill>
                <a:effectLst/>
                <a:uLnTx/>
                <a:uFillTx/>
                <a:latin typeface="Arial MT"/>
                <a:ea typeface="+mn-ea"/>
                <a:cs typeface="Arial MT"/>
              </a:rPr>
              <a:t>POR</a:t>
            </a:r>
            <a:r>
              <a:rPr kumimoji="0" sz="2000" b="0" i="0" u="none" strike="noStrike" kern="1200" cap="none" spc="-20" normalizeH="0" baseline="0" noProof="0" dirty="0">
                <a:ln>
                  <a:noFill/>
                </a:ln>
                <a:solidFill>
                  <a:srgbClr val="FF0000"/>
                </a:solidFill>
                <a:effectLst/>
                <a:uLnTx/>
                <a:uFillTx/>
                <a:latin typeface="Arial MT"/>
                <a:ea typeface="+mn-ea"/>
                <a:cs typeface="Arial MT"/>
              </a:rPr>
              <a:t> </a:t>
            </a:r>
            <a:r>
              <a:rPr kumimoji="0" sz="2000" b="0" i="0" u="none" strike="noStrike" kern="1200" cap="none" spc="0" normalizeH="0" baseline="0" noProof="0" dirty="0">
                <a:ln>
                  <a:noFill/>
                </a:ln>
                <a:solidFill>
                  <a:srgbClr val="FF0000"/>
                </a:solidFill>
                <a:effectLst/>
                <a:uLnTx/>
                <a:uFillTx/>
                <a:latin typeface="Arial MT"/>
                <a:ea typeface="+mn-ea"/>
                <a:cs typeface="Arial MT"/>
              </a:rPr>
              <a:t>DICHOS</a:t>
            </a:r>
            <a:r>
              <a:rPr kumimoji="0" sz="2000" b="0" i="0" u="none" strike="noStrike" kern="1200" cap="none" spc="-30" normalizeH="0" baseline="0" noProof="0" dirty="0">
                <a:ln>
                  <a:noFill/>
                </a:ln>
                <a:solidFill>
                  <a:srgbClr val="FF0000"/>
                </a:solidFill>
                <a:effectLst/>
                <a:uLnTx/>
                <a:uFillTx/>
                <a:latin typeface="Arial MT"/>
                <a:ea typeface="+mn-ea"/>
                <a:cs typeface="Arial MT"/>
              </a:rPr>
              <a:t> PAGOS</a:t>
            </a:r>
            <a:endParaRPr kumimoji="0" sz="2000" b="0" i="0" u="none" strike="noStrike" kern="1200" cap="none" spc="0" normalizeH="0" baseline="0" noProof="0">
              <a:ln>
                <a:noFill/>
              </a:ln>
              <a:solidFill>
                <a:prstClr val="black"/>
              </a:solidFill>
              <a:effectLst/>
              <a:uLnTx/>
              <a:uFillTx/>
              <a:latin typeface="Arial MT"/>
              <a:ea typeface="+mn-ea"/>
              <a:cs typeface="Arial M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12192000" cy="6858000"/>
            <a:chOff x="0" y="0"/>
            <a:chExt cx="12192000" cy="6858000"/>
          </a:xfrm>
        </p:grpSpPr>
        <p:pic>
          <p:nvPicPr>
            <p:cNvPr id="3" name="object 3"/>
            <p:cNvPicPr/>
            <p:nvPr/>
          </p:nvPicPr>
          <p:blipFill>
            <a:blip r:embed="rId2" cstate="print"/>
            <a:stretch>
              <a:fillRect/>
            </a:stretch>
          </p:blipFill>
          <p:spPr>
            <a:xfrm>
              <a:off x="0" y="0"/>
              <a:ext cx="12192000" cy="6858000"/>
            </a:xfrm>
            <a:prstGeom prst="rect">
              <a:avLst/>
            </a:prstGeom>
          </p:spPr>
        </p:pic>
        <p:sp>
          <p:nvSpPr>
            <p:cNvPr id="4" name="object 4"/>
            <p:cNvSpPr/>
            <p:nvPr/>
          </p:nvSpPr>
          <p:spPr>
            <a:xfrm>
              <a:off x="3290315" y="4669535"/>
              <a:ext cx="8902065" cy="1426845"/>
            </a:xfrm>
            <a:custGeom>
              <a:avLst/>
              <a:gdLst/>
              <a:ahLst/>
              <a:cxnLst/>
              <a:rect l="l" t="t" r="r" b="b"/>
              <a:pathLst>
                <a:path w="8902065" h="1426845">
                  <a:moveTo>
                    <a:pt x="8901684" y="0"/>
                  </a:moveTo>
                  <a:lnTo>
                    <a:pt x="0" y="0"/>
                  </a:lnTo>
                  <a:lnTo>
                    <a:pt x="0" y="1426464"/>
                  </a:lnTo>
                  <a:lnTo>
                    <a:pt x="8901684" y="1426464"/>
                  </a:lnTo>
                  <a:lnTo>
                    <a:pt x="8901684" y="0"/>
                  </a:lnTo>
                  <a:close/>
                </a:path>
              </a:pathLst>
            </a:custGeom>
            <a:solidFill>
              <a:srgbClr val="58585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object 5"/>
            <p:cNvSpPr/>
            <p:nvPr/>
          </p:nvSpPr>
          <p:spPr>
            <a:xfrm>
              <a:off x="3290315" y="762000"/>
              <a:ext cx="8902065" cy="3832860"/>
            </a:xfrm>
            <a:custGeom>
              <a:avLst/>
              <a:gdLst/>
              <a:ahLst/>
              <a:cxnLst/>
              <a:rect l="l" t="t" r="r" b="b"/>
              <a:pathLst>
                <a:path w="8902065" h="3832860">
                  <a:moveTo>
                    <a:pt x="8901684" y="0"/>
                  </a:moveTo>
                  <a:lnTo>
                    <a:pt x="0" y="0"/>
                  </a:lnTo>
                  <a:lnTo>
                    <a:pt x="0" y="3832860"/>
                  </a:lnTo>
                  <a:lnTo>
                    <a:pt x="8901684" y="3832860"/>
                  </a:lnTo>
                  <a:lnTo>
                    <a:pt x="8901684" y="0"/>
                  </a:lnTo>
                  <a:close/>
                </a:path>
              </a:pathLst>
            </a:custGeom>
            <a:solidFill>
              <a:srgbClr val="576DA6"/>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object 6"/>
            <p:cNvSpPr/>
            <p:nvPr/>
          </p:nvSpPr>
          <p:spPr>
            <a:xfrm>
              <a:off x="0" y="762000"/>
              <a:ext cx="3200400" cy="5334000"/>
            </a:xfrm>
            <a:custGeom>
              <a:avLst/>
              <a:gdLst/>
              <a:ahLst/>
              <a:cxnLst/>
              <a:rect l="l" t="t" r="r" b="b"/>
              <a:pathLst>
                <a:path w="3200400" h="5334000">
                  <a:moveTo>
                    <a:pt x="3200400" y="0"/>
                  </a:moveTo>
                  <a:lnTo>
                    <a:pt x="0" y="0"/>
                  </a:lnTo>
                  <a:lnTo>
                    <a:pt x="0" y="5334000"/>
                  </a:lnTo>
                  <a:lnTo>
                    <a:pt x="3200400" y="5334000"/>
                  </a:lnTo>
                  <a:lnTo>
                    <a:pt x="3200400" y="0"/>
                  </a:lnTo>
                  <a:close/>
                </a:path>
              </a:pathLst>
            </a:custGeom>
            <a:solidFill>
              <a:srgbClr val="A6A6A6"/>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7" name="object 7"/>
          <p:cNvGrpSpPr/>
          <p:nvPr/>
        </p:nvGrpSpPr>
        <p:grpSpPr>
          <a:xfrm>
            <a:off x="577405" y="0"/>
            <a:ext cx="3438525" cy="6867525"/>
            <a:chOff x="577405" y="0"/>
            <a:chExt cx="3438525" cy="6867525"/>
          </a:xfrm>
        </p:grpSpPr>
        <p:sp>
          <p:nvSpPr>
            <p:cNvPr id="8" name="object 8"/>
            <p:cNvSpPr/>
            <p:nvPr/>
          </p:nvSpPr>
          <p:spPr>
            <a:xfrm>
              <a:off x="582168" y="0"/>
              <a:ext cx="3429000" cy="6858000"/>
            </a:xfrm>
            <a:custGeom>
              <a:avLst/>
              <a:gdLst/>
              <a:ahLst/>
              <a:cxnLst/>
              <a:rect l="l" t="t" r="r" b="b"/>
              <a:pathLst>
                <a:path w="3429000" h="6858000">
                  <a:moveTo>
                    <a:pt x="0" y="0"/>
                  </a:moveTo>
                  <a:lnTo>
                    <a:pt x="0" y="3429000"/>
                  </a:lnTo>
                  <a:lnTo>
                    <a:pt x="28994" y="6857876"/>
                  </a:lnTo>
                  <a:lnTo>
                    <a:pt x="77178" y="6857137"/>
                  </a:lnTo>
                  <a:lnTo>
                    <a:pt x="125199" y="6855738"/>
                  </a:lnTo>
                  <a:lnTo>
                    <a:pt x="173051" y="6853684"/>
                  </a:lnTo>
                  <a:lnTo>
                    <a:pt x="220731" y="6850980"/>
                  </a:lnTo>
                  <a:lnTo>
                    <a:pt x="268233" y="6847629"/>
                  </a:lnTo>
                  <a:lnTo>
                    <a:pt x="315554" y="6843635"/>
                  </a:lnTo>
                  <a:lnTo>
                    <a:pt x="362689" y="6839005"/>
                  </a:lnTo>
                  <a:lnTo>
                    <a:pt x="409634" y="6833740"/>
                  </a:lnTo>
                  <a:lnTo>
                    <a:pt x="456385" y="6827847"/>
                  </a:lnTo>
                  <a:lnTo>
                    <a:pt x="502936" y="6821329"/>
                  </a:lnTo>
                  <a:lnTo>
                    <a:pt x="549285" y="6814191"/>
                  </a:lnTo>
                  <a:lnTo>
                    <a:pt x="595427" y="6806437"/>
                  </a:lnTo>
                  <a:lnTo>
                    <a:pt x="641356" y="6798072"/>
                  </a:lnTo>
                  <a:lnTo>
                    <a:pt x="687070" y="6789099"/>
                  </a:lnTo>
                  <a:lnTo>
                    <a:pt x="732564" y="6779523"/>
                  </a:lnTo>
                  <a:lnTo>
                    <a:pt x="777832" y="6769349"/>
                  </a:lnTo>
                  <a:lnTo>
                    <a:pt x="822872" y="6758581"/>
                  </a:lnTo>
                  <a:lnTo>
                    <a:pt x="867679" y="6747223"/>
                  </a:lnTo>
                  <a:lnTo>
                    <a:pt x="912248" y="6735279"/>
                  </a:lnTo>
                  <a:lnTo>
                    <a:pt x="956575" y="6722755"/>
                  </a:lnTo>
                  <a:lnTo>
                    <a:pt x="1000655" y="6709653"/>
                  </a:lnTo>
                  <a:lnTo>
                    <a:pt x="1044486" y="6695980"/>
                  </a:lnTo>
                  <a:lnTo>
                    <a:pt x="1088061" y="6681738"/>
                  </a:lnTo>
                  <a:lnTo>
                    <a:pt x="1131377" y="6666932"/>
                  </a:lnTo>
                  <a:lnTo>
                    <a:pt x="1174430" y="6651568"/>
                  </a:lnTo>
                  <a:lnTo>
                    <a:pt x="1217215" y="6635648"/>
                  </a:lnTo>
                  <a:lnTo>
                    <a:pt x="1259727" y="6619178"/>
                  </a:lnTo>
                  <a:lnTo>
                    <a:pt x="1301964" y="6602161"/>
                  </a:lnTo>
                  <a:lnTo>
                    <a:pt x="1343919" y="6584603"/>
                  </a:lnTo>
                  <a:lnTo>
                    <a:pt x="1385589" y="6566507"/>
                  </a:lnTo>
                  <a:lnTo>
                    <a:pt x="1426970" y="6547877"/>
                  </a:lnTo>
                  <a:lnTo>
                    <a:pt x="1468057" y="6528719"/>
                  </a:lnTo>
                  <a:lnTo>
                    <a:pt x="1508846" y="6509037"/>
                  </a:lnTo>
                  <a:lnTo>
                    <a:pt x="1549333" y="6488834"/>
                  </a:lnTo>
                  <a:lnTo>
                    <a:pt x="1589513" y="6468116"/>
                  </a:lnTo>
                  <a:lnTo>
                    <a:pt x="1629382" y="6446886"/>
                  </a:lnTo>
                  <a:lnTo>
                    <a:pt x="1668935" y="6425149"/>
                  </a:lnTo>
                  <a:lnTo>
                    <a:pt x="1708169" y="6402910"/>
                  </a:lnTo>
                  <a:lnTo>
                    <a:pt x="1747079" y="6380172"/>
                  </a:lnTo>
                  <a:lnTo>
                    <a:pt x="1785661" y="6356940"/>
                  </a:lnTo>
                  <a:lnTo>
                    <a:pt x="1823910" y="6333219"/>
                  </a:lnTo>
                  <a:lnTo>
                    <a:pt x="1861822" y="6309012"/>
                  </a:lnTo>
                  <a:lnTo>
                    <a:pt x="1899393" y="6284324"/>
                  </a:lnTo>
                  <a:lnTo>
                    <a:pt x="1936618" y="6259160"/>
                  </a:lnTo>
                  <a:lnTo>
                    <a:pt x="1973493" y="6233523"/>
                  </a:lnTo>
                  <a:lnTo>
                    <a:pt x="2010014" y="6207419"/>
                  </a:lnTo>
                  <a:lnTo>
                    <a:pt x="2046177" y="6180851"/>
                  </a:lnTo>
                  <a:lnTo>
                    <a:pt x="2081977" y="6153824"/>
                  </a:lnTo>
                  <a:lnTo>
                    <a:pt x="2117409" y="6126342"/>
                  </a:lnTo>
                  <a:lnTo>
                    <a:pt x="2152470" y="6098410"/>
                  </a:lnTo>
                  <a:lnTo>
                    <a:pt x="2187156" y="6070032"/>
                  </a:lnTo>
                  <a:lnTo>
                    <a:pt x="2221461" y="6041212"/>
                  </a:lnTo>
                  <a:lnTo>
                    <a:pt x="2255381" y="6011954"/>
                  </a:lnTo>
                  <a:lnTo>
                    <a:pt x="2288913" y="5982264"/>
                  </a:lnTo>
                  <a:lnTo>
                    <a:pt x="2322052" y="5952144"/>
                  </a:lnTo>
                  <a:lnTo>
                    <a:pt x="2354794" y="5921601"/>
                  </a:lnTo>
                  <a:lnTo>
                    <a:pt x="2387133" y="5890638"/>
                  </a:lnTo>
                  <a:lnTo>
                    <a:pt x="2419067" y="5859258"/>
                  </a:lnTo>
                  <a:lnTo>
                    <a:pt x="2450590" y="5827468"/>
                  </a:lnTo>
                  <a:lnTo>
                    <a:pt x="2481699" y="5795271"/>
                  </a:lnTo>
                  <a:lnTo>
                    <a:pt x="2512388" y="5762671"/>
                  </a:lnTo>
                  <a:lnTo>
                    <a:pt x="2542654" y="5729673"/>
                  </a:lnTo>
                  <a:lnTo>
                    <a:pt x="2572493" y="5696282"/>
                  </a:lnTo>
                  <a:lnTo>
                    <a:pt x="2601900" y="5662500"/>
                  </a:lnTo>
                  <a:lnTo>
                    <a:pt x="2630870" y="5628334"/>
                  </a:lnTo>
                  <a:lnTo>
                    <a:pt x="2659400" y="5593787"/>
                  </a:lnTo>
                  <a:lnTo>
                    <a:pt x="2687485" y="5558863"/>
                  </a:lnTo>
                  <a:lnTo>
                    <a:pt x="2715120" y="5523568"/>
                  </a:lnTo>
                  <a:lnTo>
                    <a:pt x="2742302" y="5487904"/>
                  </a:lnTo>
                  <a:lnTo>
                    <a:pt x="2769026" y="5451878"/>
                  </a:lnTo>
                  <a:lnTo>
                    <a:pt x="2795288" y="5415492"/>
                  </a:lnTo>
                  <a:lnTo>
                    <a:pt x="2821084" y="5378752"/>
                  </a:lnTo>
                  <a:lnTo>
                    <a:pt x="2846408" y="5341661"/>
                  </a:lnTo>
                  <a:lnTo>
                    <a:pt x="2871258" y="5304225"/>
                  </a:lnTo>
                  <a:lnTo>
                    <a:pt x="2895628" y="5266447"/>
                  </a:lnTo>
                  <a:lnTo>
                    <a:pt x="2919514" y="5228331"/>
                  </a:lnTo>
                  <a:lnTo>
                    <a:pt x="2942912" y="5189883"/>
                  </a:lnTo>
                  <a:lnTo>
                    <a:pt x="2965818" y="5151106"/>
                  </a:lnTo>
                  <a:lnTo>
                    <a:pt x="2988227" y="5112006"/>
                  </a:lnTo>
                  <a:lnTo>
                    <a:pt x="3010135" y="5072585"/>
                  </a:lnTo>
                  <a:lnTo>
                    <a:pt x="3031537" y="5032849"/>
                  </a:lnTo>
                  <a:lnTo>
                    <a:pt x="3052430" y="4992802"/>
                  </a:lnTo>
                  <a:lnTo>
                    <a:pt x="3072808" y="4952448"/>
                  </a:lnTo>
                  <a:lnTo>
                    <a:pt x="3092669" y="4911792"/>
                  </a:lnTo>
                  <a:lnTo>
                    <a:pt x="3112006" y="4870837"/>
                  </a:lnTo>
                  <a:lnTo>
                    <a:pt x="3130817" y="4829589"/>
                  </a:lnTo>
                  <a:lnTo>
                    <a:pt x="3149097" y="4788052"/>
                  </a:lnTo>
                  <a:lnTo>
                    <a:pt x="3166840" y="4746230"/>
                  </a:lnTo>
                  <a:lnTo>
                    <a:pt x="3184044" y="4704127"/>
                  </a:lnTo>
                  <a:lnTo>
                    <a:pt x="3200704" y="4661748"/>
                  </a:lnTo>
                  <a:lnTo>
                    <a:pt x="3216815" y="4619097"/>
                  </a:lnTo>
                  <a:lnTo>
                    <a:pt x="3232373" y="4576178"/>
                  </a:lnTo>
                  <a:lnTo>
                    <a:pt x="3247374" y="4532996"/>
                  </a:lnTo>
                  <a:lnTo>
                    <a:pt x="3261813" y="4489556"/>
                  </a:lnTo>
                  <a:lnTo>
                    <a:pt x="3275687" y="4445861"/>
                  </a:lnTo>
                  <a:lnTo>
                    <a:pt x="3288990" y="4401915"/>
                  </a:lnTo>
                  <a:lnTo>
                    <a:pt x="3301719" y="4357724"/>
                  </a:lnTo>
                  <a:lnTo>
                    <a:pt x="3313869" y="4313292"/>
                  </a:lnTo>
                  <a:lnTo>
                    <a:pt x="3325436" y="4268623"/>
                  </a:lnTo>
                  <a:lnTo>
                    <a:pt x="3336415" y="4223720"/>
                  </a:lnTo>
                  <a:lnTo>
                    <a:pt x="3346803" y="4178590"/>
                  </a:lnTo>
                  <a:lnTo>
                    <a:pt x="3356594" y="4133235"/>
                  </a:lnTo>
                  <a:lnTo>
                    <a:pt x="3365785" y="4087661"/>
                  </a:lnTo>
                  <a:lnTo>
                    <a:pt x="3374372" y="4041872"/>
                  </a:lnTo>
                  <a:lnTo>
                    <a:pt x="3382349" y="3995871"/>
                  </a:lnTo>
                  <a:lnTo>
                    <a:pt x="3389713" y="3949665"/>
                  </a:lnTo>
                  <a:lnTo>
                    <a:pt x="3396459" y="3903255"/>
                  </a:lnTo>
                  <a:lnTo>
                    <a:pt x="3402584" y="3856648"/>
                  </a:lnTo>
                  <a:lnTo>
                    <a:pt x="3408082" y="3809848"/>
                  </a:lnTo>
                  <a:lnTo>
                    <a:pt x="3412949" y="3762858"/>
                  </a:lnTo>
                  <a:lnTo>
                    <a:pt x="3417181" y="3715684"/>
                  </a:lnTo>
                  <a:lnTo>
                    <a:pt x="3420775" y="3668329"/>
                  </a:lnTo>
                  <a:lnTo>
                    <a:pt x="3423724" y="3620798"/>
                  </a:lnTo>
                  <a:lnTo>
                    <a:pt x="3426026" y="3573095"/>
                  </a:lnTo>
                  <a:lnTo>
                    <a:pt x="3427675" y="3525225"/>
                  </a:lnTo>
                  <a:lnTo>
                    <a:pt x="3428668" y="3477191"/>
                  </a:lnTo>
                  <a:lnTo>
                    <a:pt x="3429000" y="3429000"/>
                  </a:lnTo>
                  <a:lnTo>
                    <a:pt x="3428664" y="3380519"/>
                  </a:lnTo>
                  <a:lnTo>
                    <a:pt x="3427660" y="3332201"/>
                  </a:lnTo>
                  <a:lnTo>
                    <a:pt x="3425991" y="3284048"/>
                  </a:lnTo>
                  <a:lnTo>
                    <a:pt x="3423663" y="3236066"/>
                  </a:lnTo>
                  <a:lnTo>
                    <a:pt x="3420680" y="3188258"/>
                  </a:lnTo>
                  <a:lnTo>
                    <a:pt x="3417046" y="3140630"/>
                  </a:lnTo>
                  <a:lnTo>
                    <a:pt x="3412766" y="3093186"/>
                  </a:lnTo>
                  <a:lnTo>
                    <a:pt x="3407843" y="3045929"/>
                  </a:lnTo>
                  <a:lnTo>
                    <a:pt x="3402283" y="2998865"/>
                  </a:lnTo>
                  <a:lnTo>
                    <a:pt x="3396090" y="2951998"/>
                  </a:lnTo>
                  <a:lnTo>
                    <a:pt x="3389268" y="2905332"/>
                  </a:lnTo>
                  <a:lnTo>
                    <a:pt x="3381822" y="2858872"/>
                  </a:lnTo>
                  <a:lnTo>
                    <a:pt x="3373755" y="2812622"/>
                  </a:lnTo>
                  <a:lnTo>
                    <a:pt x="3365073" y="2766586"/>
                  </a:lnTo>
                  <a:lnTo>
                    <a:pt x="3355780" y="2720770"/>
                  </a:lnTo>
                  <a:lnTo>
                    <a:pt x="3345880" y="2675176"/>
                  </a:lnTo>
                  <a:lnTo>
                    <a:pt x="3335377" y="2629811"/>
                  </a:lnTo>
                  <a:lnTo>
                    <a:pt x="3324277" y="2584677"/>
                  </a:lnTo>
                  <a:lnTo>
                    <a:pt x="3312583" y="2539780"/>
                  </a:lnTo>
                  <a:lnTo>
                    <a:pt x="3300300" y="2495124"/>
                  </a:lnTo>
                  <a:lnTo>
                    <a:pt x="3287432" y="2450713"/>
                  </a:lnTo>
                  <a:lnTo>
                    <a:pt x="3273984" y="2406552"/>
                  </a:lnTo>
                  <a:lnTo>
                    <a:pt x="3259960" y="2362646"/>
                  </a:lnTo>
                  <a:lnTo>
                    <a:pt x="3245365" y="2318997"/>
                  </a:lnTo>
                  <a:lnTo>
                    <a:pt x="3230202" y="2275612"/>
                  </a:lnTo>
                  <a:lnTo>
                    <a:pt x="3214477" y="2232494"/>
                  </a:lnTo>
                  <a:lnTo>
                    <a:pt x="3198194" y="2189648"/>
                  </a:lnTo>
                  <a:lnTo>
                    <a:pt x="3181356" y="2147078"/>
                  </a:lnTo>
                  <a:lnTo>
                    <a:pt x="3163969" y="2104789"/>
                  </a:lnTo>
                  <a:lnTo>
                    <a:pt x="3146037" y="2062785"/>
                  </a:lnTo>
                  <a:lnTo>
                    <a:pt x="3127565" y="2021070"/>
                  </a:lnTo>
                  <a:lnTo>
                    <a:pt x="3108556" y="1979649"/>
                  </a:lnTo>
                  <a:lnTo>
                    <a:pt x="3089015" y="1938526"/>
                  </a:lnTo>
                  <a:lnTo>
                    <a:pt x="3068947" y="1897706"/>
                  </a:lnTo>
                  <a:lnTo>
                    <a:pt x="3048356" y="1857193"/>
                  </a:lnTo>
                  <a:lnTo>
                    <a:pt x="3027246" y="1816992"/>
                  </a:lnTo>
                  <a:lnTo>
                    <a:pt x="3005622" y="1777106"/>
                  </a:lnTo>
                  <a:lnTo>
                    <a:pt x="2983488" y="1737541"/>
                  </a:lnTo>
                  <a:lnTo>
                    <a:pt x="2960849" y="1698300"/>
                  </a:lnTo>
                  <a:lnTo>
                    <a:pt x="2937709" y="1659388"/>
                  </a:lnTo>
                  <a:lnTo>
                    <a:pt x="2914072" y="1620810"/>
                  </a:lnTo>
                  <a:lnTo>
                    <a:pt x="2889943" y="1582570"/>
                  </a:lnTo>
                  <a:lnTo>
                    <a:pt x="2865327" y="1544672"/>
                  </a:lnTo>
                  <a:lnTo>
                    <a:pt x="2840227" y="1507121"/>
                  </a:lnTo>
                  <a:lnTo>
                    <a:pt x="2814648" y="1469921"/>
                  </a:lnTo>
                  <a:lnTo>
                    <a:pt x="2788594" y="1433076"/>
                  </a:lnTo>
                  <a:lnTo>
                    <a:pt x="2762071" y="1396592"/>
                  </a:lnTo>
                  <a:lnTo>
                    <a:pt x="2735081" y="1360471"/>
                  </a:lnTo>
                  <a:lnTo>
                    <a:pt x="2707631" y="1324720"/>
                  </a:lnTo>
                  <a:lnTo>
                    <a:pt x="2679723" y="1289342"/>
                  </a:lnTo>
                  <a:lnTo>
                    <a:pt x="2651363" y="1254341"/>
                  </a:lnTo>
                  <a:lnTo>
                    <a:pt x="2622555" y="1219722"/>
                  </a:lnTo>
                  <a:lnTo>
                    <a:pt x="2593303" y="1185490"/>
                  </a:lnTo>
                  <a:lnTo>
                    <a:pt x="2563612" y="1151648"/>
                  </a:lnTo>
                  <a:lnTo>
                    <a:pt x="2533486" y="1118202"/>
                  </a:lnTo>
                  <a:lnTo>
                    <a:pt x="2502929" y="1085155"/>
                  </a:lnTo>
                  <a:lnTo>
                    <a:pt x="2471947" y="1052512"/>
                  </a:lnTo>
                  <a:lnTo>
                    <a:pt x="2440542" y="1020278"/>
                  </a:lnTo>
                  <a:lnTo>
                    <a:pt x="2408721" y="988457"/>
                  </a:lnTo>
                  <a:lnTo>
                    <a:pt x="2376487" y="957052"/>
                  </a:lnTo>
                  <a:lnTo>
                    <a:pt x="2343844" y="926070"/>
                  </a:lnTo>
                  <a:lnTo>
                    <a:pt x="2310797" y="895513"/>
                  </a:lnTo>
                  <a:lnTo>
                    <a:pt x="2277351" y="865387"/>
                  </a:lnTo>
                  <a:lnTo>
                    <a:pt x="2243509" y="835696"/>
                  </a:lnTo>
                  <a:lnTo>
                    <a:pt x="2209277" y="806444"/>
                  </a:lnTo>
                  <a:lnTo>
                    <a:pt x="2174658" y="777636"/>
                  </a:lnTo>
                  <a:lnTo>
                    <a:pt x="2139657" y="749276"/>
                  </a:lnTo>
                  <a:lnTo>
                    <a:pt x="2104279" y="721368"/>
                  </a:lnTo>
                  <a:lnTo>
                    <a:pt x="2068528" y="693918"/>
                  </a:lnTo>
                  <a:lnTo>
                    <a:pt x="2032407" y="666928"/>
                  </a:lnTo>
                  <a:lnTo>
                    <a:pt x="1995923" y="640405"/>
                  </a:lnTo>
                  <a:lnTo>
                    <a:pt x="1959078" y="614351"/>
                  </a:lnTo>
                  <a:lnTo>
                    <a:pt x="1921878" y="588772"/>
                  </a:lnTo>
                  <a:lnTo>
                    <a:pt x="1884327" y="563672"/>
                  </a:lnTo>
                  <a:lnTo>
                    <a:pt x="1846429" y="539056"/>
                  </a:lnTo>
                  <a:lnTo>
                    <a:pt x="1808189" y="514927"/>
                  </a:lnTo>
                  <a:lnTo>
                    <a:pt x="1769611" y="491290"/>
                  </a:lnTo>
                  <a:lnTo>
                    <a:pt x="1730699" y="468150"/>
                  </a:lnTo>
                  <a:lnTo>
                    <a:pt x="1691458" y="445511"/>
                  </a:lnTo>
                  <a:lnTo>
                    <a:pt x="1651893" y="423377"/>
                  </a:lnTo>
                  <a:lnTo>
                    <a:pt x="1612007" y="401753"/>
                  </a:lnTo>
                  <a:lnTo>
                    <a:pt x="1571806" y="380643"/>
                  </a:lnTo>
                  <a:lnTo>
                    <a:pt x="1531293" y="360052"/>
                  </a:lnTo>
                  <a:lnTo>
                    <a:pt x="1490473" y="339984"/>
                  </a:lnTo>
                  <a:lnTo>
                    <a:pt x="1449350" y="320443"/>
                  </a:lnTo>
                  <a:lnTo>
                    <a:pt x="1407929" y="301434"/>
                  </a:lnTo>
                  <a:lnTo>
                    <a:pt x="1366214" y="282962"/>
                  </a:lnTo>
                  <a:lnTo>
                    <a:pt x="1324210" y="265030"/>
                  </a:lnTo>
                  <a:lnTo>
                    <a:pt x="1281921" y="247643"/>
                  </a:lnTo>
                  <a:lnTo>
                    <a:pt x="1239351" y="230805"/>
                  </a:lnTo>
                  <a:lnTo>
                    <a:pt x="1196505" y="214522"/>
                  </a:lnTo>
                  <a:lnTo>
                    <a:pt x="1153387" y="198797"/>
                  </a:lnTo>
                  <a:lnTo>
                    <a:pt x="1110002" y="183634"/>
                  </a:lnTo>
                  <a:lnTo>
                    <a:pt x="1066353" y="169039"/>
                  </a:lnTo>
                  <a:lnTo>
                    <a:pt x="1022447" y="155015"/>
                  </a:lnTo>
                  <a:lnTo>
                    <a:pt x="978286" y="141567"/>
                  </a:lnTo>
                  <a:lnTo>
                    <a:pt x="933875" y="128699"/>
                  </a:lnTo>
                  <a:lnTo>
                    <a:pt x="889219" y="116416"/>
                  </a:lnTo>
                  <a:lnTo>
                    <a:pt x="844322" y="104722"/>
                  </a:lnTo>
                  <a:lnTo>
                    <a:pt x="799188" y="93622"/>
                  </a:lnTo>
                  <a:lnTo>
                    <a:pt x="753823" y="83119"/>
                  </a:lnTo>
                  <a:lnTo>
                    <a:pt x="708229" y="73219"/>
                  </a:lnTo>
                  <a:lnTo>
                    <a:pt x="662413" y="63926"/>
                  </a:lnTo>
                  <a:lnTo>
                    <a:pt x="616377" y="55244"/>
                  </a:lnTo>
                  <a:lnTo>
                    <a:pt x="570127" y="47177"/>
                  </a:lnTo>
                  <a:lnTo>
                    <a:pt x="523667" y="39731"/>
                  </a:lnTo>
                  <a:lnTo>
                    <a:pt x="477001" y="32909"/>
                  </a:lnTo>
                  <a:lnTo>
                    <a:pt x="430134" y="26716"/>
                  </a:lnTo>
                  <a:lnTo>
                    <a:pt x="383070" y="21156"/>
                  </a:lnTo>
                  <a:lnTo>
                    <a:pt x="335813" y="16233"/>
                  </a:lnTo>
                  <a:lnTo>
                    <a:pt x="288369" y="11953"/>
                  </a:lnTo>
                  <a:lnTo>
                    <a:pt x="240741" y="8319"/>
                  </a:lnTo>
                  <a:lnTo>
                    <a:pt x="192933" y="5336"/>
                  </a:lnTo>
                  <a:lnTo>
                    <a:pt x="144951" y="3008"/>
                  </a:lnTo>
                  <a:lnTo>
                    <a:pt x="96798" y="1339"/>
                  </a:lnTo>
                  <a:lnTo>
                    <a:pt x="48480" y="335"/>
                  </a:lnTo>
                  <a:lnTo>
                    <a:pt x="0" y="0"/>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object 9"/>
            <p:cNvSpPr/>
            <p:nvPr/>
          </p:nvSpPr>
          <p:spPr>
            <a:xfrm>
              <a:off x="582168" y="0"/>
              <a:ext cx="3429000" cy="6858000"/>
            </a:xfrm>
            <a:custGeom>
              <a:avLst/>
              <a:gdLst/>
              <a:ahLst/>
              <a:cxnLst/>
              <a:rect l="l" t="t" r="r" b="b"/>
              <a:pathLst>
                <a:path w="3429000" h="6858000">
                  <a:moveTo>
                    <a:pt x="0" y="0"/>
                  </a:moveTo>
                  <a:lnTo>
                    <a:pt x="48480" y="335"/>
                  </a:lnTo>
                  <a:lnTo>
                    <a:pt x="96798" y="1339"/>
                  </a:lnTo>
                  <a:lnTo>
                    <a:pt x="144951" y="3008"/>
                  </a:lnTo>
                  <a:lnTo>
                    <a:pt x="192933" y="5336"/>
                  </a:lnTo>
                  <a:lnTo>
                    <a:pt x="240741" y="8319"/>
                  </a:lnTo>
                  <a:lnTo>
                    <a:pt x="288369" y="11953"/>
                  </a:lnTo>
                  <a:lnTo>
                    <a:pt x="335813" y="16233"/>
                  </a:lnTo>
                  <a:lnTo>
                    <a:pt x="383070" y="21156"/>
                  </a:lnTo>
                  <a:lnTo>
                    <a:pt x="430134" y="26716"/>
                  </a:lnTo>
                  <a:lnTo>
                    <a:pt x="477001" y="32909"/>
                  </a:lnTo>
                  <a:lnTo>
                    <a:pt x="523667" y="39731"/>
                  </a:lnTo>
                  <a:lnTo>
                    <a:pt x="570127" y="47177"/>
                  </a:lnTo>
                  <a:lnTo>
                    <a:pt x="616377" y="55244"/>
                  </a:lnTo>
                  <a:lnTo>
                    <a:pt x="662413" y="63926"/>
                  </a:lnTo>
                  <a:lnTo>
                    <a:pt x="708229" y="73219"/>
                  </a:lnTo>
                  <a:lnTo>
                    <a:pt x="753823" y="83119"/>
                  </a:lnTo>
                  <a:lnTo>
                    <a:pt x="799188" y="93622"/>
                  </a:lnTo>
                  <a:lnTo>
                    <a:pt x="844322" y="104722"/>
                  </a:lnTo>
                  <a:lnTo>
                    <a:pt x="889219" y="116416"/>
                  </a:lnTo>
                  <a:lnTo>
                    <a:pt x="933875" y="128699"/>
                  </a:lnTo>
                  <a:lnTo>
                    <a:pt x="978286" y="141567"/>
                  </a:lnTo>
                  <a:lnTo>
                    <a:pt x="1022447" y="155015"/>
                  </a:lnTo>
                  <a:lnTo>
                    <a:pt x="1066353" y="169039"/>
                  </a:lnTo>
                  <a:lnTo>
                    <a:pt x="1110002" y="183634"/>
                  </a:lnTo>
                  <a:lnTo>
                    <a:pt x="1153387" y="198797"/>
                  </a:lnTo>
                  <a:lnTo>
                    <a:pt x="1196505" y="214522"/>
                  </a:lnTo>
                  <a:lnTo>
                    <a:pt x="1239351" y="230805"/>
                  </a:lnTo>
                  <a:lnTo>
                    <a:pt x="1281921" y="247643"/>
                  </a:lnTo>
                  <a:lnTo>
                    <a:pt x="1324210" y="265030"/>
                  </a:lnTo>
                  <a:lnTo>
                    <a:pt x="1366214" y="282962"/>
                  </a:lnTo>
                  <a:lnTo>
                    <a:pt x="1407929" y="301434"/>
                  </a:lnTo>
                  <a:lnTo>
                    <a:pt x="1449350" y="320443"/>
                  </a:lnTo>
                  <a:lnTo>
                    <a:pt x="1490473" y="339984"/>
                  </a:lnTo>
                  <a:lnTo>
                    <a:pt x="1531293" y="360052"/>
                  </a:lnTo>
                  <a:lnTo>
                    <a:pt x="1571806" y="380643"/>
                  </a:lnTo>
                  <a:lnTo>
                    <a:pt x="1612007" y="401753"/>
                  </a:lnTo>
                  <a:lnTo>
                    <a:pt x="1651893" y="423377"/>
                  </a:lnTo>
                  <a:lnTo>
                    <a:pt x="1691458" y="445511"/>
                  </a:lnTo>
                  <a:lnTo>
                    <a:pt x="1730699" y="468150"/>
                  </a:lnTo>
                  <a:lnTo>
                    <a:pt x="1769611" y="491290"/>
                  </a:lnTo>
                  <a:lnTo>
                    <a:pt x="1808189" y="514927"/>
                  </a:lnTo>
                  <a:lnTo>
                    <a:pt x="1846429" y="539056"/>
                  </a:lnTo>
                  <a:lnTo>
                    <a:pt x="1884327" y="563672"/>
                  </a:lnTo>
                  <a:lnTo>
                    <a:pt x="1921878" y="588772"/>
                  </a:lnTo>
                  <a:lnTo>
                    <a:pt x="1959078" y="614351"/>
                  </a:lnTo>
                  <a:lnTo>
                    <a:pt x="1995923" y="640405"/>
                  </a:lnTo>
                  <a:lnTo>
                    <a:pt x="2032407" y="666928"/>
                  </a:lnTo>
                  <a:lnTo>
                    <a:pt x="2068528" y="693918"/>
                  </a:lnTo>
                  <a:lnTo>
                    <a:pt x="2104279" y="721368"/>
                  </a:lnTo>
                  <a:lnTo>
                    <a:pt x="2139657" y="749276"/>
                  </a:lnTo>
                  <a:lnTo>
                    <a:pt x="2174658" y="777636"/>
                  </a:lnTo>
                  <a:lnTo>
                    <a:pt x="2209277" y="806444"/>
                  </a:lnTo>
                  <a:lnTo>
                    <a:pt x="2243509" y="835696"/>
                  </a:lnTo>
                  <a:lnTo>
                    <a:pt x="2277351" y="865387"/>
                  </a:lnTo>
                  <a:lnTo>
                    <a:pt x="2310797" y="895513"/>
                  </a:lnTo>
                  <a:lnTo>
                    <a:pt x="2343844" y="926070"/>
                  </a:lnTo>
                  <a:lnTo>
                    <a:pt x="2376487" y="957052"/>
                  </a:lnTo>
                  <a:lnTo>
                    <a:pt x="2408721" y="988457"/>
                  </a:lnTo>
                  <a:lnTo>
                    <a:pt x="2440542" y="1020278"/>
                  </a:lnTo>
                  <a:lnTo>
                    <a:pt x="2471947" y="1052512"/>
                  </a:lnTo>
                  <a:lnTo>
                    <a:pt x="2502929" y="1085155"/>
                  </a:lnTo>
                  <a:lnTo>
                    <a:pt x="2533486" y="1118202"/>
                  </a:lnTo>
                  <a:lnTo>
                    <a:pt x="2563612" y="1151648"/>
                  </a:lnTo>
                  <a:lnTo>
                    <a:pt x="2593303" y="1185490"/>
                  </a:lnTo>
                  <a:lnTo>
                    <a:pt x="2622555" y="1219722"/>
                  </a:lnTo>
                  <a:lnTo>
                    <a:pt x="2651363" y="1254341"/>
                  </a:lnTo>
                  <a:lnTo>
                    <a:pt x="2679723" y="1289342"/>
                  </a:lnTo>
                  <a:lnTo>
                    <a:pt x="2707631" y="1324720"/>
                  </a:lnTo>
                  <a:lnTo>
                    <a:pt x="2735081" y="1360471"/>
                  </a:lnTo>
                  <a:lnTo>
                    <a:pt x="2762071" y="1396592"/>
                  </a:lnTo>
                  <a:lnTo>
                    <a:pt x="2788594" y="1433076"/>
                  </a:lnTo>
                  <a:lnTo>
                    <a:pt x="2814648" y="1469921"/>
                  </a:lnTo>
                  <a:lnTo>
                    <a:pt x="2840227" y="1507121"/>
                  </a:lnTo>
                  <a:lnTo>
                    <a:pt x="2865327" y="1544672"/>
                  </a:lnTo>
                  <a:lnTo>
                    <a:pt x="2889943" y="1582570"/>
                  </a:lnTo>
                  <a:lnTo>
                    <a:pt x="2914072" y="1620810"/>
                  </a:lnTo>
                  <a:lnTo>
                    <a:pt x="2937709" y="1659388"/>
                  </a:lnTo>
                  <a:lnTo>
                    <a:pt x="2960849" y="1698300"/>
                  </a:lnTo>
                  <a:lnTo>
                    <a:pt x="2983488" y="1737541"/>
                  </a:lnTo>
                  <a:lnTo>
                    <a:pt x="3005622" y="1777106"/>
                  </a:lnTo>
                  <a:lnTo>
                    <a:pt x="3027246" y="1816992"/>
                  </a:lnTo>
                  <a:lnTo>
                    <a:pt x="3048356" y="1857193"/>
                  </a:lnTo>
                  <a:lnTo>
                    <a:pt x="3068947" y="1897706"/>
                  </a:lnTo>
                  <a:lnTo>
                    <a:pt x="3089015" y="1938526"/>
                  </a:lnTo>
                  <a:lnTo>
                    <a:pt x="3108556" y="1979649"/>
                  </a:lnTo>
                  <a:lnTo>
                    <a:pt x="3127565" y="2021070"/>
                  </a:lnTo>
                  <a:lnTo>
                    <a:pt x="3146037" y="2062785"/>
                  </a:lnTo>
                  <a:lnTo>
                    <a:pt x="3163969" y="2104789"/>
                  </a:lnTo>
                  <a:lnTo>
                    <a:pt x="3181356" y="2147078"/>
                  </a:lnTo>
                  <a:lnTo>
                    <a:pt x="3198194" y="2189648"/>
                  </a:lnTo>
                  <a:lnTo>
                    <a:pt x="3214477" y="2232494"/>
                  </a:lnTo>
                  <a:lnTo>
                    <a:pt x="3230202" y="2275612"/>
                  </a:lnTo>
                  <a:lnTo>
                    <a:pt x="3245365" y="2318997"/>
                  </a:lnTo>
                  <a:lnTo>
                    <a:pt x="3259960" y="2362646"/>
                  </a:lnTo>
                  <a:lnTo>
                    <a:pt x="3273984" y="2406552"/>
                  </a:lnTo>
                  <a:lnTo>
                    <a:pt x="3287432" y="2450713"/>
                  </a:lnTo>
                  <a:lnTo>
                    <a:pt x="3300300" y="2495124"/>
                  </a:lnTo>
                  <a:lnTo>
                    <a:pt x="3312583" y="2539780"/>
                  </a:lnTo>
                  <a:lnTo>
                    <a:pt x="3324277" y="2584677"/>
                  </a:lnTo>
                  <a:lnTo>
                    <a:pt x="3335377" y="2629811"/>
                  </a:lnTo>
                  <a:lnTo>
                    <a:pt x="3345880" y="2675176"/>
                  </a:lnTo>
                  <a:lnTo>
                    <a:pt x="3355780" y="2720770"/>
                  </a:lnTo>
                  <a:lnTo>
                    <a:pt x="3365073" y="2766586"/>
                  </a:lnTo>
                  <a:lnTo>
                    <a:pt x="3373755" y="2812622"/>
                  </a:lnTo>
                  <a:lnTo>
                    <a:pt x="3381822" y="2858872"/>
                  </a:lnTo>
                  <a:lnTo>
                    <a:pt x="3389268" y="2905332"/>
                  </a:lnTo>
                  <a:lnTo>
                    <a:pt x="3396090" y="2951998"/>
                  </a:lnTo>
                  <a:lnTo>
                    <a:pt x="3402283" y="2998865"/>
                  </a:lnTo>
                  <a:lnTo>
                    <a:pt x="3407843" y="3045929"/>
                  </a:lnTo>
                  <a:lnTo>
                    <a:pt x="3412766" y="3093186"/>
                  </a:lnTo>
                  <a:lnTo>
                    <a:pt x="3417046" y="3140630"/>
                  </a:lnTo>
                  <a:lnTo>
                    <a:pt x="3420680" y="3188258"/>
                  </a:lnTo>
                  <a:lnTo>
                    <a:pt x="3423663" y="3236066"/>
                  </a:lnTo>
                  <a:lnTo>
                    <a:pt x="3425991" y="3284048"/>
                  </a:lnTo>
                  <a:lnTo>
                    <a:pt x="3427660" y="3332201"/>
                  </a:lnTo>
                  <a:lnTo>
                    <a:pt x="3428664" y="3380519"/>
                  </a:lnTo>
                  <a:lnTo>
                    <a:pt x="3429000" y="3429000"/>
                  </a:lnTo>
                  <a:lnTo>
                    <a:pt x="3428668" y="3477191"/>
                  </a:lnTo>
                  <a:lnTo>
                    <a:pt x="3427675" y="3525225"/>
                  </a:lnTo>
                  <a:lnTo>
                    <a:pt x="3426026" y="3573095"/>
                  </a:lnTo>
                  <a:lnTo>
                    <a:pt x="3423724" y="3620798"/>
                  </a:lnTo>
                  <a:lnTo>
                    <a:pt x="3420775" y="3668329"/>
                  </a:lnTo>
                  <a:lnTo>
                    <a:pt x="3417181" y="3715684"/>
                  </a:lnTo>
                  <a:lnTo>
                    <a:pt x="3412949" y="3762858"/>
                  </a:lnTo>
                  <a:lnTo>
                    <a:pt x="3408082" y="3809848"/>
                  </a:lnTo>
                  <a:lnTo>
                    <a:pt x="3402584" y="3856648"/>
                  </a:lnTo>
                  <a:lnTo>
                    <a:pt x="3396459" y="3903255"/>
                  </a:lnTo>
                  <a:lnTo>
                    <a:pt x="3389713" y="3949665"/>
                  </a:lnTo>
                  <a:lnTo>
                    <a:pt x="3382349" y="3995871"/>
                  </a:lnTo>
                  <a:lnTo>
                    <a:pt x="3374372" y="4041872"/>
                  </a:lnTo>
                  <a:lnTo>
                    <a:pt x="3365785" y="4087661"/>
                  </a:lnTo>
                  <a:lnTo>
                    <a:pt x="3356594" y="4133235"/>
                  </a:lnTo>
                  <a:lnTo>
                    <a:pt x="3346803" y="4178590"/>
                  </a:lnTo>
                  <a:lnTo>
                    <a:pt x="3336415" y="4223720"/>
                  </a:lnTo>
                  <a:lnTo>
                    <a:pt x="3325436" y="4268623"/>
                  </a:lnTo>
                  <a:lnTo>
                    <a:pt x="3313869" y="4313292"/>
                  </a:lnTo>
                  <a:lnTo>
                    <a:pt x="3301719" y="4357724"/>
                  </a:lnTo>
                  <a:lnTo>
                    <a:pt x="3288990" y="4401915"/>
                  </a:lnTo>
                  <a:lnTo>
                    <a:pt x="3275687" y="4445861"/>
                  </a:lnTo>
                  <a:lnTo>
                    <a:pt x="3261813" y="4489556"/>
                  </a:lnTo>
                  <a:lnTo>
                    <a:pt x="3247374" y="4532996"/>
                  </a:lnTo>
                  <a:lnTo>
                    <a:pt x="3232373" y="4576178"/>
                  </a:lnTo>
                  <a:lnTo>
                    <a:pt x="3216815" y="4619097"/>
                  </a:lnTo>
                  <a:lnTo>
                    <a:pt x="3200704" y="4661748"/>
                  </a:lnTo>
                  <a:lnTo>
                    <a:pt x="3184044" y="4704127"/>
                  </a:lnTo>
                  <a:lnTo>
                    <a:pt x="3166840" y="4746230"/>
                  </a:lnTo>
                  <a:lnTo>
                    <a:pt x="3149097" y="4788052"/>
                  </a:lnTo>
                  <a:lnTo>
                    <a:pt x="3130817" y="4829589"/>
                  </a:lnTo>
                  <a:lnTo>
                    <a:pt x="3112006" y="4870837"/>
                  </a:lnTo>
                  <a:lnTo>
                    <a:pt x="3092669" y="4911792"/>
                  </a:lnTo>
                  <a:lnTo>
                    <a:pt x="3072808" y="4952448"/>
                  </a:lnTo>
                  <a:lnTo>
                    <a:pt x="3052430" y="4992802"/>
                  </a:lnTo>
                  <a:lnTo>
                    <a:pt x="3031537" y="5032849"/>
                  </a:lnTo>
                  <a:lnTo>
                    <a:pt x="3010135" y="5072585"/>
                  </a:lnTo>
                  <a:lnTo>
                    <a:pt x="2988227" y="5112006"/>
                  </a:lnTo>
                  <a:lnTo>
                    <a:pt x="2965818" y="5151106"/>
                  </a:lnTo>
                  <a:lnTo>
                    <a:pt x="2942912" y="5189883"/>
                  </a:lnTo>
                  <a:lnTo>
                    <a:pt x="2919514" y="5228331"/>
                  </a:lnTo>
                  <a:lnTo>
                    <a:pt x="2895628" y="5266447"/>
                  </a:lnTo>
                  <a:lnTo>
                    <a:pt x="2871258" y="5304225"/>
                  </a:lnTo>
                  <a:lnTo>
                    <a:pt x="2846408" y="5341661"/>
                  </a:lnTo>
                  <a:lnTo>
                    <a:pt x="2821084" y="5378752"/>
                  </a:lnTo>
                  <a:lnTo>
                    <a:pt x="2795288" y="5415492"/>
                  </a:lnTo>
                  <a:lnTo>
                    <a:pt x="2769026" y="5451878"/>
                  </a:lnTo>
                  <a:lnTo>
                    <a:pt x="2742302" y="5487904"/>
                  </a:lnTo>
                  <a:lnTo>
                    <a:pt x="2715120" y="5523568"/>
                  </a:lnTo>
                  <a:lnTo>
                    <a:pt x="2687485" y="5558863"/>
                  </a:lnTo>
                  <a:lnTo>
                    <a:pt x="2659400" y="5593787"/>
                  </a:lnTo>
                  <a:lnTo>
                    <a:pt x="2630870" y="5628334"/>
                  </a:lnTo>
                  <a:lnTo>
                    <a:pt x="2601900" y="5662500"/>
                  </a:lnTo>
                  <a:lnTo>
                    <a:pt x="2572493" y="5696282"/>
                  </a:lnTo>
                  <a:lnTo>
                    <a:pt x="2542654" y="5729673"/>
                  </a:lnTo>
                  <a:lnTo>
                    <a:pt x="2512388" y="5762671"/>
                  </a:lnTo>
                  <a:lnTo>
                    <a:pt x="2481699" y="5795271"/>
                  </a:lnTo>
                  <a:lnTo>
                    <a:pt x="2450590" y="5827468"/>
                  </a:lnTo>
                  <a:lnTo>
                    <a:pt x="2419067" y="5859258"/>
                  </a:lnTo>
                  <a:lnTo>
                    <a:pt x="2387133" y="5890638"/>
                  </a:lnTo>
                  <a:lnTo>
                    <a:pt x="2354794" y="5921601"/>
                  </a:lnTo>
                  <a:lnTo>
                    <a:pt x="2322052" y="5952144"/>
                  </a:lnTo>
                  <a:lnTo>
                    <a:pt x="2288913" y="5982264"/>
                  </a:lnTo>
                  <a:lnTo>
                    <a:pt x="2255381" y="6011954"/>
                  </a:lnTo>
                  <a:lnTo>
                    <a:pt x="2221461" y="6041212"/>
                  </a:lnTo>
                  <a:lnTo>
                    <a:pt x="2187156" y="6070032"/>
                  </a:lnTo>
                  <a:lnTo>
                    <a:pt x="2152470" y="6098410"/>
                  </a:lnTo>
                  <a:lnTo>
                    <a:pt x="2117409" y="6126342"/>
                  </a:lnTo>
                  <a:lnTo>
                    <a:pt x="2081977" y="6153824"/>
                  </a:lnTo>
                  <a:lnTo>
                    <a:pt x="2046177" y="6180851"/>
                  </a:lnTo>
                  <a:lnTo>
                    <a:pt x="2010014" y="6207419"/>
                  </a:lnTo>
                  <a:lnTo>
                    <a:pt x="1973493" y="6233523"/>
                  </a:lnTo>
                  <a:lnTo>
                    <a:pt x="1936618" y="6259160"/>
                  </a:lnTo>
                  <a:lnTo>
                    <a:pt x="1899393" y="6284324"/>
                  </a:lnTo>
                  <a:lnTo>
                    <a:pt x="1861822" y="6309012"/>
                  </a:lnTo>
                  <a:lnTo>
                    <a:pt x="1823910" y="6333219"/>
                  </a:lnTo>
                  <a:lnTo>
                    <a:pt x="1785661" y="6356940"/>
                  </a:lnTo>
                  <a:lnTo>
                    <a:pt x="1747079" y="6380172"/>
                  </a:lnTo>
                  <a:lnTo>
                    <a:pt x="1708169" y="6402910"/>
                  </a:lnTo>
                  <a:lnTo>
                    <a:pt x="1668935" y="6425149"/>
                  </a:lnTo>
                  <a:lnTo>
                    <a:pt x="1629382" y="6446886"/>
                  </a:lnTo>
                  <a:lnTo>
                    <a:pt x="1589513" y="6468116"/>
                  </a:lnTo>
                  <a:lnTo>
                    <a:pt x="1549333" y="6488834"/>
                  </a:lnTo>
                  <a:lnTo>
                    <a:pt x="1508846" y="6509037"/>
                  </a:lnTo>
                  <a:lnTo>
                    <a:pt x="1468057" y="6528719"/>
                  </a:lnTo>
                  <a:lnTo>
                    <a:pt x="1426970" y="6547877"/>
                  </a:lnTo>
                  <a:lnTo>
                    <a:pt x="1385589" y="6566507"/>
                  </a:lnTo>
                  <a:lnTo>
                    <a:pt x="1343919" y="6584603"/>
                  </a:lnTo>
                  <a:lnTo>
                    <a:pt x="1301964" y="6602161"/>
                  </a:lnTo>
                  <a:lnTo>
                    <a:pt x="1259727" y="6619178"/>
                  </a:lnTo>
                  <a:lnTo>
                    <a:pt x="1217215" y="6635648"/>
                  </a:lnTo>
                  <a:lnTo>
                    <a:pt x="1174430" y="6651568"/>
                  </a:lnTo>
                  <a:lnTo>
                    <a:pt x="1131377" y="6666932"/>
                  </a:lnTo>
                  <a:lnTo>
                    <a:pt x="1088061" y="6681738"/>
                  </a:lnTo>
                  <a:lnTo>
                    <a:pt x="1044486" y="6695980"/>
                  </a:lnTo>
                  <a:lnTo>
                    <a:pt x="1000655" y="6709653"/>
                  </a:lnTo>
                  <a:lnTo>
                    <a:pt x="956575" y="6722755"/>
                  </a:lnTo>
                  <a:lnTo>
                    <a:pt x="912248" y="6735279"/>
                  </a:lnTo>
                  <a:lnTo>
                    <a:pt x="867679" y="6747223"/>
                  </a:lnTo>
                  <a:lnTo>
                    <a:pt x="822872" y="6758581"/>
                  </a:lnTo>
                  <a:lnTo>
                    <a:pt x="777832" y="6769349"/>
                  </a:lnTo>
                  <a:lnTo>
                    <a:pt x="732564" y="6779523"/>
                  </a:lnTo>
                  <a:lnTo>
                    <a:pt x="687070" y="6789099"/>
                  </a:lnTo>
                  <a:lnTo>
                    <a:pt x="641356" y="6798072"/>
                  </a:lnTo>
                  <a:lnTo>
                    <a:pt x="595427" y="6806437"/>
                  </a:lnTo>
                  <a:lnTo>
                    <a:pt x="549285" y="6814191"/>
                  </a:lnTo>
                  <a:lnTo>
                    <a:pt x="502936" y="6821329"/>
                  </a:lnTo>
                  <a:lnTo>
                    <a:pt x="456385" y="6827847"/>
                  </a:lnTo>
                  <a:lnTo>
                    <a:pt x="409634" y="6833740"/>
                  </a:lnTo>
                  <a:lnTo>
                    <a:pt x="362689" y="6839005"/>
                  </a:lnTo>
                  <a:lnTo>
                    <a:pt x="315554" y="6843635"/>
                  </a:lnTo>
                  <a:lnTo>
                    <a:pt x="268233" y="6847629"/>
                  </a:lnTo>
                  <a:lnTo>
                    <a:pt x="220731" y="6850980"/>
                  </a:lnTo>
                  <a:lnTo>
                    <a:pt x="173051" y="6853684"/>
                  </a:lnTo>
                  <a:lnTo>
                    <a:pt x="125199" y="6855738"/>
                  </a:lnTo>
                  <a:lnTo>
                    <a:pt x="77178" y="6857137"/>
                  </a:lnTo>
                  <a:lnTo>
                    <a:pt x="28994" y="6857876"/>
                  </a:lnTo>
                </a:path>
              </a:pathLst>
            </a:custGeom>
            <a:ln w="9525">
              <a:solidFill>
                <a:srgbClr val="BEBEBE"/>
              </a:solidFill>
              <a:prstDash val="sysDash"/>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pic>
          <p:nvPicPr>
            <p:cNvPr id="10" name="object 10"/>
            <p:cNvPicPr/>
            <p:nvPr/>
          </p:nvPicPr>
          <p:blipFill>
            <a:blip r:embed="rId3" cstate="print"/>
            <a:stretch>
              <a:fillRect/>
            </a:stretch>
          </p:blipFill>
          <p:spPr>
            <a:xfrm>
              <a:off x="1522476" y="1903476"/>
              <a:ext cx="1525524" cy="3049397"/>
            </a:xfrm>
            <a:prstGeom prst="rect">
              <a:avLst/>
            </a:prstGeom>
          </p:spPr>
        </p:pic>
        <p:pic>
          <p:nvPicPr>
            <p:cNvPr id="11" name="object 11"/>
            <p:cNvPicPr/>
            <p:nvPr/>
          </p:nvPicPr>
          <p:blipFill>
            <a:blip r:embed="rId4" cstate="print"/>
            <a:stretch>
              <a:fillRect/>
            </a:stretch>
          </p:blipFill>
          <p:spPr>
            <a:xfrm>
              <a:off x="1292351" y="3226307"/>
              <a:ext cx="448843" cy="3422141"/>
            </a:xfrm>
            <a:prstGeom prst="rect">
              <a:avLst/>
            </a:prstGeom>
          </p:spPr>
        </p:pic>
      </p:grpSp>
      <p:sp>
        <p:nvSpPr>
          <p:cNvPr id="12" name="object 12"/>
          <p:cNvSpPr txBox="1">
            <a:spLocks noGrp="1"/>
          </p:cNvSpPr>
          <p:nvPr>
            <p:ph type="title"/>
          </p:nvPr>
        </p:nvSpPr>
        <p:spPr>
          <a:xfrm>
            <a:off x="4870830" y="1174749"/>
            <a:ext cx="5245735" cy="695960"/>
          </a:xfrm>
          <a:prstGeom prst="rect">
            <a:avLst/>
          </a:prstGeom>
        </p:spPr>
        <p:txBody>
          <a:bodyPr vert="horz" wrap="square" lIns="0" tIns="12065" rIns="0" bIns="0" rtlCol="0">
            <a:spAutoFit/>
          </a:bodyPr>
          <a:lstStyle/>
          <a:p>
            <a:pPr marL="12700" marR="5080">
              <a:lnSpc>
                <a:spcPct val="100000"/>
              </a:lnSpc>
              <a:spcBef>
                <a:spcPts val="95"/>
              </a:spcBef>
            </a:pPr>
            <a:r>
              <a:rPr sz="2200" b="1" spc="-60" dirty="0">
                <a:latin typeface="Corbel"/>
                <a:cs typeface="Corbel"/>
              </a:rPr>
              <a:t>¿</a:t>
            </a:r>
            <a:r>
              <a:rPr sz="2200" b="1" spc="-10" dirty="0">
                <a:latin typeface="Corbel"/>
                <a:cs typeface="Corbel"/>
              </a:rPr>
              <a:t>QU</a:t>
            </a:r>
            <a:r>
              <a:rPr sz="2200" b="1" spc="-5" dirty="0">
                <a:latin typeface="Corbel"/>
                <a:cs typeface="Corbel"/>
              </a:rPr>
              <a:t>É DEBEN</a:t>
            </a:r>
            <a:r>
              <a:rPr sz="2200" b="1" spc="10" dirty="0">
                <a:latin typeface="Corbel"/>
                <a:cs typeface="Corbel"/>
              </a:rPr>
              <a:t> </a:t>
            </a:r>
            <a:r>
              <a:rPr sz="2200" b="1" spc="-10" dirty="0">
                <a:latin typeface="Corbel"/>
                <a:cs typeface="Corbel"/>
              </a:rPr>
              <a:t>H</a:t>
            </a:r>
            <a:r>
              <a:rPr sz="2200" b="1" spc="-30" dirty="0">
                <a:latin typeface="Corbel"/>
                <a:cs typeface="Corbel"/>
              </a:rPr>
              <a:t>A</a:t>
            </a:r>
            <a:r>
              <a:rPr sz="2200" b="1" spc="-10" dirty="0">
                <a:latin typeface="Corbel"/>
                <a:cs typeface="Corbel"/>
              </a:rPr>
              <a:t>CE</a:t>
            </a:r>
            <a:r>
              <a:rPr sz="2200" b="1" spc="-5" dirty="0">
                <a:latin typeface="Corbel"/>
                <a:cs typeface="Corbel"/>
              </a:rPr>
              <a:t>R</a:t>
            </a:r>
            <a:r>
              <a:rPr sz="2200" b="1" spc="25" dirty="0">
                <a:latin typeface="Corbel"/>
                <a:cs typeface="Corbel"/>
              </a:rPr>
              <a:t> </a:t>
            </a:r>
            <a:r>
              <a:rPr sz="2200" b="1" spc="-95" dirty="0">
                <a:latin typeface="Corbel"/>
                <a:cs typeface="Corbel"/>
              </a:rPr>
              <a:t>L</a:t>
            </a:r>
            <a:r>
              <a:rPr sz="2200" b="1" spc="-10" dirty="0">
                <a:latin typeface="Corbel"/>
                <a:cs typeface="Corbel"/>
              </a:rPr>
              <a:t>O</a:t>
            </a:r>
            <a:r>
              <a:rPr sz="2200" b="1" spc="-5" dirty="0">
                <a:latin typeface="Corbel"/>
                <a:cs typeface="Corbel"/>
              </a:rPr>
              <a:t>S</a:t>
            </a:r>
            <a:r>
              <a:rPr sz="2200" b="1" spc="-145" dirty="0">
                <a:latin typeface="Corbel"/>
                <a:cs typeface="Corbel"/>
              </a:rPr>
              <a:t> </a:t>
            </a:r>
            <a:r>
              <a:rPr sz="2200" b="1" spc="-10" dirty="0">
                <a:latin typeface="Corbel"/>
                <a:cs typeface="Corbel"/>
              </a:rPr>
              <a:t>TRAB</a:t>
            </a:r>
            <a:r>
              <a:rPr sz="2200" b="1" spc="-15" dirty="0">
                <a:latin typeface="Corbel"/>
                <a:cs typeface="Corbel"/>
              </a:rPr>
              <a:t>A</a:t>
            </a:r>
            <a:r>
              <a:rPr sz="2200" b="1" spc="-10" dirty="0">
                <a:latin typeface="Corbel"/>
                <a:cs typeface="Corbel"/>
              </a:rPr>
              <a:t>JADORES  CO</a:t>
            </a:r>
            <a:r>
              <a:rPr sz="2200" b="1" spc="-5" dirty="0">
                <a:latin typeface="Corbel"/>
                <a:cs typeface="Corbel"/>
              </a:rPr>
              <a:t>N</a:t>
            </a:r>
            <a:r>
              <a:rPr sz="2200" b="1" spc="-150" dirty="0">
                <a:latin typeface="Corbel"/>
                <a:cs typeface="Corbel"/>
              </a:rPr>
              <a:t> </a:t>
            </a:r>
            <a:r>
              <a:rPr sz="2200" b="1" spc="-125" dirty="0">
                <a:latin typeface="Corbel"/>
                <a:cs typeface="Corbel"/>
              </a:rPr>
              <a:t>V</a:t>
            </a:r>
            <a:r>
              <a:rPr sz="2200" b="1" spc="-10" dirty="0">
                <a:latin typeface="Corbel"/>
                <a:cs typeface="Corbel"/>
              </a:rPr>
              <a:t>AR</a:t>
            </a:r>
            <a:r>
              <a:rPr sz="2200" b="1" spc="-15" dirty="0">
                <a:latin typeface="Corbel"/>
                <a:cs typeface="Corbel"/>
              </a:rPr>
              <a:t>I</a:t>
            </a:r>
            <a:r>
              <a:rPr sz="2200" b="1" spc="-10" dirty="0">
                <a:latin typeface="Corbel"/>
                <a:cs typeface="Corbel"/>
              </a:rPr>
              <a:t>O</a:t>
            </a:r>
            <a:r>
              <a:rPr sz="2200" b="1" spc="-5" dirty="0">
                <a:latin typeface="Corbel"/>
                <a:cs typeface="Corbel"/>
              </a:rPr>
              <a:t>S</a:t>
            </a:r>
            <a:r>
              <a:rPr sz="2200" b="1" spc="20" dirty="0">
                <a:latin typeface="Corbel"/>
                <a:cs typeface="Corbel"/>
              </a:rPr>
              <a:t> </a:t>
            </a:r>
            <a:r>
              <a:rPr sz="2200" b="1" spc="-5" dirty="0">
                <a:latin typeface="Corbel"/>
                <a:cs typeface="Corbel"/>
              </a:rPr>
              <a:t>EMPLE</a:t>
            </a:r>
            <a:r>
              <a:rPr sz="2200" b="1" spc="-15" dirty="0">
                <a:latin typeface="Corbel"/>
                <a:cs typeface="Corbel"/>
              </a:rPr>
              <a:t>A</a:t>
            </a:r>
            <a:r>
              <a:rPr sz="2200" b="1" spc="-5" dirty="0">
                <a:latin typeface="Corbel"/>
                <a:cs typeface="Corbel"/>
              </a:rPr>
              <a:t>DORES?</a:t>
            </a:r>
            <a:endParaRPr sz="2200">
              <a:latin typeface="Corbel"/>
              <a:cs typeface="Corbel"/>
            </a:endParaRPr>
          </a:p>
        </p:txBody>
      </p:sp>
      <p:sp>
        <p:nvSpPr>
          <p:cNvPr id="13" name="object 13"/>
          <p:cNvSpPr txBox="1"/>
          <p:nvPr/>
        </p:nvSpPr>
        <p:spPr>
          <a:xfrm>
            <a:off x="4823586" y="1956257"/>
            <a:ext cx="7264400" cy="4158615"/>
          </a:xfrm>
          <a:prstGeom prst="rect">
            <a:avLst/>
          </a:prstGeom>
        </p:spPr>
        <p:txBody>
          <a:bodyPr vert="horz" wrap="square" lIns="0" tIns="12065" rIns="0" bIns="0" rtlCol="0">
            <a:spAutoFit/>
          </a:bodyPr>
          <a:lstStyle/>
          <a:p>
            <a:pPr marL="420370" marR="248285" lvl="0" indent="0" algn="l" defTabSz="914400" rtl="0" eaLnBrk="1" fontAlgn="auto" latinLnBrk="0" hangingPunct="1">
              <a:lnSpc>
                <a:spcPct val="100000"/>
              </a:lnSpc>
              <a:spcBef>
                <a:spcPts val="95"/>
              </a:spcBef>
              <a:spcAft>
                <a:spcPts val="0"/>
              </a:spcAft>
              <a:buClrTx/>
              <a:buSzTx/>
              <a:buFontTx/>
              <a:buChar char="•"/>
              <a:tabLst>
                <a:tab pos="877569" algn="l"/>
                <a:tab pos="878205" algn="l"/>
              </a:tabLst>
              <a:defRPr/>
            </a:pPr>
            <a:r>
              <a:rPr kumimoji="0" sz="2200" b="1" i="0" u="none" strike="noStrike" kern="1200" cap="none" spc="-5" normalizeH="0" baseline="0" noProof="0" dirty="0">
                <a:ln>
                  <a:noFill/>
                </a:ln>
                <a:solidFill>
                  <a:srgbClr val="FFFFFF"/>
                </a:solidFill>
                <a:effectLst/>
                <a:uLnTx/>
                <a:uFillTx/>
                <a:latin typeface="Corbel"/>
                <a:ea typeface="+mn-ea"/>
                <a:cs typeface="Corbel"/>
              </a:rPr>
              <a:t>DEBEN ELEGIR,</a:t>
            </a:r>
            <a:r>
              <a:rPr kumimoji="0" sz="2200" b="1" i="0" u="none" strike="noStrike" kern="1200" cap="none" spc="-75" normalizeH="0" baseline="0" noProof="0" dirty="0">
                <a:ln>
                  <a:noFill/>
                </a:ln>
                <a:solidFill>
                  <a:srgbClr val="FFFFFF"/>
                </a:solidFill>
                <a:effectLst/>
                <a:uLnTx/>
                <a:uFillTx/>
                <a:latin typeface="Corbel"/>
                <a:ea typeface="+mn-ea"/>
                <a:cs typeface="Corbel"/>
              </a:rPr>
              <a:t> </a:t>
            </a:r>
            <a:r>
              <a:rPr kumimoji="0" sz="2200" b="1" i="0" u="none" strike="noStrike" kern="1200" cap="none" spc="-10" normalizeH="0" baseline="0" noProof="0" dirty="0">
                <a:ln>
                  <a:noFill/>
                </a:ln>
                <a:solidFill>
                  <a:srgbClr val="FFFFFF"/>
                </a:solidFill>
                <a:effectLst/>
                <a:uLnTx/>
                <a:uFillTx/>
                <a:latin typeface="Corbel"/>
                <a:ea typeface="+mn-ea"/>
                <a:cs typeface="Corbel"/>
              </a:rPr>
              <a:t>ANTES</a:t>
            </a:r>
            <a:r>
              <a:rPr kumimoji="0" sz="2200" b="1" i="0" u="none" strike="noStrike" kern="1200" cap="none" spc="20" normalizeH="0" baseline="0" noProof="0" dirty="0">
                <a:ln>
                  <a:noFill/>
                </a:ln>
                <a:solidFill>
                  <a:srgbClr val="FFFFFF"/>
                </a:solidFill>
                <a:effectLst/>
                <a:uLnTx/>
                <a:uFillTx/>
                <a:latin typeface="Corbel"/>
                <a:ea typeface="+mn-ea"/>
                <a:cs typeface="Corbel"/>
              </a:rPr>
              <a:t> </a:t>
            </a:r>
            <a:r>
              <a:rPr kumimoji="0" sz="2200" b="1" i="0" u="none" strike="noStrike" kern="1200" cap="none" spc="-5" normalizeH="0" baseline="0" noProof="0" dirty="0">
                <a:ln>
                  <a:noFill/>
                </a:ln>
                <a:solidFill>
                  <a:srgbClr val="FFFFFF"/>
                </a:solidFill>
                <a:effectLst/>
                <a:uLnTx/>
                <a:uFillTx/>
                <a:latin typeface="Corbel"/>
                <a:ea typeface="+mn-ea"/>
                <a:cs typeface="Corbel"/>
              </a:rPr>
              <a:t>DE</a:t>
            </a:r>
            <a:r>
              <a:rPr kumimoji="0" sz="2200" b="1" i="0" u="none" strike="noStrike" kern="1200" cap="none" spc="-15" normalizeH="0" baseline="0" noProof="0" dirty="0">
                <a:ln>
                  <a:noFill/>
                </a:ln>
                <a:solidFill>
                  <a:srgbClr val="FFFFFF"/>
                </a:solidFill>
                <a:effectLst/>
                <a:uLnTx/>
                <a:uFillTx/>
                <a:latin typeface="Corbel"/>
                <a:ea typeface="+mn-ea"/>
                <a:cs typeface="Corbel"/>
              </a:rPr>
              <a:t> </a:t>
            </a:r>
            <a:r>
              <a:rPr kumimoji="0" sz="2200" b="1" i="0" u="none" strike="noStrike" kern="1200" cap="none" spc="-5" normalizeH="0" baseline="0" noProof="0" dirty="0">
                <a:ln>
                  <a:noFill/>
                </a:ln>
                <a:solidFill>
                  <a:srgbClr val="FFFFFF"/>
                </a:solidFill>
                <a:effectLst/>
                <a:uLnTx/>
                <a:uFillTx/>
                <a:latin typeface="Corbel"/>
                <a:ea typeface="+mn-ea"/>
                <a:cs typeface="Corbel"/>
              </a:rPr>
              <a:t>RECIBIR</a:t>
            </a:r>
            <a:r>
              <a:rPr kumimoji="0" sz="2200" b="1" i="0" u="none" strike="noStrike" kern="1200" cap="none" spc="45" normalizeH="0" baseline="0" noProof="0" dirty="0">
                <a:ln>
                  <a:noFill/>
                </a:ln>
                <a:solidFill>
                  <a:srgbClr val="FFFFFF"/>
                </a:solidFill>
                <a:effectLst/>
                <a:uLnTx/>
                <a:uFillTx/>
                <a:latin typeface="Corbel"/>
                <a:ea typeface="+mn-ea"/>
                <a:cs typeface="Corbel"/>
              </a:rPr>
              <a:t> </a:t>
            </a:r>
            <a:r>
              <a:rPr kumimoji="0" sz="2200" b="1" i="0" u="none" strike="noStrike" kern="1200" cap="none" spc="-5" normalizeH="0" baseline="0" noProof="0" dirty="0">
                <a:ln>
                  <a:noFill/>
                </a:ln>
                <a:solidFill>
                  <a:srgbClr val="FFFFFF"/>
                </a:solidFill>
                <a:effectLst/>
                <a:uLnTx/>
                <a:uFillTx/>
                <a:latin typeface="Corbel"/>
                <a:ea typeface="+mn-ea"/>
                <a:cs typeface="Corbel"/>
              </a:rPr>
              <a:t>EL</a:t>
            </a:r>
            <a:r>
              <a:rPr kumimoji="0" sz="2200" b="1" i="0" u="none" strike="noStrike" kern="1200" cap="none" spc="5" normalizeH="0" baseline="0" noProof="0" dirty="0">
                <a:ln>
                  <a:noFill/>
                </a:ln>
                <a:solidFill>
                  <a:srgbClr val="FFFFFF"/>
                </a:solidFill>
                <a:effectLst/>
                <a:uLnTx/>
                <a:uFillTx/>
                <a:latin typeface="Corbel"/>
                <a:ea typeface="+mn-ea"/>
                <a:cs typeface="Corbel"/>
              </a:rPr>
              <a:t> </a:t>
            </a:r>
            <a:r>
              <a:rPr kumimoji="0" sz="2200" b="1" i="0" u="none" strike="noStrike" kern="1200" cap="none" spc="-10" normalizeH="0" baseline="0" noProof="0" dirty="0">
                <a:ln>
                  <a:noFill/>
                </a:ln>
                <a:solidFill>
                  <a:srgbClr val="FFFFFF"/>
                </a:solidFill>
                <a:effectLst/>
                <a:uLnTx/>
                <a:uFillTx/>
                <a:latin typeface="Corbel"/>
                <a:ea typeface="+mn-ea"/>
                <a:cs typeface="Corbel"/>
              </a:rPr>
              <a:t>PRIMER </a:t>
            </a:r>
            <a:r>
              <a:rPr kumimoji="0" sz="2200" b="1" i="0" u="none" strike="noStrike" kern="1200" cap="none" spc="-5" normalizeH="0" baseline="0" noProof="0" dirty="0">
                <a:ln>
                  <a:noFill/>
                </a:ln>
                <a:solidFill>
                  <a:srgbClr val="FFFFFF"/>
                </a:solidFill>
                <a:effectLst/>
                <a:uLnTx/>
                <a:uFillTx/>
                <a:latin typeface="Corbel"/>
                <a:ea typeface="+mn-ea"/>
                <a:cs typeface="Corbel"/>
              </a:rPr>
              <a:t> </a:t>
            </a:r>
            <a:r>
              <a:rPr kumimoji="0" sz="2200" b="1" i="0" u="none" strike="noStrike" kern="1200" cap="none" spc="-175" normalizeH="0" baseline="0" noProof="0" dirty="0">
                <a:ln>
                  <a:noFill/>
                </a:ln>
                <a:solidFill>
                  <a:srgbClr val="FFFFFF"/>
                </a:solidFill>
                <a:effectLst/>
                <a:uLnTx/>
                <a:uFillTx/>
                <a:latin typeface="Corbel"/>
                <a:ea typeface="+mn-ea"/>
                <a:cs typeface="Corbel"/>
              </a:rPr>
              <a:t>P</a:t>
            </a:r>
            <a:r>
              <a:rPr kumimoji="0" sz="2200" b="1" i="0" u="none" strike="noStrike" kern="1200" cap="none" spc="-35" normalizeH="0" baseline="0" noProof="0" dirty="0">
                <a:ln>
                  <a:noFill/>
                </a:ln>
                <a:solidFill>
                  <a:srgbClr val="FFFFFF"/>
                </a:solidFill>
                <a:effectLst/>
                <a:uLnTx/>
                <a:uFillTx/>
                <a:latin typeface="Corbel"/>
                <a:ea typeface="+mn-ea"/>
                <a:cs typeface="Corbel"/>
              </a:rPr>
              <a:t>A</a:t>
            </a:r>
            <a:r>
              <a:rPr kumimoji="0" sz="2200" b="1" i="0" u="none" strike="noStrike" kern="1200" cap="none" spc="-10" normalizeH="0" baseline="0" noProof="0" dirty="0">
                <a:ln>
                  <a:noFill/>
                </a:ln>
                <a:solidFill>
                  <a:srgbClr val="FFFFFF"/>
                </a:solidFill>
                <a:effectLst/>
                <a:uLnTx/>
                <a:uFillTx/>
                <a:latin typeface="Corbel"/>
                <a:ea typeface="+mn-ea"/>
                <a:cs typeface="Corbel"/>
              </a:rPr>
              <a:t>G</a:t>
            </a:r>
            <a:r>
              <a:rPr kumimoji="0" sz="2200" b="1" i="0" u="none" strike="noStrike" kern="1200" cap="none" spc="-5" normalizeH="0" baseline="0" noProof="0" dirty="0">
                <a:ln>
                  <a:noFill/>
                </a:ln>
                <a:solidFill>
                  <a:srgbClr val="FFFFFF"/>
                </a:solidFill>
                <a:effectLst/>
                <a:uLnTx/>
                <a:uFillTx/>
                <a:latin typeface="Corbel"/>
                <a:ea typeface="+mn-ea"/>
                <a:cs typeface="Corbel"/>
              </a:rPr>
              <a:t>O</a:t>
            </a:r>
            <a:r>
              <a:rPr kumimoji="0" sz="2200" b="1" i="0" u="none" strike="noStrike" kern="1200" cap="none" spc="-75" normalizeH="0" baseline="0" noProof="0" dirty="0">
                <a:ln>
                  <a:noFill/>
                </a:ln>
                <a:solidFill>
                  <a:srgbClr val="FFFFFF"/>
                </a:solidFill>
                <a:effectLst/>
                <a:uLnTx/>
                <a:uFillTx/>
                <a:latin typeface="Corbel"/>
                <a:ea typeface="+mn-ea"/>
                <a:cs typeface="Corbel"/>
              </a:rPr>
              <a:t> </a:t>
            </a:r>
            <a:r>
              <a:rPr kumimoji="0" sz="2200" b="1" i="0" u="none" strike="noStrike" kern="1200" cap="none" spc="-10" normalizeH="0" baseline="0" noProof="0" dirty="0">
                <a:ln>
                  <a:noFill/>
                </a:ln>
                <a:solidFill>
                  <a:srgbClr val="FFFFFF"/>
                </a:solidFill>
                <a:effectLst/>
                <a:uLnTx/>
                <a:uFillTx/>
                <a:latin typeface="Corbel"/>
                <a:ea typeface="+mn-ea"/>
                <a:cs typeface="Corbel"/>
              </a:rPr>
              <a:t>QU</a:t>
            </a:r>
            <a:r>
              <a:rPr kumimoji="0" sz="2200" b="1" i="0" u="none" strike="noStrike" kern="1200" cap="none" spc="-5" normalizeH="0" baseline="0" noProof="0" dirty="0">
                <a:ln>
                  <a:noFill/>
                </a:ln>
                <a:solidFill>
                  <a:srgbClr val="FFFFFF"/>
                </a:solidFill>
                <a:effectLst/>
                <a:uLnTx/>
                <a:uFillTx/>
                <a:latin typeface="Corbel"/>
                <a:ea typeface="+mn-ea"/>
                <a:cs typeface="Corbel"/>
              </a:rPr>
              <a:t>E LES</a:t>
            </a:r>
            <a:r>
              <a:rPr kumimoji="0" sz="2200" b="1" i="0" u="none" strike="noStrike" kern="1200" cap="none" spc="-70" normalizeH="0" baseline="0" noProof="0" dirty="0">
                <a:ln>
                  <a:noFill/>
                </a:ln>
                <a:solidFill>
                  <a:srgbClr val="FFFFFF"/>
                </a:solidFill>
                <a:effectLst/>
                <a:uLnTx/>
                <a:uFillTx/>
                <a:latin typeface="Corbel"/>
                <a:ea typeface="+mn-ea"/>
                <a:cs typeface="Corbel"/>
              </a:rPr>
              <a:t> </a:t>
            </a:r>
            <a:r>
              <a:rPr kumimoji="0" sz="2200" b="1" i="0" u="none" strike="noStrike" kern="1200" cap="none" spc="-10" normalizeH="0" baseline="0" noProof="0" dirty="0">
                <a:ln>
                  <a:noFill/>
                </a:ln>
                <a:solidFill>
                  <a:srgbClr val="FFFFFF"/>
                </a:solidFill>
                <a:effectLst/>
                <a:uLnTx/>
                <a:uFillTx/>
                <a:latin typeface="Corbel"/>
                <a:ea typeface="+mn-ea"/>
                <a:cs typeface="Corbel"/>
              </a:rPr>
              <a:t>CORRESPOND</a:t>
            </a:r>
            <a:r>
              <a:rPr kumimoji="0" sz="2200" b="1" i="0" u="none" strike="noStrike" kern="1200" cap="none" spc="-5" normalizeH="0" baseline="0" noProof="0" dirty="0">
                <a:ln>
                  <a:noFill/>
                </a:ln>
                <a:solidFill>
                  <a:srgbClr val="FFFFFF"/>
                </a:solidFill>
                <a:effectLst/>
                <a:uLnTx/>
                <a:uFillTx/>
                <a:latin typeface="Corbel"/>
                <a:ea typeface="+mn-ea"/>
                <a:cs typeface="Corbel"/>
              </a:rPr>
              <a:t>A</a:t>
            </a:r>
            <a:r>
              <a:rPr kumimoji="0" sz="2200" b="1" i="0" u="none" strike="noStrike" kern="1200" cap="none" spc="40" normalizeH="0" baseline="0" noProof="0" dirty="0">
                <a:ln>
                  <a:noFill/>
                </a:ln>
                <a:solidFill>
                  <a:srgbClr val="FFFFFF"/>
                </a:solidFill>
                <a:effectLst/>
                <a:uLnTx/>
                <a:uFillTx/>
                <a:latin typeface="Corbel"/>
                <a:ea typeface="+mn-ea"/>
                <a:cs typeface="Corbel"/>
              </a:rPr>
              <a:t> </a:t>
            </a:r>
            <a:r>
              <a:rPr kumimoji="0" sz="2200" b="1" i="0" u="none" strike="noStrike" kern="1200" cap="none" spc="-5" normalizeH="0" baseline="0" noProof="0" dirty="0">
                <a:ln>
                  <a:noFill/>
                </a:ln>
                <a:solidFill>
                  <a:srgbClr val="FFFFFF"/>
                </a:solidFill>
                <a:effectLst/>
                <a:uLnTx/>
                <a:uFillTx/>
                <a:latin typeface="Corbel"/>
                <a:ea typeface="+mn-ea"/>
                <a:cs typeface="Corbel"/>
              </a:rPr>
              <a:t>POR</a:t>
            </a:r>
            <a:r>
              <a:rPr kumimoji="0" sz="2200" b="1" i="0" u="none" strike="noStrike" kern="1200" cap="none" spc="10" normalizeH="0" baseline="0" noProof="0" dirty="0">
                <a:ln>
                  <a:noFill/>
                </a:ln>
                <a:solidFill>
                  <a:srgbClr val="FFFFFF"/>
                </a:solidFill>
                <a:effectLst/>
                <a:uLnTx/>
                <a:uFillTx/>
                <a:latin typeface="Corbel"/>
                <a:ea typeface="+mn-ea"/>
                <a:cs typeface="Corbel"/>
              </a:rPr>
              <a:t> </a:t>
            </a:r>
            <a:r>
              <a:rPr kumimoji="0" sz="2200" b="1" i="0" u="none" strike="noStrike" kern="1200" cap="none" spc="-5" normalizeH="0" baseline="0" noProof="0" dirty="0">
                <a:ln>
                  <a:noFill/>
                </a:ln>
                <a:solidFill>
                  <a:srgbClr val="FFFFFF"/>
                </a:solidFill>
                <a:effectLst/>
                <a:uLnTx/>
                <a:uFillTx/>
                <a:latin typeface="Corbel"/>
                <a:ea typeface="+mn-ea"/>
                <a:cs typeface="Corbel"/>
              </a:rPr>
              <a:t>LA</a:t>
            </a:r>
            <a:r>
              <a:rPr kumimoji="0" sz="2200" b="1" i="0" u="none" strike="noStrike" kern="1200" cap="none" spc="0" normalizeH="0" baseline="0" noProof="0" dirty="0">
                <a:ln>
                  <a:noFill/>
                </a:ln>
                <a:solidFill>
                  <a:srgbClr val="FFFFFF"/>
                </a:solidFill>
                <a:effectLst/>
                <a:uLnTx/>
                <a:uFillTx/>
                <a:latin typeface="Corbel"/>
                <a:ea typeface="+mn-ea"/>
                <a:cs typeface="Corbel"/>
              </a:rPr>
              <a:t> </a:t>
            </a:r>
            <a:r>
              <a:rPr kumimoji="0" sz="2200" b="1" i="0" u="none" strike="noStrike" kern="1200" cap="none" spc="-5" normalizeH="0" baseline="0" noProof="0" dirty="0">
                <a:ln>
                  <a:noFill/>
                </a:ln>
                <a:solidFill>
                  <a:srgbClr val="FFFFFF"/>
                </a:solidFill>
                <a:effectLst/>
                <a:uLnTx/>
                <a:uFillTx/>
                <a:latin typeface="Corbel"/>
                <a:ea typeface="+mn-ea"/>
                <a:cs typeface="Corbel"/>
              </a:rPr>
              <a:t>PRE</a:t>
            </a:r>
            <a:r>
              <a:rPr kumimoji="0" sz="2200" b="1" i="0" u="none" strike="noStrike" kern="1200" cap="none" spc="0" normalizeH="0" baseline="0" noProof="0" dirty="0">
                <a:ln>
                  <a:noFill/>
                </a:ln>
                <a:solidFill>
                  <a:srgbClr val="FFFFFF"/>
                </a:solidFill>
                <a:effectLst/>
                <a:uLnTx/>
                <a:uFillTx/>
                <a:latin typeface="Corbel"/>
                <a:ea typeface="+mn-ea"/>
                <a:cs typeface="Corbel"/>
              </a:rPr>
              <a:t>S</a:t>
            </a:r>
            <a:r>
              <a:rPr kumimoji="0" sz="2200" b="1" i="0" u="none" strike="noStrike" kern="1200" cap="none" spc="-130" normalizeH="0" baseline="0" noProof="0" dirty="0">
                <a:ln>
                  <a:noFill/>
                </a:ln>
                <a:solidFill>
                  <a:srgbClr val="FFFFFF"/>
                </a:solidFill>
                <a:effectLst/>
                <a:uLnTx/>
                <a:uFillTx/>
                <a:latin typeface="Corbel"/>
                <a:ea typeface="+mn-ea"/>
                <a:cs typeface="Corbel"/>
              </a:rPr>
              <a:t>T</a:t>
            </a:r>
            <a:r>
              <a:rPr kumimoji="0" sz="2200" b="1" i="0" u="none" strike="noStrike" kern="1200" cap="none" spc="-35" normalizeH="0" baseline="0" noProof="0" dirty="0">
                <a:ln>
                  <a:noFill/>
                </a:ln>
                <a:solidFill>
                  <a:srgbClr val="FFFFFF"/>
                </a:solidFill>
                <a:effectLst/>
                <a:uLnTx/>
                <a:uFillTx/>
                <a:latin typeface="Corbel"/>
                <a:ea typeface="+mn-ea"/>
                <a:cs typeface="Corbel"/>
              </a:rPr>
              <a:t>A</a:t>
            </a:r>
            <a:r>
              <a:rPr kumimoji="0" sz="2200" b="1" i="0" u="none" strike="noStrike" kern="1200" cap="none" spc="-10" normalizeH="0" baseline="0" noProof="0" dirty="0">
                <a:ln>
                  <a:noFill/>
                </a:ln>
                <a:solidFill>
                  <a:srgbClr val="FFFFFF"/>
                </a:solidFill>
                <a:effectLst/>
                <a:uLnTx/>
                <a:uFillTx/>
                <a:latin typeface="Corbel"/>
                <a:ea typeface="+mn-ea"/>
                <a:cs typeface="Corbel"/>
              </a:rPr>
              <a:t>CI</a:t>
            </a:r>
            <a:r>
              <a:rPr kumimoji="0" sz="2200" b="1" i="0" u="none" strike="noStrike" kern="1200" cap="none" spc="-15" normalizeH="0" baseline="0" noProof="0" dirty="0">
                <a:ln>
                  <a:noFill/>
                </a:ln>
                <a:solidFill>
                  <a:srgbClr val="FFFFFF"/>
                </a:solidFill>
                <a:effectLst/>
                <a:uLnTx/>
                <a:uFillTx/>
                <a:latin typeface="Corbel"/>
                <a:ea typeface="+mn-ea"/>
                <a:cs typeface="Corbel"/>
              </a:rPr>
              <a:t>Ó</a:t>
            </a:r>
            <a:r>
              <a:rPr kumimoji="0" sz="2200" b="1" i="0" u="none" strike="noStrike" kern="1200" cap="none" spc="-5" normalizeH="0" baseline="0" noProof="0" dirty="0">
                <a:ln>
                  <a:noFill/>
                </a:ln>
                <a:solidFill>
                  <a:srgbClr val="FFFFFF"/>
                </a:solidFill>
                <a:effectLst/>
                <a:uLnTx/>
                <a:uFillTx/>
                <a:latin typeface="Corbel"/>
                <a:ea typeface="+mn-ea"/>
                <a:cs typeface="Corbel"/>
              </a:rPr>
              <a:t>N  DE</a:t>
            </a:r>
            <a:r>
              <a:rPr kumimoji="0" sz="2200" b="1" i="0" u="none" strike="noStrike" kern="1200" cap="none" spc="-60" normalizeH="0" baseline="0" noProof="0" dirty="0">
                <a:ln>
                  <a:noFill/>
                </a:ln>
                <a:solidFill>
                  <a:srgbClr val="FFFFFF"/>
                </a:solidFill>
                <a:effectLst/>
                <a:uLnTx/>
                <a:uFillTx/>
                <a:latin typeface="Corbel"/>
                <a:ea typeface="+mn-ea"/>
                <a:cs typeface="Corbel"/>
              </a:rPr>
              <a:t> </a:t>
            </a:r>
            <a:r>
              <a:rPr kumimoji="0" sz="2200" b="1" i="0" u="none" strike="noStrike" kern="1200" cap="none" spc="-10" normalizeH="0" baseline="0" noProof="0" dirty="0">
                <a:ln>
                  <a:noFill/>
                </a:ln>
                <a:solidFill>
                  <a:srgbClr val="FFFFFF"/>
                </a:solidFill>
                <a:effectLst/>
                <a:uLnTx/>
                <a:uFillTx/>
                <a:latin typeface="Corbel"/>
                <a:ea typeface="+mn-ea"/>
                <a:cs typeface="Corbel"/>
              </a:rPr>
              <a:t>SERVICIOS</a:t>
            </a:r>
            <a:r>
              <a:rPr kumimoji="0" sz="2200" b="1" i="0" u="none" strike="noStrike" kern="1200" cap="none" spc="35" normalizeH="0" baseline="0" noProof="0" dirty="0">
                <a:ln>
                  <a:noFill/>
                </a:ln>
                <a:solidFill>
                  <a:srgbClr val="FFFFFF"/>
                </a:solidFill>
                <a:effectLst/>
                <a:uLnTx/>
                <a:uFillTx/>
                <a:latin typeface="Corbel"/>
                <a:ea typeface="+mn-ea"/>
                <a:cs typeface="Corbel"/>
              </a:rPr>
              <a:t> </a:t>
            </a:r>
            <a:r>
              <a:rPr kumimoji="0" sz="2200" b="1" i="0" u="none" strike="noStrike" kern="1200" cap="none" spc="-5" normalizeH="0" baseline="0" noProof="0" dirty="0">
                <a:ln>
                  <a:noFill/>
                </a:ln>
                <a:solidFill>
                  <a:srgbClr val="FFFFFF"/>
                </a:solidFill>
                <a:effectLst/>
                <a:uLnTx/>
                <a:uFillTx/>
                <a:latin typeface="Corbel"/>
                <a:ea typeface="+mn-ea"/>
                <a:cs typeface="Corbel"/>
              </a:rPr>
              <a:t>PERSONALES</a:t>
            </a:r>
            <a:r>
              <a:rPr kumimoji="0" sz="2200" b="1" i="0" u="none" strike="noStrike" kern="1200" cap="none" spc="0" normalizeH="0" baseline="0" noProof="0" dirty="0">
                <a:ln>
                  <a:noFill/>
                </a:ln>
                <a:solidFill>
                  <a:srgbClr val="FFFFFF"/>
                </a:solidFill>
                <a:effectLst/>
                <a:uLnTx/>
                <a:uFillTx/>
                <a:latin typeface="Corbel"/>
                <a:ea typeface="+mn-ea"/>
                <a:cs typeface="Corbel"/>
              </a:rPr>
              <a:t> </a:t>
            </a:r>
            <a:r>
              <a:rPr kumimoji="0" sz="2200" b="1" i="0" u="none" strike="noStrike" kern="1200" cap="none" spc="-10" normalizeH="0" baseline="0" noProof="0" dirty="0">
                <a:ln>
                  <a:noFill/>
                </a:ln>
                <a:solidFill>
                  <a:srgbClr val="FFFFFF"/>
                </a:solidFill>
                <a:effectLst/>
                <a:uLnTx/>
                <a:uFillTx/>
                <a:latin typeface="Corbel"/>
                <a:ea typeface="+mn-ea"/>
                <a:cs typeface="Corbel"/>
              </a:rPr>
              <a:t>SUBORDINADOS</a:t>
            </a:r>
            <a:r>
              <a:rPr kumimoji="0" sz="2200" b="1" i="0" u="none" strike="noStrike" kern="1200" cap="none" spc="55" normalizeH="0" baseline="0" noProof="0" dirty="0">
                <a:ln>
                  <a:noFill/>
                </a:ln>
                <a:solidFill>
                  <a:srgbClr val="FFFFFF"/>
                </a:solidFill>
                <a:effectLst/>
                <a:uLnTx/>
                <a:uFillTx/>
                <a:latin typeface="Corbel"/>
                <a:ea typeface="+mn-ea"/>
                <a:cs typeface="Corbel"/>
              </a:rPr>
              <a:t> </a:t>
            </a:r>
            <a:r>
              <a:rPr kumimoji="0" sz="2200" b="1" i="0" u="none" strike="noStrike" kern="1200" cap="none" spc="-5" normalizeH="0" baseline="0" noProof="0" dirty="0">
                <a:ln>
                  <a:noFill/>
                </a:ln>
                <a:solidFill>
                  <a:srgbClr val="FFFFFF"/>
                </a:solidFill>
                <a:effectLst/>
                <a:uLnTx/>
                <a:uFillTx/>
                <a:latin typeface="Corbel"/>
                <a:ea typeface="+mn-ea"/>
                <a:cs typeface="Corbel"/>
              </a:rPr>
              <a:t>EN EL </a:t>
            </a:r>
            <a:r>
              <a:rPr kumimoji="0" sz="2200" b="1" i="0" u="none" strike="noStrike" kern="1200" cap="none" spc="0" normalizeH="0" baseline="0" noProof="0" dirty="0">
                <a:ln>
                  <a:noFill/>
                </a:ln>
                <a:solidFill>
                  <a:srgbClr val="FFFFFF"/>
                </a:solidFill>
                <a:effectLst/>
                <a:uLnTx/>
                <a:uFillTx/>
                <a:latin typeface="Corbel"/>
                <a:ea typeface="+mn-ea"/>
                <a:cs typeface="Corbel"/>
              </a:rPr>
              <a:t> </a:t>
            </a:r>
            <a:r>
              <a:rPr kumimoji="0" sz="2200" b="1" i="0" u="none" strike="noStrike" kern="1200" cap="none" spc="-10" normalizeH="0" baseline="0" noProof="0" dirty="0">
                <a:ln>
                  <a:noFill/>
                </a:ln>
                <a:solidFill>
                  <a:srgbClr val="FFFFFF"/>
                </a:solidFill>
                <a:effectLst/>
                <a:uLnTx/>
                <a:uFillTx/>
                <a:latin typeface="Corbel"/>
                <a:ea typeface="+mn-ea"/>
                <a:cs typeface="Corbel"/>
              </a:rPr>
              <a:t>AÑ</a:t>
            </a:r>
            <a:r>
              <a:rPr kumimoji="0" sz="2200" b="1" i="0" u="none" strike="noStrike" kern="1200" cap="none" spc="-5" normalizeH="0" baseline="0" noProof="0" dirty="0">
                <a:ln>
                  <a:noFill/>
                </a:ln>
                <a:solidFill>
                  <a:srgbClr val="FFFFFF"/>
                </a:solidFill>
                <a:effectLst/>
                <a:uLnTx/>
                <a:uFillTx/>
                <a:latin typeface="Corbel"/>
                <a:ea typeface="+mn-ea"/>
                <a:cs typeface="Corbel"/>
              </a:rPr>
              <a:t>O</a:t>
            </a:r>
            <a:r>
              <a:rPr kumimoji="0" sz="2200" b="1" i="0" u="none" strike="noStrike" kern="1200" cap="none" spc="0" normalizeH="0" baseline="0" noProof="0" dirty="0">
                <a:ln>
                  <a:noFill/>
                </a:ln>
                <a:solidFill>
                  <a:srgbClr val="FFFFFF"/>
                </a:solidFill>
                <a:effectLst/>
                <a:uLnTx/>
                <a:uFillTx/>
                <a:latin typeface="Corbel"/>
                <a:ea typeface="+mn-ea"/>
                <a:cs typeface="Corbel"/>
              </a:rPr>
              <a:t> </a:t>
            </a:r>
            <a:r>
              <a:rPr kumimoji="0" sz="2200" b="1" i="0" u="none" strike="noStrike" kern="1200" cap="none" spc="-5" normalizeH="0" baseline="0" noProof="0" dirty="0">
                <a:ln>
                  <a:noFill/>
                </a:ln>
                <a:solidFill>
                  <a:srgbClr val="FFFFFF"/>
                </a:solidFill>
                <a:effectLst/>
                <a:uLnTx/>
                <a:uFillTx/>
                <a:latin typeface="Corbel"/>
                <a:ea typeface="+mn-ea"/>
                <a:cs typeface="Corbel"/>
              </a:rPr>
              <a:t>DE</a:t>
            </a:r>
            <a:r>
              <a:rPr kumimoji="0" sz="2200" b="1" i="0" u="none" strike="noStrike" kern="1200" cap="none" spc="-85" normalizeH="0" baseline="0" noProof="0" dirty="0">
                <a:ln>
                  <a:noFill/>
                </a:ln>
                <a:solidFill>
                  <a:srgbClr val="FFFFFF"/>
                </a:solidFill>
                <a:effectLst/>
                <a:uLnTx/>
                <a:uFillTx/>
                <a:latin typeface="Corbel"/>
                <a:ea typeface="+mn-ea"/>
                <a:cs typeface="Corbel"/>
              </a:rPr>
              <a:t> </a:t>
            </a:r>
            <a:r>
              <a:rPr kumimoji="0" sz="2200" b="1" i="0" u="none" strike="noStrike" kern="1200" cap="none" spc="-10" normalizeH="0" baseline="0" noProof="0" dirty="0">
                <a:ln>
                  <a:noFill/>
                </a:ln>
                <a:solidFill>
                  <a:srgbClr val="FFFFFF"/>
                </a:solidFill>
                <a:effectLst/>
                <a:uLnTx/>
                <a:uFillTx/>
                <a:latin typeface="Corbel"/>
                <a:ea typeface="+mn-ea"/>
                <a:cs typeface="Corbel"/>
              </a:rPr>
              <a:t>CA</a:t>
            </a:r>
            <a:r>
              <a:rPr kumimoji="0" sz="2200" b="1" i="0" u="none" strike="noStrike" kern="1200" cap="none" spc="-15" normalizeH="0" baseline="0" noProof="0" dirty="0">
                <a:ln>
                  <a:noFill/>
                </a:ln>
                <a:solidFill>
                  <a:srgbClr val="FFFFFF"/>
                </a:solidFill>
                <a:effectLst/>
                <a:uLnTx/>
                <a:uFillTx/>
                <a:latin typeface="Corbel"/>
                <a:ea typeface="+mn-ea"/>
                <a:cs typeface="Corbel"/>
              </a:rPr>
              <a:t>L</a:t>
            </a:r>
            <a:r>
              <a:rPr kumimoji="0" sz="2200" b="1" i="0" u="none" strike="noStrike" kern="1200" cap="none" spc="-5" normalizeH="0" baseline="0" noProof="0" dirty="0">
                <a:ln>
                  <a:noFill/>
                </a:ln>
                <a:solidFill>
                  <a:srgbClr val="FFFFFF"/>
                </a:solidFill>
                <a:effectLst/>
                <a:uLnTx/>
                <a:uFillTx/>
                <a:latin typeface="Corbel"/>
                <a:ea typeface="+mn-ea"/>
                <a:cs typeface="Corbel"/>
              </a:rPr>
              <a:t>ENDAR</a:t>
            </a:r>
            <a:r>
              <a:rPr kumimoji="0" sz="2200" b="1" i="0" u="none" strike="noStrike" kern="1200" cap="none" spc="-20" normalizeH="0" baseline="0" noProof="0" dirty="0">
                <a:ln>
                  <a:noFill/>
                </a:ln>
                <a:solidFill>
                  <a:srgbClr val="FFFFFF"/>
                </a:solidFill>
                <a:effectLst/>
                <a:uLnTx/>
                <a:uFillTx/>
                <a:latin typeface="Corbel"/>
                <a:ea typeface="+mn-ea"/>
                <a:cs typeface="Corbel"/>
              </a:rPr>
              <a:t>I</a:t>
            </a:r>
            <a:r>
              <a:rPr kumimoji="0" sz="2200" b="1" i="0" u="none" strike="noStrike" kern="1200" cap="none" spc="-5" normalizeH="0" baseline="0" noProof="0" dirty="0">
                <a:ln>
                  <a:noFill/>
                </a:ln>
                <a:solidFill>
                  <a:srgbClr val="FFFFFF"/>
                </a:solidFill>
                <a:effectLst/>
                <a:uLnTx/>
                <a:uFillTx/>
                <a:latin typeface="Corbel"/>
                <a:ea typeface="+mn-ea"/>
                <a:cs typeface="Corbel"/>
              </a:rPr>
              <a:t>O</a:t>
            </a:r>
            <a:r>
              <a:rPr kumimoji="0" sz="2200" b="1" i="0" u="none" strike="noStrike" kern="1200" cap="none" spc="50" normalizeH="0" baseline="0" noProof="0" dirty="0">
                <a:ln>
                  <a:noFill/>
                </a:ln>
                <a:solidFill>
                  <a:srgbClr val="FFFFFF"/>
                </a:solidFill>
                <a:effectLst/>
                <a:uLnTx/>
                <a:uFillTx/>
                <a:latin typeface="Corbel"/>
                <a:ea typeface="+mn-ea"/>
                <a:cs typeface="Corbel"/>
              </a:rPr>
              <a:t> </a:t>
            </a:r>
            <a:r>
              <a:rPr kumimoji="0" sz="2200" b="1" i="0" u="none" strike="noStrike" kern="1200" cap="none" spc="-5" normalizeH="0" baseline="0" noProof="0" dirty="0">
                <a:ln>
                  <a:noFill/>
                </a:ln>
                <a:solidFill>
                  <a:srgbClr val="FFFFFF"/>
                </a:solidFill>
                <a:effectLst/>
                <a:uLnTx/>
                <a:uFillTx/>
                <a:latin typeface="Corbel"/>
                <a:ea typeface="+mn-ea"/>
                <a:cs typeface="Corbel"/>
              </a:rPr>
              <a:t>DE</a:t>
            </a:r>
            <a:r>
              <a:rPr kumimoji="0" sz="2200" b="1" i="0" u="none" strike="noStrike" kern="1200" cap="none" spc="-95" normalizeH="0" baseline="0" noProof="0" dirty="0">
                <a:ln>
                  <a:noFill/>
                </a:ln>
                <a:solidFill>
                  <a:srgbClr val="FFFFFF"/>
                </a:solidFill>
                <a:effectLst/>
                <a:uLnTx/>
                <a:uFillTx/>
                <a:latin typeface="Corbel"/>
                <a:ea typeface="+mn-ea"/>
                <a:cs typeface="Corbel"/>
              </a:rPr>
              <a:t> </a:t>
            </a:r>
            <a:r>
              <a:rPr kumimoji="0" sz="2200" b="1" i="0" u="none" strike="noStrike" kern="1200" cap="none" spc="-10" normalizeH="0" baseline="0" noProof="0" dirty="0">
                <a:ln>
                  <a:noFill/>
                </a:ln>
                <a:solidFill>
                  <a:srgbClr val="FFFFFF"/>
                </a:solidFill>
                <a:effectLst/>
                <a:uLnTx/>
                <a:uFillTx/>
                <a:latin typeface="Corbel"/>
                <a:ea typeface="+mn-ea"/>
                <a:cs typeface="Corbel"/>
              </a:rPr>
              <a:t>QU</a:t>
            </a:r>
            <a:r>
              <a:rPr kumimoji="0" sz="2200" b="1" i="0" u="none" strike="noStrike" kern="1200" cap="none" spc="-5" normalizeH="0" baseline="0" noProof="0" dirty="0">
                <a:ln>
                  <a:noFill/>
                </a:ln>
                <a:solidFill>
                  <a:srgbClr val="FFFFFF"/>
                </a:solidFill>
                <a:effectLst/>
                <a:uLnTx/>
                <a:uFillTx/>
                <a:latin typeface="Corbel"/>
                <a:ea typeface="+mn-ea"/>
                <a:cs typeface="Corbel"/>
              </a:rPr>
              <a:t>E</a:t>
            </a:r>
            <a:r>
              <a:rPr kumimoji="0" sz="2200" b="1" i="0" u="none" strike="noStrike" kern="1200" cap="none" spc="-50" normalizeH="0" baseline="0" noProof="0" dirty="0">
                <a:ln>
                  <a:noFill/>
                </a:ln>
                <a:solidFill>
                  <a:srgbClr val="FFFFFF"/>
                </a:solidFill>
                <a:effectLst/>
                <a:uLnTx/>
                <a:uFillTx/>
                <a:latin typeface="Corbel"/>
                <a:ea typeface="+mn-ea"/>
                <a:cs typeface="Corbel"/>
              </a:rPr>
              <a:t> </a:t>
            </a:r>
            <a:r>
              <a:rPr kumimoji="0" sz="2200" b="1" i="0" u="none" strike="noStrike" kern="1200" cap="none" spc="-10" normalizeH="0" baseline="0" noProof="0" dirty="0">
                <a:ln>
                  <a:noFill/>
                </a:ln>
                <a:solidFill>
                  <a:srgbClr val="FFFFFF"/>
                </a:solidFill>
                <a:effectLst/>
                <a:uLnTx/>
                <a:uFillTx/>
                <a:latin typeface="Corbel"/>
                <a:ea typeface="+mn-ea"/>
                <a:cs typeface="Corbel"/>
              </a:rPr>
              <a:t>S</a:t>
            </a:r>
            <a:r>
              <a:rPr kumimoji="0" sz="2200" b="1" i="0" u="none" strike="noStrike" kern="1200" cap="none" spc="-5" normalizeH="0" baseline="0" noProof="0" dirty="0">
                <a:ln>
                  <a:noFill/>
                </a:ln>
                <a:solidFill>
                  <a:srgbClr val="FFFFFF"/>
                </a:solidFill>
                <a:effectLst/>
                <a:uLnTx/>
                <a:uFillTx/>
                <a:latin typeface="Corbel"/>
                <a:ea typeface="+mn-ea"/>
                <a:cs typeface="Corbel"/>
              </a:rPr>
              <a:t>E</a:t>
            </a:r>
            <a:r>
              <a:rPr kumimoji="0" sz="2200" b="1" i="0" u="none" strike="noStrike" kern="1200" cap="none" spc="-150" normalizeH="0" baseline="0" noProof="0" dirty="0">
                <a:ln>
                  <a:noFill/>
                </a:ln>
                <a:solidFill>
                  <a:srgbClr val="FFFFFF"/>
                </a:solidFill>
                <a:effectLst/>
                <a:uLnTx/>
                <a:uFillTx/>
                <a:latin typeface="Corbel"/>
                <a:ea typeface="+mn-ea"/>
                <a:cs typeface="Corbel"/>
              </a:rPr>
              <a:t> </a:t>
            </a:r>
            <a:r>
              <a:rPr kumimoji="0" sz="2200" b="1" i="0" u="none" strike="noStrike" kern="1200" cap="none" spc="-10" normalizeH="0" baseline="0" noProof="0" dirty="0">
                <a:ln>
                  <a:noFill/>
                </a:ln>
                <a:solidFill>
                  <a:srgbClr val="FFFFFF"/>
                </a:solidFill>
                <a:effectLst/>
                <a:uLnTx/>
                <a:uFillTx/>
                <a:latin typeface="Corbel"/>
                <a:ea typeface="+mn-ea"/>
                <a:cs typeface="Corbel"/>
              </a:rPr>
              <a:t>TR</a:t>
            </a:r>
            <a:r>
              <a:rPr kumimoji="0" sz="2200" b="1" i="0" u="none" strike="noStrike" kern="1200" cap="none" spc="-135" normalizeH="0" baseline="0" noProof="0" dirty="0">
                <a:ln>
                  <a:noFill/>
                </a:ln>
                <a:solidFill>
                  <a:srgbClr val="FFFFFF"/>
                </a:solidFill>
                <a:effectLst/>
                <a:uLnTx/>
                <a:uFillTx/>
                <a:latin typeface="Corbel"/>
                <a:ea typeface="+mn-ea"/>
                <a:cs typeface="Corbel"/>
              </a:rPr>
              <a:t>A</a:t>
            </a:r>
            <a:r>
              <a:rPr kumimoji="0" sz="2200" b="1" i="0" u="none" strike="noStrike" kern="1200" cap="none" spc="-10" normalizeH="0" baseline="0" noProof="0" dirty="0">
                <a:ln>
                  <a:noFill/>
                </a:ln>
                <a:solidFill>
                  <a:srgbClr val="FFFFFF"/>
                </a:solidFill>
                <a:effectLst/>
                <a:uLnTx/>
                <a:uFillTx/>
                <a:latin typeface="Corbel"/>
                <a:ea typeface="+mn-ea"/>
                <a:cs typeface="Corbel"/>
              </a:rPr>
              <a:t>TE,</a:t>
            </a:r>
            <a:endParaRPr kumimoji="0" sz="2200" b="0" i="0" u="none" strike="noStrike" kern="1200" cap="none" spc="0" normalizeH="0" baseline="0" noProof="0">
              <a:ln>
                <a:noFill/>
              </a:ln>
              <a:solidFill>
                <a:prstClr val="black"/>
              </a:solidFill>
              <a:effectLst/>
              <a:uLnTx/>
              <a:uFillTx/>
              <a:latin typeface="Corbel"/>
              <a:ea typeface="+mn-ea"/>
              <a:cs typeface="Corbel"/>
            </a:endParaRPr>
          </a:p>
          <a:p>
            <a:pPr marL="0" marR="0" lvl="0" indent="0" algn="l" defTabSz="914400" rtl="0" eaLnBrk="1" fontAlgn="auto" latinLnBrk="0" hangingPunct="1">
              <a:lnSpc>
                <a:spcPct val="100000"/>
              </a:lnSpc>
              <a:spcBef>
                <a:spcPts val="5"/>
              </a:spcBef>
              <a:spcAft>
                <a:spcPts val="0"/>
              </a:spcAft>
              <a:buClr>
                <a:srgbClr val="FFFFFF"/>
              </a:buClr>
              <a:buSzTx/>
              <a:buFont typeface="Corbel"/>
              <a:buChar char="•"/>
              <a:tabLst/>
              <a:defRPr/>
            </a:pPr>
            <a:endParaRPr kumimoji="0" sz="1850" b="0" i="0" u="none" strike="noStrike" kern="1200" cap="none" spc="0" normalizeH="0" baseline="0" noProof="0">
              <a:ln>
                <a:noFill/>
              </a:ln>
              <a:solidFill>
                <a:prstClr val="black"/>
              </a:solidFill>
              <a:effectLst/>
              <a:uLnTx/>
              <a:uFillTx/>
              <a:latin typeface="Corbel"/>
              <a:ea typeface="+mn-ea"/>
              <a:cs typeface="Corbel"/>
            </a:endParaRPr>
          </a:p>
          <a:p>
            <a:pPr marL="877569" marR="0" lvl="0" indent="-457834" algn="l" defTabSz="914400" rtl="0" eaLnBrk="1" fontAlgn="auto" latinLnBrk="0" hangingPunct="1">
              <a:lnSpc>
                <a:spcPct val="100000"/>
              </a:lnSpc>
              <a:spcBef>
                <a:spcPts val="0"/>
              </a:spcBef>
              <a:spcAft>
                <a:spcPts val="0"/>
              </a:spcAft>
              <a:buClrTx/>
              <a:buSzTx/>
              <a:buFontTx/>
              <a:buChar char="•"/>
              <a:tabLst>
                <a:tab pos="877569" algn="l"/>
                <a:tab pos="878205" algn="l"/>
              </a:tabLst>
              <a:defRPr/>
            </a:pPr>
            <a:r>
              <a:rPr kumimoji="0" sz="2200" b="1" i="0" u="none" strike="noStrike" kern="1200" cap="none" spc="-5" normalizeH="0" baseline="0" noProof="0" dirty="0">
                <a:ln>
                  <a:noFill/>
                </a:ln>
                <a:solidFill>
                  <a:srgbClr val="FFFFFF"/>
                </a:solidFill>
                <a:effectLst/>
                <a:uLnTx/>
                <a:uFillTx/>
                <a:latin typeface="Corbel"/>
                <a:ea typeface="+mn-ea"/>
                <a:cs typeface="Corbel"/>
              </a:rPr>
              <a:t>AL</a:t>
            </a:r>
            <a:r>
              <a:rPr kumimoji="0" sz="2200" b="1" i="0" u="none" strike="noStrike" kern="1200" cap="none" spc="-15" normalizeH="0" baseline="0" noProof="0" dirty="0">
                <a:ln>
                  <a:noFill/>
                </a:ln>
                <a:solidFill>
                  <a:srgbClr val="FFFFFF"/>
                </a:solidFill>
                <a:effectLst/>
                <a:uLnTx/>
                <a:uFillTx/>
                <a:latin typeface="Corbel"/>
                <a:ea typeface="+mn-ea"/>
                <a:cs typeface="Corbel"/>
              </a:rPr>
              <a:t> </a:t>
            </a:r>
            <a:r>
              <a:rPr kumimoji="0" sz="2200" b="1" i="0" u="none" strike="noStrike" kern="1200" cap="none" spc="-5" normalizeH="0" baseline="0" noProof="0" dirty="0">
                <a:ln>
                  <a:noFill/>
                </a:ln>
                <a:solidFill>
                  <a:srgbClr val="FFFFFF"/>
                </a:solidFill>
                <a:effectLst/>
                <a:uLnTx/>
                <a:uFillTx/>
                <a:latin typeface="Corbel"/>
                <a:ea typeface="+mn-ea"/>
                <a:cs typeface="Corbel"/>
              </a:rPr>
              <a:t>EMPLEADOR</a:t>
            </a:r>
            <a:r>
              <a:rPr kumimoji="0" sz="2200" b="1" i="0" u="none" strike="noStrike" kern="1200" cap="none" spc="-65" normalizeH="0" baseline="0" noProof="0" dirty="0">
                <a:ln>
                  <a:noFill/>
                </a:ln>
                <a:solidFill>
                  <a:srgbClr val="FFFFFF"/>
                </a:solidFill>
                <a:effectLst/>
                <a:uLnTx/>
                <a:uFillTx/>
                <a:latin typeface="Corbel"/>
                <a:ea typeface="+mn-ea"/>
                <a:cs typeface="Corbel"/>
              </a:rPr>
              <a:t> </a:t>
            </a:r>
            <a:r>
              <a:rPr kumimoji="0" sz="2200" b="1" i="0" u="none" strike="noStrike" kern="1200" cap="none" spc="-10" normalizeH="0" baseline="0" noProof="0" dirty="0">
                <a:ln>
                  <a:noFill/>
                </a:ln>
                <a:solidFill>
                  <a:srgbClr val="FFFFFF"/>
                </a:solidFill>
                <a:effectLst/>
                <a:uLnTx/>
                <a:uFillTx/>
                <a:latin typeface="Corbel"/>
                <a:ea typeface="+mn-ea"/>
                <a:cs typeface="Corbel"/>
              </a:rPr>
              <a:t>QUE </a:t>
            </a:r>
            <a:r>
              <a:rPr kumimoji="0" sz="2200" b="1" i="0" u="none" strike="noStrike" kern="1200" cap="none" spc="-5" normalizeH="0" baseline="0" noProof="0" dirty="0">
                <a:ln>
                  <a:noFill/>
                </a:ln>
                <a:solidFill>
                  <a:srgbClr val="FFFFFF"/>
                </a:solidFill>
                <a:effectLst/>
                <a:uLnTx/>
                <a:uFillTx/>
                <a:latin typeface="Corbel"/>
                <a:ea typeface="+mn-ea"/>
                <a:cs typeface="Corbel"/>
              </a:rPr>
              <a:t>LES</a:t>
            </a:r>
            <a:endParaRPr kumimoji="0" sz="2200" b="0" i="0" u="none" strike="noStrike" kern="1200" cap="none" spc="0" normalizeH="0" baseline="0" noProof="0">
              <a:ln>
                <a:noFill/>
              </a:ln>
              <a:solidFill>
                <a:prstClr val="black"/>
              </a:solidFill>
              <a:effectLst/>
              <a:uLnTx/>
              <a:uFillTx/>
              <a:latin typeface="Corbel"/>
              <a:ea typeface="+mn-ea"/>
              <a:cs typeface="Corbel"/>
            </a:endParaRPr>
          </a:p>
          <a:p>
            <a:pPr marL="420370" marR="0" lvl="0" indent="0" algn="l" defTabSz="914400" rtl="0" eaLnBrk="1" fontAlgn="auto" latinLnBrk="0" hangingPunct="1">
              <a:lnSpc>
                <a:spcPct val="100000"/>
              </a:lnSpc>
              <a:spcBef>
                <a:spcPts val="5"/>
              </a:spcBef>
              <a:spcAft>
                <a:spcPts val="0"/>
              </a:spcAft>
              <a:buClrTx/>
              <a:buSzTx/>
              <a:buFontTx/>
              <a:buNone/>
              <a:tabLst/>
              <a:defRPr/>
            </a:pPr>
            <a:r>
              <a:rPr kumimoji="0" sz="2200" b="1" i="0" u="none" strike="noStrike" kern="1200" cap="none" spc="-5" normalizeH="0" baseline="0" noProof="0" dirty="0">
                <a:ln>
                  <a:noFill/>
                </a:ln>
                <a:solidFill>
                  <a:srgbClr val="FFFFFF"/>
                </a:solidFill>
                <a:effectLst/>
                <a:uLnTx/>
                <a:uFillTx/>
                <a:latin typeface="Corbel"/>
                <a:ea typeface="+mn-ea"/>
                <a:cs typeface="Corbel"/>
              </a:rPr>
              <a:t>APLICARÁ</a:t>
            </a:r>
            <a:r>
              <a:rPr kumimoji="0" sz="2200" b="1" i="0" u="none" strike="noStrike" kern="1200" cap="none" spc="25" normalizeH="0" baseline="0" noProof="0" dirty="0">
                <a:ln>
                  <a:noFill/>
                </a:ln>
                <a:solidFill>
                  <a:srgbClr val="FFFFFF"/>
                </a:solidFill>
                <a:effectLst/>
                <a:uLnTx/>
                <a:uFillTx/>
                <a:latin typeface="Corbel"/>
                <a:ea typeface="+mn-ea"/>
                <a:cs typeface="Corbel"/>
              </a:rPr>
              <a:t> </a:t>
            </a:r>
            <a:r>
              <a:rPr kumimoji="0" sz="2200" b="1" i="0" u="none" strike="noStrike" kern="1200" cap="none" spc="-5" normalizeH="0" baseline="0" noProof="0" dirty="0">
                <a:ln>
                  <a:noFill/>
                </a:ln>
                <a:solidFill>
                  <a:srgbClr val="FFFFFF"/>
                </a:solidFill>
                <a:effectLst/>
                <a:uLnTx/>
                <a:uFillTx/>
                <a:latin typeface="Corbel"/>
                <a:ea typeface="+mn-ea"/>
                <a:cs typeface="Corbel"/>
              </a:rPr>
              <a:t>EL</a:t>
            </a:r>
            <a:r>
              <a:rPr kumimoji="0" sz="2200" b="1" i="0" u="none" strike="noStrike" kern="1200" cap="none" spc="-50" normalizeH="0" baseline="0" noProof="0" dirty="0">
                <a:ln>
                  <a:noFill/>
                </a:ln>
                <a:solidFill>
                  <a:srgbClr val="FFFFFF"/>
                </a:solidFill>
                <a:effectLst/>
                <a:uLnTx/>
                <a:uFillTx/>
                <a:latin typeface="Corbel"/>
                <a:ea typeface="+mn-ea"/>
                <a:cs typeface="Corbel"/>
              </a:rPr>
              <a:t> </a:t>
            </a:r>
            <a:r>
              <a:rPr kumimoji="0" sz="2200" b="1" i="0" u="none" strike="noStrike" kern="1200" cap="none" spc="-5" normalizeH="0" baseline="0" noProof="0" dirty="0">
                <a:ln>
                  <a:noFill/>
                </a:ln>
                <a:solidFill>
                  <a:srgbClr val="FFFFFF"/>
                </a:solidFill>
                <a:effectLst/>
                <a:uLnTx/>
                <a:uFillTx/>
                <a:latin typeface="Corbel"/>
                <a:ea typeface="+mn-ea"/>
                <a:cs typeface="Corbel"/>
              </a:rPr>
              <a:t>SUBSIDIO</a:t>
            </a:r>
            <a:r>
              <a:rPr kumimoji="0" sz="2200" b="1" i="0" u="none" strike="noStrike" kern="1200" cap="none" spc="15" normalizeH="0" baseline="0" noProof="0" dirty="0">
                <a:ln>
                  <a:noFill/>
                </a:ln>
                <a:solidFill>
                  <a:srgbClr val="FFFFFF"/>
                </a:solidFill>
                <a:effectLst/>
                <a:uLnTx/>
                <a:uFillTx/>
                <a:latin typeface="Corbel"/>
                <a:ea typeface="+mn-ea"/>
                <a:cs typeface="Corbel"/>
              </a:rPr>
              <a:t> </a:t>
            </a:r>
            <a:r>
              <a:rPr kumimoji="0" sz="2200" b="1" i="0" u="none" strike="noStrike" kern="1200" cap="none" spc="-50" normalizeH="0" baseline="0" noProof="0" dirty="0">
                <a:ln>
                  <a:noFill/>
                </a:ln>
                <a:solidFill>
                  <a:srgbClr val="FFFFFF"/>
                </a:solidFill>
                <a:effectLst/>
                <a:uLnTx/>
                <a:uFillTx/>
                <a:latin typeface="Corbel"/>
                <a:ea typeface="+mn-ea"/>
                <a:cs typeface="Corbel"/>
              </a:rPr>
              <a:t>PARA</a:t>
            </a:r>
            <a:r>
              <a:rPr kumimoji="0" sz="2200" b="1" i="0" u="none" strike="noStrike" kern="1200" cap="none" spc="5" normalizeH="0" baseline="0" noProof="0" dirty="0">
                <a:ln>
                  <a:noFill/>
                </a:ln>
                <a:solidFill>
                  <a:srgbClr val="FFFFFF"/>
                </a:solidFill>
                <a:effectLst/>
                <a:uLnTx/>
                <a:uFillTx/>
                <a:latin typeface="Corbel"/>
                <a:ea typeface="+mn-ea"/>
                <a:cs typeface="Corbel"/>
              </a:rPr>
              <a:t> </a:t>
            </a:r>
            <a:r>
              <a:rPr kumimoji="0" sz="2200" b="1" i="0" u="none" strike="noStrike" kern="1200" cap="none" spc="-5" normalizeH="0" baseline="0" noProof="0" dirty="0">
                <a:ln>
                  <a:noFill/>
                </a:ln>
                <a:solidFill>
                  <a:srgbClr val="FFFFFF"/>
                </a:solidFill>
                <a:effectLst/>
                <a:uLnTx/>
                <a:uFillTx/>
                <a:latin typeface="Corbel"/>
                <a:ea typeface="+mn-ea"/>
                <a:cs typeface="Corbel"/>
              </a:rPr>
              <a:t>EL</a:t>
            </a:r>
            <a:r>
              <a:rPr kumimoji="0" sz="2200" b="1" i="0" u="none" strike="noStrike" kern="1200" cap="none" spc="-15" normalizeH="0" baseline="0" noProof="0" dirty="0">
                <a:ln>
                  <a:noFill/>
                </a:ln>
                <a:solidFill>
                  <a:srgbClr val="FFFFFF"/>
                </a:solidFill>
                <a:effectLst/>
                <a:uLnTx/>
                <a:uFillTx/>
                <a:latin typeface="Corbel"/>
                <a:ea typeface="+mn-ea"/>
                <a:cs typeface="Corbel"/>
              </a:rPr>
              <a:t> </a:t>
            </a:r>
            <a:r>
              <a:rPr kumimoji="0" sz="2200" b="1" i="0" u="none" strike="noStrike" kern="1200" cap="none" spc="-5" normalizeH="0" baseline="0" noProof="0" dirty="0">
                <a:ln>
                  <a:noFill/>
                </a:ln>
                <a:solidFill>
                  <a:srgbClr val="FFFFFF"/>
                </a:solidFill>
                <a:effectLst/>
                <a:uLnTx/>
                <a:uFillTx/>
                <a:latin typeface="Corbel"/>
                <a:ea typeface="+mn-ea"/>
                <a:cs typeface="Corbel"/>
              </a:rPr>
              <a:t>EMPLEO</a:t>
            </a:r>
            <a:endParaRPr kumimoji="0" sz="2200" b="0" i="0" u="none" strike="noStrike" kern="1200" cap="none" spc="0" normalizeH="0" baseline="0" noProof="0">
              <a:ln>
                <a:noFill/>
              </a:ln>
              <a:solidFill>
                <a:prstClr val="black"/>
              </a:solidFill>
              <a:effectLst/>
              <a:uLnTx/>
              <a:uFillTx/>
              <a:latin typeface="Corbel"/>
              <a:ea typeface="+mn-ea"/>
              <a:cs typeface="Corbel"/>
            </a:endParaRPr>
          </a:p>
          <a:p>
            <a:pPr marL="0" marR="0" lvl="0" indent="0" algn="l" defTabSz="914400" rtl="0" eaLnBrk="1" fontAlgn="auto" latinLnBrk="0" hangingPunct="1">
              <a:lnSpc>
                <a:spcPct val="100000"/>
              </a:lnSpc>
              <a:spcBef>
                <a:spcPts val="30"/>
              </a:spcBef>
              <a:spcAft>
                <a:spcPts val="0"/>
              </a:spcAft>
              <a:buClrTx/>
              <a:buSzTx/>
              <a:buFontTx/>
              <a:buNone/>
              <a:tabLst/>
              <a:defRPr/>
            </a:pPr>
            <a:endParaRPr kumimoji="0" sz="3150" b="0" i="0" u="none" strike="noStrike" kern="1200" cap="none" spc="0" normalizeH="0" baseline="0" noProof="0">
              <a:ln>
                <a:noFill/>
              </a:ln>
              <a:solidFill>
                <a:prstClr val="black"/>
              </a:solidFill>
              <a:effectLst/>
              <a:uLnTx/>
              <a:uFillTx/>
              <a:latin typeface="Corbel"/>
              <a:ea typeface="+mn-ea"/>
              <a:cs typeface="Corbel"/>
            </a:endParaRPr>
          </a:p>
          <a:p>
            <a:pPr marL="12700" marR="5080" lvl="0" indent="0" algn="just" defTabSz="914400" rtl="0" eaLnBrk="1" fontAlgn="auto" latinLnBrk="0" hangingPunct="1">
              <a:lnSpc>
                <a:spcPct val="100000"/>
              </a:lnSpc>
              <a:spcBef>
                <a:spcPts val="0"/>
              </a:spcBef>
              <a:spcAft>
                <a:spcPts val="0"/>
              </a:spcAft>
              <a:buClrTx/>
              <a:buSzTx/>
              <a:buFontTx/>
              <a:buChar char="•"/>
              <a:tabLst>
                <a:tab pos="469900" algn="l"/>
              </a:tabLst>
              <a:defRPr/>
            </a:pPr>
            <a:r>
              <a:rPr kumimoji="0" sz="2200" b="1" i="0" u="none" strike="noStrike" kern="1200" cap="none" spc="-5" normalizeH="0" baseline="0" noProof="0" dirty="0">
                <a:ln>
                  <a:noFill/>
                </a:ln>
                <a:solidFill>
                  <a:srgbClr val="FFFFFF"/>
                </a:solidFill>
                <a:effectLst/>
                <a:uLnTx/>
                <a:uFillTx/>
                <a:latin typeface="Corbel"/>
                <a:ea typeface="+mn-ea"/>
                <a:cs typeface="Corbel"/>
              </a:rPr>
              <a:t>DEBERÁN</a:t>
            </a:r>
            <a:r>
              <a:rPr kumimoji="0" sz="2200" b="1" i="0" u="none" strike="noStrike" kern="1200" cap="none" spc="0" normalizeH="0" baseline="0" noProof="0" dirty="0">
                <a:ln>
                  <a:noFill/>
                </a:ln>
                <a:solidFill>
                  <a:srgbClr val="FFFFFF"/>
                </a:solidFill>
                <a:effectLst/>
                <a:uLnTx/>
                <a:uFillTx/>
                <a:latin typeface="Corbel"/>
                <a:ea typeface="+mn-ea"/>
                <a:cs typeface="Corbel"/>
              </a:rPr>
              <a:t> </a:t>
            </a:r>
            <a:r>
              <a:rPr kumimoji="0" sz="2200" b="1" i="0" u="none" strike="noStrike" kern="1200" cap="none" spc="-10" normalizeH="0" baseline="0" noProof="0" dirty="0">
                <a:ln>
                  <a:noFill/>
                </a:ln>
                <a:solidFill>
                  <a:srgbClr val="FFFFFF"/>
                </a:solidFill>
                <a:effectLst/>
                <a:uLnTx/>
                <a:uFillTx/>
                <a:latin typeface="Corbel"/>
                <a:ea typeface="+mn-ea"/>
                <a:cs typeface="Corbel"/>
              </a:rPr>
              <a:t>COMUNICAR</a:t>
            </a:r>
            <a:r>
              <a:rPr kumimoji="0" sz="2200" b="1" i="0" u="none" strike="noStrike" kern="1200" cap="none" spc="-5" normalizeH="0" baseline="0" noProof="0" dirty="0">
                <a:ln>
                  <a:noFill/>
                </a:ln>
                <a:solidFill>
                  <a:srgbClr val="FFFFFF"/>
                </a:solidFill>
                <a:effectLst/>
                <a:uLnTx/>
                <a:uFillTx/>
                <a:latin typeface="Corbel"/>
                <a:ea typeface="+mn-ea"/>
                <a:cs typeface="Corbel"/>
              </a:rPr>
              <a:t> </a:t>
            </a:r>
            <a:r>
              <a:rPr kumimoji="0" sz="2200" b="1" i="0" u="none" strike="noStrike" kern="1200" cap="none" spc="-35" normalizeH="0" baseline="0" noProof="0" dirty="0">
                <a:ln>
                  <a:noFill/>
                </a:ln>
                <a:solidFill>
                  <a:srgbClr val="FFFFFF"/>
                </a:solidFill>
                <a:effectLst/>
                <a:uLnTx/>
                <a:uFillTx/>
                <a:latin typeface="Corbel"/>
                <a:ea typeface="+mn-ea"/>
                <a:cs typeface="Corbel"/>
              </a:rPr>
              <a:t>ESTA</a:t>
            </a:r>
            <a:r>
              <a:rPr kumimoji="0" sz="2200" b="1" i="0" u="none" strike="noStrike" kern="1200" cap="none" spc="-30" normalizeH="0" baseline="0" noProof="0" dirty="0">
                <a:ln>
                  <a:noFill/>
                </a:ln>
                <a:solidFill>
                  <a:srgbClr val="FFFFFF"/>
                </a:solidFill>
                <a:effectLst/>
                <a:uLnTx/>
                <a:uFillTx/>
                <a:latin typeface="Corbel"/>
                <a:ea typeface="+mn-ea"/>
                <a:cs typeface="Corbel"/>
              </a:rPr>
              <a:t> </a:t>
            </a:r>
            <a:r>
              <a:rPr kumimoji="0" sz="2200" b="1" i="0" u="none" strike="noStrike" kern="1200" cap="none" spc="-10" normalizeH="0" baseline="0" noProof="0" dirty="0">
                <a:ln>
                  <a:noFill/>
                </a:ln>
                <a:solidFill>
                  <a:srgbClr val="FFFFFF"/>
                </a:solidFill>
                <a:effectLst/>
                <a:uLnTx/>
                <a:uFillTx/>
                <a:latin typeface="Corbel"/>
                <a:ea typeface="+mn-ea"/>
                <a:cs typeface="Corbel"/>
              </a:rPr>
              <a:t>SITUACIÓN</a:t>
            </a:r>
            <a:r>
              <a:rPr kumimoji="0" sz="2200" b="1" i="0" u="none" strike="noStrike" kern="1200" cap="none" spc="434" normalizeH="0" baseline="0" noProof="0" dirty="0">
                <a:ln>
                  <a:noFill/>
                </a:ln>
                <a:solidFill>
                  <a:srgbClr val="FFFFFF"/>
                </a:solidFill>
                <a:effectLst/>
                <a:uLnTx/>
                <a:uFillTx/>
                <a:latin typeface="Corbel"/>
                <a:ea typeface="+mn-ea"/>
                <a:cs typeface="Corbel"/>
              </a:rPr>
              <a:t> </a:t>
            </a:r>
            <a:r>
              <a:rPr kumimoji="0" sz="2200" b="1" i="0" u="none" strike="noStrike" kern="1200" cap="none" spc="-5" normalizeH="0" baseline="0" noProof="0" dirty="0">
                <a:ln>
                  <a:noFill/>
                </a:ln>
                <a:solidFill>
                  <a:srgbClr val="FFFFFF"/>
                </a:solidFill>
                <a:effectLst/>
                <a:uLnTx/>
                <a:uFillTx/>
                <a:latin typeface="Corbel"/>
                <a:ea typeface="+mn-ea"/>
                <a:cs typeface="Corbel"/>
              </a:rPr>
              <a:t>POR </a:t>
            </a:r>
            <a:r>
              <a:rPr kumimoji="0" sz="2200" b="1" i="0" u="none" strike="noStrike" kern="1200" cap="none" spc="0" normalizeH="0" baseline="0" noProof="0" dirty="0">
                <a:ln>
                  <a:noFill/>
                </a:ln>
                <a:solidFill>
                  <a:srgbClr val="FFFFFF"/>
                </a:solidFill>
                <a:effectLst/>
                <a:uLnTx/>
                <a:uFillTx/>
                <a:latin typeface="Corbel"/>
                <a:ea typeface="+mn-ea"/>
                <a:cs typeface="Corbel"/>
              </a:rPr>
              <a:t> </a:t>
            </a:r>
            <a:r>
              <a:rPr kumimoji="0" sz="2200" b="1" i="0" u="none" strike="noStrike" kern="1200" cap="none" spc="-10" normalizeH="0" baseline="0" noProof="0" dirty="0">
                <a:ln>
                  <a:noFill/>
                </a:ln>
                <a:solidFill>
                  <a:srgbClr val="FFFFFF"/>
                </a:solidFill>
                <a:effectLst/>
                <a:uLnTx/>
                <a:uFillTx/>
                <a:latin typeface="Corbel"/>
                <a:ea typeface="+mn-ea"/>
                <a:cs typeface="Corbel"/>
              </a:rPr>
              <a:t>ESCRITO</a:t>
            </a:r>
            <a:r>
              <a:rPr kumimoji="0" sz="2200" b="1" i="0" u="none" strike="noStrike" kern="1200" cap="none" spc="-5" normalizeH="0" baseline="0" noProof="0" dirty="0">
                <a:ln>
                  <a:noFill/>
                </a:ln>
                <a:solidFill>
                  <a:srgbClr val="FFFFFF"/>
                </a:solidFill>
                <a:effectLst/>
                <a:uLnTx/>
                <a:uFillTx/>
                <a:latin typeface="Corbel"/>
                <a:ea typeface="+mn-ea"/>
                <a:cs typeface="Corbel"/>
              </a:rPr>
              <a:t> A</a:t>
            </a:r>
            <a:r>
              <a:rPr kumimoji="0" sz="2200" b="1" i="0" u="none" strike="noStrike" kern="1200" cap="none" spc="0" normalizeH="0" baseline="0" noProof="0" dirty="0">
                <a:ln>
                  <a:noFill/>
                </a:ln>
                <a:solidFill>
                  <a:srgbClr val="FFFFFF"/>
                </a:solidFill>
                <a:effectLst/>
                <a:uLnTx/>
                <a:uFillTx/>
                <a:latin typeface="Corbel"/>
                <a:ea typeface="+mn-ea"/>
                <a:cs typeface="Corbel"/>
              </a:rPr>
              <a:t> </a:t>
            </a:r>
            <a:r>
              <a:rPr kumimoji="0" sz="2200" b="1" i="0" u="none" strike="noStrike" kern="1200" cap="none" spc="-35" normalizeH="0" baseline="0" noProof="0" dirty="0">
                <a:ln>
                  <a:noFill/>
                </a:ln>
                <a:solidFill>
                  <a:srgbClr val="FFFFFF"/>
                </a:solidFill>
                <a:effectLst/>
                <a:uLnTx/>
                <a:uFillTx/>
                <a:latin typeface="Corbel"/>
                <a:ea typeface="+mn-ea"/>
                <a:cs typeface="Corbel"/>
              </a:rPr>
              <a:t>LOS</a:t>
            </a:r>
            <a:r>
              <a:rPr kumimoji="0" sz="2200" b="1" i="0" u="none" strike="noStrike" kern="1200" cap="none" spc="-30" normalizeH="0" baseline="0" noProof="0" dirty="0">
                <a:ln>
                  <a:noFill/>
                </a:ln>
                <a:solidFill>
                  <a:srgbClr val="FFFFFF"/>
                </a:solidFill>
                <a:effectLst/>
                <a:uLnTx/>
                <a:uFillTx/>
                <a:latin typeface="Corbel"/>
                <a:ea typeface="+mn-ea"/>
                <a:cs typeface="Corbel"/>
              </a:rPr>
              <a:t> </a:t>
            </a:r>
            <a:r>
              <a:rPr kumimoji="0" sz="2200" b="1" i="0" u="none" strike="noStrike" kern="1200" cap="none" spc="-5" normalizeH="0" baseline="0" noProof="0" dirty="0">
                <a:ln>
                  <a:noFill/>
                </a:ln>
                <a:solidFill>
                  <a:srgbClr val="FFFFFF"/>
                </a:solidFill>
                <a:effectLst/>
                <a:uLnTx/>
                <a:uFillTx/>
                <a:latin typeface="Corbel"/>
                <a:ea typeface="+mn-ea"/>
                <a:cs typeface="Corbel"/>
              </a:rPr>
              <a:t>DEMÁS</a:t>
            </a:r>
            <a:r>
              <a:rPr kumimoji="0" sz="2200" b="1" i="0" u="none" strike="noStrike" kern="1200" cap="none" spc="0" normalizeH="0" baseline="0" noProof="0" dirty="0">
                <a:ln>
                  <a:noFill/>
                </a:ln>
                <a:solidFill>
                  <a:srgbClr val="FFFFFF"/>
                </a:solidFill>
                <a:effectLst/>
                <a:uLnTx/>
                <a:uFillTx/>
                <a:latin typeface="Corbel"/>
                <a:ea typeface="+mn-ea"/>
                <a:cs typeface="Corbel"/>
              </a:rPr>
              <a:t> </a:t>
            </a:r>
            <a:r>
              <a:rPr kumimoji="0" sz="2200" b="1" i="0" u="none" strike="noStrike" kern="1200" cap="none" spc="-5" normalizeH="0" baseline="0" noProof="0" dirty="0">
                <a:ln>
                  <a:noFill/>
                </a:ln>
                <a:solidFill>
                  <a:srgbClr val="FFFFFF"/>
                </a:solidFill>
                <a:effectLst/>
                <a:uLnTx/>
                <a:uFillTx/>
                <a:latin typeface="Corbel"/>
                <a:ea typeface="+mn-ea"/>
                <a:cs typeface="Corbel"/>
              </a:rPr>
              <a:t>EMPLEADORES,</a:t>
            </a:r>
            <a:r>
              <a:rPr kumimoji="0" sz="2200" b="1" i="0" u="none" strike="noStrike" kern="1200" cap="none" spc="0" normalizeH="0" baseline="0" noProof="0" dirty="0">
                <a:ln>
                  <a:noFill/>
                </a:ln>
                <a:solidFill>
                  <a:srgbClr val="FFFFFF"/>
                </a:solidFill>
                <a:effectLst/>
                <a:uLnTx/>
                <a:uFillTx/>
                <a:latin typeface="Corbel"/>
                <a:ea typeface="+mn-ea"/>
                <a:cs typeface="Corbel"/>
              </a:rPr>
              <a:t> </a:t>
            </a:r>
            <a:r>
              <a:rPr kumimoji="0" sz="2200" b="1" i="0" u="none" strike="noStrike" kern="1200" cap="none" spc="-5" normalizeH="0" baseline="0" noProof="0" dirty="0">
                <a:ln>
                  <a:noFill/>
                </a:ln>
                <a:solidFill>
                  <a:srgbClr val="FFFFFF"/>
                </a:solidFill>
                <a:effectLst/>
                <a:uLnTx/>
                <a:uFillTx/>
                <a:latin typeface="Corbel"/>
                <a:ea typeface="+mn-ea"/>
                <a:cs typeface="Corbel"/>
              </a:rPr>
              <a:t>A</a:t>
            </a:r>
            <a:r>
              <a:rPr kumimoji="0" sz="2200" b="1" i="0" u="none" strike="noStrike" kern="1200" cap="none" spc="0" normalizeH="0" baseline="0" noProof="0" dirty="0">
                <a:ln>
                  <a:noFill/>
                </a:ln>
                <a:solidFill>
                  <a:srgbClr val="FFFFFF"/>
                </a:solidFill>
                <a:effectLst/>
                <a:uLnTx/>
                <a:uFillTx/>
                <a:latin typeface="Corbel"/>
                <a:ea typeface="+mn-ea"/>
                <a:cs typeface="Corbel"/>
              </a:rPr>
              <a:t> </a:t>
            </a:r>
            <a:r>
              <a:rPr kumimoji="0" sz="2200" b="1" i="0" u="none" strike="noStrike" kern="1200" cap="none" spc="-5" normalizeH="0" baseline="0" noProof="0" dirty="0">
                <a:ln>
                  <a:noFill/>
                </a:ln>
                <a:solidFill>
                  <a:srgbClr val="FFFFFF"/>
                </a:solidFill>
                <a:effectLst/>
                <a:uLnTx/>
                <a:uFillTx/>
                <a:latin typeface="Corbel"/>
                <a:ea typeface="+mn-ea"/>
                <a:cs typeface="Corbel"/>
              </a:rPr>
              <a:t>FIN</a:t>
            </a:r>
            <a:r>
              <a:rPr kumimoji="0" sz="2200" b="1" i="0" u="none" strike="noStrike" kern="1200" cap="none" spc="0" normalizeH="0" baseline="0" noProof="0" dirty="0">
                <a:ln>
                  <a:noFill/>
                </a:ln>
                <a:solidFill>
                  <a:srgbClr val="FFFFFF"/>
                </a:solidFill>
                <a:effectLst/>
                <a:uLnTx/>
                <a:uFillTx/>
                <a:latin typeface="Corbel"/>
                <a:ea typeface="+mn-ea"/>
                <a:cs typeface="Corbel"/>
              </a:rPr>
              <a:t> </a:t>
            </a:r>
            <a:r>
              <a:rPr kumimoji="0" sz="2200" b="1" i="0" u="none" strike="noStrike" kern="1200" cap="none" spc="-5" normalizeH="0" baseline="0" noProof="0" dirty="0">
                <a:ln>
                  <a:noFill/>
                </a:ln>
                <a:solidFill>
                  <a:srgbClr val="FFFFFF"/>
                </a:solidFill>
                <a:effectLst/>
                <a:uLnTx/>
                <a:uFillTx/>
                <a:latin typeface="Corbel"/>
                <a:ea typeface="+mn-ea"/>
                <a:cs typeface="Corbel"/>
              </a:rPr>
              <a:t>DE</a:t>
            </a:r>
            <a:r>
              <a:rPr kumimoji="0" sz="2200" b="1" i="0" u="none" strike="noStrike" kern="1200" cap="none" spc="0" normalizeH="0" baseline="0" noProof="0" dirty="0">
                <a:ln>
                  <a:noFill/>
                </a:ln>
                <a:solidFill>
                  <a:srgbClr val="FFFFFF"/>
                </a:solidFill>
                <a:effectLst/>
                <a:uLnTx/>
                <a:uFillTx/>
                <a:latin typeface="Corbel"/>
                <a:ea typeface="+mn-ea"/>
                <a:cs typeface="Corbel"/>
              </a:rPr>
              <a:t> </a:t>
            </a:r>
            <a:r>
              <a:rPr kumimoji="0" sz="2200" b="1" i="0" u="none" strike="noStrike" kern="1200" cap="none" spc="-10" normalizeH="0" baseline="0" noProof="0" dirty="0">
                <a:ln>
                  <a:noFill/>
                </a:ln>
                <a:solidFill>
                  <a:srgbClr val="FFFFFF"/>
                </a:solidFill>
                <a:effectLst/>
                <a:uLnTx/>
                <a:uFillTx/>
                <a:latin typeface="Corbel"/>
                <a:ea typeface="+mn-ea"/>
                <a:cs typeface="Corbel"/>
              </a:rPr>
              <a:t>QUE </a:t>
            </a:r>
            <a:r>
              <a:rPr kumimoji="0" sz="2200" b="1" i="0" u="none" strike="noStrike" kern="1200" cap="none" spc="-5" normalizeH="0" baseline="0" noProof="0" dirty="0">
                <a:ln>
                  <a:noFill/>
                </a:ln>
                <a:solidFill>
                  <a:srgbClr val="FFFFFF"/>
                </a:solidFill>
                <a:effectLst/>
                <a:uLnTx/>
                <a:uFillTx/>
                <a:latin typeface="Corbel"/>
                <a:ea typeface="+mn-ea"/>
                <a:cs typeface="Corbel"/>
              </a:rPr>
              <a:t> </a:t>
            </a:r>
            <a:r>
              <a:rPr kumimoji="0" sz="2200" b="1" i="0" u="none" strike="noStrike" kern="1200" cap="none" spc="-20" normalizeH="0" baseline="0" noProof="0" dirty="0">
                <a:ln>
                  <a:noFill/>
                </a:ln>
                <a:solidFill>
                  <a:srgbClr val="FFFFFF"/>
                </a:solidFill>
                <a:effectLst/>
                <a:uLnTx/>
                <a:uFillTx/>
                <a:latin typeface="Corbel"/>
                <a:ea typeface="+mn-ea"/>
                <a:cs typeface="Corbel"/>
              </a:rPr>
              <a:t>ELLOS</a:t>
            </a:r>
            <a:r>
              <a:rPr kumimoji="0" sz="2200" b="1" i="0" u="none" strike="noStrike" kern="1200" cap="none" spc="-15" normalizeH="0" baseline="0" noProof="0" dirty="0">
                <a:ln>
                  <a:noFill/>
                </a:ln>
                <a:solidFill>
                  <a:srgbClr val="FFFFFF"/>
                </a:solidFill>
                <a:effectLst/>
                <a:uLnTx/>
                <a:uFillTx/>
                <a:latin typeface="Corbel"/>
                <a:ea typeface="+mn-ea"/>
                <a:cs typeface="Corbel"/>
              </a:rPr>
              <a:t> </a:t>
            </a:r>
            <a:r>
              <a:rPr kumimoji="0" sz="2200" b="1" i="0" u="none" strike="noStrike" kern="1200" cap="none" spc="-70" normalizeH="0" baseline="0" noProof="0" dirty="0">
                <a:ln>
                  <a:noFill/>
                </a:ln>
                <a:solidFill>
                  <a:srgbClr val="FFFFFF"/>
                </a:solidFill>
                <a:effectLst/>
                <a:uLnTx/>
                <a:uFillTx/>
                <a:latin typeface="Corbel"/>
                <a:ea typeface="+mn-ea"/>
                <a:cs typeface="Corbel"/>
              </a:rPr>
              <a:t>YA</a:t>
            </a:r>
            <a:r>
              <a:rPr kumimoji="0" sz="2200" b="1" i="0" u="none" strike="noStrike" kern="1200" cap="none" spc="315" normalizeH="0" baseline="0" noProof="0" dirty="0">
                <a:ln>
                  <a:noFill/>
                </a:ln>
                <a:solidFill>
                  <a:srgbClr val="FFFFFF"/>
                </a:solidFill>
                <a:effectLst/>
                <a:uLnTx/>
                <a:uFillTx/>
                <a:latin typeface="Corbel"/>
                <a:ea typeface="+mn-ea"/>
                <a:cs typeface="Corbel"/>
              </a:rPr>
              <a:t> </a:t>
            </a:r>
            <a:r>
              <a:rPr kumimoji="0" sz="2200" b="1" i="0" u="none" strike="noStrike" kern="1200" cap="none" spc="-10" normalizeH="0" baseline="0" noProof="0" dirty="0">
                <a:ln>
                  <a:noFill/>
                </a:ln>
                <a:solidFill>
                  <a:srgbClr val="FFFFFF"/>
                </a:solidFill>
                <a:effectLst/>
                <a:uLnTx/>
                <a:uFillTx/>
                <a:latin typeface="Corbel"/>
                <a:ea typeface="+mn-ea"/>
                <a:cs typeface="Corbel"/>
              </a:rPr>
              <a:t>NO</a:t>
            </a:r>
            <a:r>
              <a:rPr kumimoji="0" sz="2200" b="1" i="0" u="none" strike="noStrike" kern="1200" cap="none" spc="-5" normalizeH="0" baseline="0" noProof="0" dirty="0">
                <a:ln>
                  <a:noFill/>
                </a:ln>
                <a:solidFill>
                  <a:srgbClr val="FFFFFF"/>
                </a:solidFill>
                <a:effectLst/>
                <a:uLnTx/>
                <a:uFillTx/>
                <a:latin typeface="Corbel"/>
                <a:ea typeface="+mn-ea"/>
                <a:cs typeface="Corbel"/>
              </a:rPr>
              <a:t> LES</a:t>
            </a:r>
            <a:r>
              <a:rPr kumimoji="0" sz="2200" b="1" i="0" u="none" strike="noStrike" kern="1200" cap="none" spc="0" normalizeH="0" baseline="0" noProof="0" dirty="0">
                <a:ln>
                  <a:noFill/>
                </a:ln>
                <a:solidFill>
                  <a:srgbClr val="FFFFFF"/>
                </a:solidFill>
                <a:effectLst/>
                <a:uLnTx/>
                <a:uFillTx/>
                <a:latin typeface="Corbel"/>
                <a:ea typeface="+mn-ea"/>
                <a:cs typeface="Corbel"/>
              </a:rPr>
              <a:t> </a:t>
            </a:r>
            <a:r>
              <a:rPr kumimoji="0" sz="2200" b="1" i="0" u="none" strike="noStrike" kern="1200" cap="none" spc="-5" normalizeH="0" baseline="0" noProof="0" dirty="0">
                <a:ln>
                  <a:noFill/>
                </a:ln>
                <a:solidFill>
                  <a:srgbClr val="FFFFFF"/>
                </a:solidFill>
                <a:effectLst/>
                <a:uLnTx/>
                <a:uFillTx/>
                <a:latin typeface="Corbel"/>
                <a:ea typeface="+mn-ea"/>
                <a:cs typeface="Corbel"/>
              </a:rPr>
              <a:t>APLIQUEN</a:t>
            </a:r>
            <a:r>
              <a:rPr kumimoji="0" sz="2200" b="1" i="0" u="none" strike="noStrike" kern="1200" cap="none" spc="0" normalizeH="0" baseline="0" noProof="0" dirty="0">
                <a:ln>
                  <a:noFill/>
                </a:ln>
                <a:solidFill>
                  <a:srgbClr val="FFFFFF"/>
                </a:solidFill>
                <a:effectLst/>
                <a:uLnTx/>
                <a:uFillTx/>
                <a:latin typeface="Corbel"/>
                <a:ea typeface="+mn-ea"/>
                <a:cs typeface="Corbel"/>
              </a:rPr>
              <a:t> EL</a:t>
            </a:r>
            <a:r>
              <a:rPr kumimoji="0" sz="2200" b="1" i="0" u="none" strike="noStrike" kern="1200" cap="none" spc="5" normalizeH="0" baseline="0" noProof="0" dirty="0">
                <a:ln>
                  <a:noFill/>
                </a:ln>
                <a:solidFill>
                  <a:srgbClr val="FFFFFF"/>
                </a:solidFill>
                <a:effectLst/>
                <a:uLnTx/>
                <a:uFillTx/>
                <a:latin typeface="Corbel"/>
                <a:ea typeface="+mn-ea"/>
                <a:cs typeface="Corbel"/>
              </a:rPr>
              <a:t> </a:t>
            </a:r>
            <a:r>
              <a:rPr kumimoji="0" sz="2200" b="1" i="0" u="none" strike="noStrike" kern="1200" cap="none" spc="-5" normalizeH="0" baseline="0" noProof="0" dirty="0">
                <a:ln>
                  <a:noFill/>
                </a:ln>
                <a:solidFill>
                  <a:srgbClr val="FFFFFF"/>
                </a:solidFill>
                <a:effectLst/>
                <a:uLnTx/>
                <a:uFillTx/>
                <a:latin typeface="Corbel"/>
                <a:ea typeface="+mn-ea"/>
                <a:cs typeface="Corbel"/>
              </a:rPr>
              <a:t>SUBSIDIO</a:t>
            </a:r>
            <a:r>
              <a:rPr kumimoji="0" sz="2200" b="1" i="0" u="none" strike="noStrike" kern="1200" cap="none" spc="0" normalizeH="0" baseline="0" noProof="0" dirty="0">
                <a:ln>
                  <a:noFill/>
                </a:ln>
                <a:solidFill>
                  <a:srgbClr val="FFFFFF"/>
                </a:solidFill>
                <a:effectLst/>
                <a:uLnTx/>
                <a:uFillTx/>
                <a:latin typeface="Corbel"/>
                <a:ea typeface="+mn-ea"/>
                <a:cs typeface="Corbel"/>
              </a:rPr>
              <a:t> </a:t>
            </a:r>
            <a:r>
              <a:rPr kumimoji="0" sz="2200" b="1" i="0" u="none" strike="noStrike" kern="1200" cap="none" spc="-45" normalizeH="0" baseline="0" noProof="0" dirty="0">
                <a:ln>
                  <a:noFill/>
                </a:ln>
                <a:solidFill>
                  <a:srgbClr val="FFFFFF"/>
                </a:solidFill>
                <a:effectLst/>
                <a:uLnTx/>
                <a:uFillTx/>
                <a:latin typeface="Corbel"/>
                <a:ea typeface="+mn-ea"/>
                <a:cs typeface="Corbel"/>
              </a:rPr>
              <a:t>PARA</a:t>
            </a:r>
            <a:r>
              <a:rPr kumimoji="0" sz="2200" b="1" i="0" u="none" strike="noStrike" kern="1200" cap="none" spc="-40" normalizeH="0" baseline="0" noProof="0" dirty="0">
                <a:ln>
                  <a:noFill/>
                </a:ln>
                <a:solidFill>
                  <a:srgbClr val="FFFFFF"/>
                </a:solidFill>
                <a:effectLst/>
                <a:uLnTx/>
                <a:uFillTx/>
                <a:latin typeface="Corbel"/>
                <a:ea typeface="+mn-ea"/>
                <a:cs typeface="Corbel"/>
              </a:rPr>
              <a:t> </a:t>
            </a:r>
            <a:r>
              <a:rPr kumimoji="0" sz="2200" b="1" i="0" u="none" strike="noStrike" kern="1200" cap="none" spc="5" normalizeH="0" baseline="0" noProof="0" dirty="0">
                <a:ln>
                  <a:noFill/>
                </a:ln>
                <a:solidFill>
                  <a:srgbClr val="FFFFFF"/>
                </a:solidFill>
                <a:effectLst/>
                <a:uLnTx/>
                <a:uFillTx/>
                <a:latin typeface="Corbel"/>
                <a:ea typeface="+mn-ea"/>
                <a:cs typeface="Corbel"/>
              </a:rPr>
              <a:t>EL </a:t>
            </a:r>
            <a:r>
              <a:rPr kumimoji="0" sz="2200" b="1" i="0" u="none" strike="noStrike" kern="1200" cap="none" spc="10" normalizeH="0" baseline="0" noProof="0" dirty="0">
                <a:ln>
                  <a:noFill/>
                </a:ln>
                <a:solidFill>
                  <a:srgbClr val="FFFFFF"/>
                </a:solidFill>
                <a:effectLst/>
                <a:uLnTx/>
                <a:uFillTx/>
                <a:latin typeface="Corbel"/>
                <a:ea typeface="+mn-ea"/>
                <a:cs typeface="Corbel"/>
              </a:rPr>
              <a:t> </a:t>
            </a:r>
            <a:r>
              <a:rPr kumimoji="0" sz="2200" b="1" i="0" u="none" strike="noStrike" kern="1200" cap="none" spc="-5" normalizeH="0" baseline="0" noProof="0" dirty="0">
                <a:ln>
                  <a:noFill/>
                </a:ln>
                <a:solidFill>
                  <a:srgbClr val="FFFFFF"/>
                </a:solidFill>
                <a:effectLst/>
                <a:uLnTx/>
                <a:uFillTx/>
                <a:latin typeface="Corbel"/>
                <a:ea typeface="+mn-ea"/>
                <a:cs typeface="Corbel"/>
              </a:rPr>
              <a:t>EMPLEO</a:t>
            </a:r>
            <a:r>
              <a:rPr kumimoji="0" sz="2200" b="1" i="0" u="none" strike="noStrike" kern="1200" cap="none" spc="-85" normalizeH="0" baseline="0" noProof="0" dirty="0">
                <a:ln>
                  <a:noFill/>
                </a:ln>
                <a:solidFill>
                  <a:srgbClr val="FFFFFF"/>
                </a:solidFill>
                <a:effectLst/>
                <a:uLnTx/>
                <a:uFillTx/>
                <a:latin typeface="Corbel"/>
                <a:ea typeface="+mn-ea"/>
                <a:cs typeface="Corbel"/>
              </a:rPr>
              <a:t> </a:t>
            </a:r>
            <a:r>
              <a:rPr kumimoji="0" sz="2200" b="1" i="0" u="none" strike="noStrike" kern="1200" cap="none" spc="-10" normalizeH="0" baseline="0" noProof="0" dirty="0">
                <a:ln>
                  <a:noFill/>
                </a:ln>
                <a:solidFill>
                  <a:srgbClr val="FFFFFF"/>
                </a:solidFill>
                <a:effectLst/>
                <a:uLnTx/>
                <a:uFillTx/>
                <a:latin typeface="Corbel"/>
                <a:ea typeface="+mn-ea"/>
                <a:cs typeface="Corbel"/>
              </a:rPr>
              <a:t>CORRESPONDIENTE</a:t>
            </a:r>
            <a:endParaRPr kumimoji="0" sz="2200" b="0" i="0" u="none" strike="noStrike" kern="1200" cap="none" spc="0" normalizeH="0" baseline="0" noProof="0">
              <a:ln>
                <a:noFill/>
              </a:ln>
              <a:solidFill>
                <a:prstClr val="black"/>
              </a:solidFill>
              <a:effectLst/>
              <a:uLnTx/>
              <a:uFillTx/>
              <a:latin typeface="Corbel"/>
              <a:ea typeface="+mn-ea"/>
              <a:cs typeface="Corbel"/>
            </a:endParaRPr>
          </a:p>
        </p:txBody>
      </p:sp>
      <p:pic>
        <p:nvPicPr>
          <p:cNvPr id="14" name="object 14"/>
          <p:cNvPicPr/>
          <p:nvPr/>
        </p:nvPicPr>
        <p:blipFill>
          <a:blip r:embed="rId5" cstate="print"/>
          <a:stretch>
            <a:fillRect/>
          </a:stretch>
        </p:blipFill>
        <p:spPr>
          <a:xfrm>
            <a:off x="4134611" y="1271003"/>
            <a:ext cx="531113" cy="534174"/>
          </a:xfrm>
          <a:prstGeom prst="rect">
            <a:avLst/>
          </a:prstGeom>
        </p:spPr>
      </p:pic>
      <p:pic>
        <p:nvPicPr>
          <p:cNvPr id="15" name="object 15"/>
          <p:cNvPicPr/>
          <p:nvPr/>
        </p:nvPicPr>
        <p:blipFill>
          <a:blip r:embed="rId6" cstate="print"/>
          <a:stretch>
            <a:fillRect/>
          </a:stretch>
        </p:blipFill>
        <p:spPr>
          <a:xfrm>
            <a:off x="4632959" y="2540482"/>
            <a:ext cx="532663" cy="532663"/>
          </a:xfrm>
          <a:prstGeom prst="rect">
            <a:avLst/>
          </a:prstGeom>
        </p:spPr>
      </p:pic>
      <p:pic>
        <p:nvPicPr>
          <p:cNvPr id="16" name="object 16"/>
          <p:cNvPicPr/>
          <p:nvPr/>
        </p:nvPicPr>
        <p:blipFill>
          <a:blip r:embed="rId7" cstate="print"/>
          <a:stretch>
            <a:fillRect/>
          </a:stretch>
        </p:blipFill>
        <p:spPr>
          <a:xfrm>
            <a:off x="4634484" y="3808476"/>
            <a:ext cx="532663" cy="532638"/>
          </a:xfrm>
          <a:prstGeom prst="rect">
            <a:avLst/>
          </a:prstGeom>
        </p:spPr>
      </p:pic>
      <p:pic>
        <p:nvPicPr>
          <p:cNvPr id="17" name="object 17"/>
          <p:cNvPicPr/>
          <p:nvPr/>
        </p:nvPicPr>
        <p:blipFill>
          <a:blip r:embed="rId8" cstate="print"/>
          <a:stretch>
            <a:fillRect/>
          </a:stretch>
        </p:blipFill>
        <p:spPr>
          <a:xfrm>
            <a:off x="4146803" y="5076444"/>
            <a:ext cx="531113" cy="534174"/>
          </a:xfrm>
          <a:prstGeom prst="rect">
            <a:avLst/>
          </a:prstGeom>
        </p:spPr>
      </p:pic>
      <p:sp>
        <p:nvSpPr>
          <p:cNvPr id="18" name="object 18"/>
          <p:cNvSpPr txBox="1"/>
          <p:nvPr/>
        </p:nvSpPr>
        <p:spPr>
          <a:xfrm>
            <a:off x="11924156" y="6448145"/>
            <a:ext cx="162560" cy="177800"/>
          </a:xfrm>
          <a:prstGeom prst="rect">
            <a:avLst/>
          </a:prstGeom>
        </p:spPr>
        <p:txBody>
          <a:bodyPr vert="horz" wrap="square" lIns="0" tIns="12065" rIns="0" bIns="0" rtlCol="0">
            <a:spAutoFit/>
          </a:bodyPr>
          <a:lstStyle/>
          <a:p>
            <a:pPr marL="12700" marR="0" lvl="0" indent="0" algn="l" defTabSz="914400" rtl="0" eaLnBrk="1" fontAlgn="auto" latinLnBrk="0" hangingPunct="1">
              <a:lnSpc>
                <a:spcPct val="100000"/>
              </a:lnSpc>
              <a:spcBef>
                <a:spcPts val="95"/>
              </a:spcBef>
              <a:spcAft>
                <a:spcPts val="0"/>
              </a:spcAft>
              <a:buClrTx/>
              <a:buSzTx/>
              <a:buFontTx/>
              <a:buNone/>
              <a:tabLst/>
              <a:defRPr/>
            </a:pPr>
            <a:r>
              <a:rPr kumimoji="0" sz="1000" b="0" i="0" u="none" strike="noStrike" kern="1200" cap="none" spc="-20" normalizeH="0" baseline="0" noProof="0" dirty="0">
                <a:ln>
                  <a:noFill/>
                </a:ln>
                <a:solidFill>
                  <a:srgbClr val="888888"/>
                </a:solidFill>
                <a:effectLst/>
                <a:uLnTx/>
                <a:uFillTx/>
                <a:latin typeface="Cambria"/>
                <a:ea typeface="+mn-ea"/>
                <a:cs typeface="Cambria"/>
              </a:rPr>
              <a:t>18</a:t>
            </a:r>
            <a:endParaRPr kumimoji="0" sz="1000" b="0" i="0" u="none" strike="noStrike" kern="1200" cap="none" spc="0" normalizeH="0" baseline="0" noProof="0">
              <a:ln>
                <a:noFill/>
              </a:ln>
              <a:solidFill>
                <a:prstClr val="black"/>
              </a:solidFill>
              <a:effectLst/>
              <a:uLnTx/>
              <a:uFillTx/>
              <a:latin typeface="Cambria"/>
              <a:ea typeface="+mn-ea"/>
              <a:cs typeface="Cambria"/>
            </a:endParaRPr>
          </a:p>
        </p:txBody>
      </p:sp>
      <p:sp>
        <p:nvSpPr>
          <p:cNvPr id="19" name="object 19"/>
          <p:cNvSpPr txBox="1"/>
          <p:nvPr/>
        </p:nvSpPr>
        <p:spPr>
          <a:xfrm>
            <a:off x="2357627" y="6505543"/>
            <a:ext cx="7756525" cy="268605"/>
          </a:xfrm>
          <a:prstGeom prst="rect">
            <a:avLst/>
          </a:prstGeom>
        </p:spPr>
        <p:txBody>
          <a:bodyPr vert="horz" wrap="square" lIns="0" tIns="0" rIns="0" bIns="0" rtlCol="0">
            <a:spAutoFit/>
          </a:bodyPr>
          <a:lstStyle/>
          <a:p>
            <a:pPr marL="0" marR="0" lvl="0" indent="0" algn="l" defTabSz="914400" rtl="0" eaLnBrk="1" fontAlgn="auto" latinLnBrk="0" hangingPunct="1">
              <a:lnSpc>
                <a:spcPts val="2060"/>
              </a:lnSpc>
              <a:spcBef>
                <a:spcPts val="0"/>
              </a:spcBef>
              <a:spcAft>
                <a:spcPts val="0"/>
              </a:spcAft>
              <a:buClrTx/>
              <a:buSzTx/>
              <a:buFontTx/>
              <a:buNone/>
              <a:tabLst>
                <a:tab pos="4610100" algn="l"/>
              </a:tabLst>
              <a:defRPr/>
            </a:pPr>
            <a:r>
              <a:rPr kumimoji="0" sz="1800" b="0" i="0" u="none" strike="noStrike" kern="1200" cap="none" spc="50" normalizeH="0" baseline="0" noProof="0" dirty="0">
                <a:ln>
                  <a:noFill/>
                </a:ln>
                <a:solidFill>
                  <a:srgbClr val="B71E42"/>
                </a:solidFill>
                <a:effectLst/>
                <a:uLnTx/>
                <a:uFillTx/>
                <a:latin typeface="Cambria"/>
                <a:ea typeface="+mn-ea"/>
                <a:cs typeface="Cambria"/>
                <a:hlinkClick r:id="rId9"/>
              </a:rPr>
              <a:t>www.estrategiaintelectual.com</a:t>
            </a:r>
            <a:r>
              <a:rPr kumimoji="0" sz="1800" b="0" i="0" u="none" strike="noStrike" kern="1200" cap="none" spc="50" normalizeH="0" baseline="0" noProof="0" dirty="0">
                <a:ln>
                  <a:noFill/>
                </a:ln>
                <a:solidFill>
                  <a:srgbClr val="B71E42"/>
                </a:solidFill>
                <a:effectLst/>
                <a:uLnTx/>
                <a:uFillTx/>
                <a:latin typeface="Cambria"/>
                <a:ea typeface="+mn-ea"/>
                <a:cs typeface="Cambria"/>
              </a:rPr>
              <a:t>	</a:t>
            </a:r>
            <a:r>
              <a:rPr kumimoji="0" sz="1800" b="0" i="0" u="none" strike="noStrike" kern="1200" cap="none" spc="65" normalizeH="0" baseline="0" noProof="0" dirty="0">
                <a:ln>
                  <a:noFill/>
                </a:ln>
                <a:solidFill>
                  <a:prstClr val="black"/>
                </a:solidFill>
                <a:effectLst/>
                <a:uLnTx/>
                <a:uFillTx/>
                <a:latin typeface="Cambria"/>
                <a:ea typeface="+mn-ea"/>
                <a:cs typeface="Cambria"/>
              </a:rPr>
              <a:t>#SoyAsesorFiscal</a:t>
            </a:r>
            <a:r>
              <a:rPr kumimoji="0" sz="1800" b="0" i="0" u="none" strike="noStrike" kern="1200" cap="none" spc="35" normalizeH="0" baseline="0" noProof="0" dirty="0">
                <a:ln>
                  <a:noFill/>
                </a:ln>
                <a:solidFill>
                  <a:prstClr val="black"/>
                </a:solidFill>
                <a:effectLst/>
                <a:uLnTx/>
                <a:uFillTx/>
                <a:latin typeface="Cambria"/>
                <a:ea typeface="+mn-ea"/>
                <a:cs typeface="Cambria"/>
              </a:rPr>
              <a:t> </a:t>
            </a:r>
            <a:r>
              <a:rPr kumimoji="0" sz="1800" b="0" i="0" u="none" strike="noStrike" kern="1200" cap="none" spc="-30" normalizeH="0" baseline="0" noProof="0" dirty="0">
                <a:ln>
                  <a:noFill/>
                </a:ln>
                <a:solidFill>
                  <a:prstClr val="black"/>
                </a:solidFill>
                <a:effectLst/>
                <a:uLnTx/>
                <a:uFillTx/>
                <a:latin typeface="Cambria"/>
                <a:ea typeface="+mn-ea"/>
                <a:cs typeface="Cambria"/>
              </a:rPr>
              <a:t>2222381452</a:t>
            </a:r>
            <a:endParaRPr kumimoji="0" sz="1800" b="0" i="0" u="none" strike="noStrike" kern="1200" cap="none" spc="0" normalizeH="0" baseline="0" noProof="0">
              <a:ln>
                <a:noFill/>
              </a:ln>
              <a:solidFill>
                <a:prstClr val="black"/>
              </a:solidFill>
              <a:effectLst/>
              <a:uLnTx/>
              <a:uFillTx/>
              <a:latin typeface="Cambria"/>
              <a:ea typeface="+mn-ea"/>
              <a:cs typeface="Cambria"/>
            </a:endParaRPr>
          </a:p>
        </p:txBody>
      </p:sp>
      <p:sp>
        <p:nvSpPr>
          <p:cNvPr id="20" name="object 20"/>
          <p:cNvSpPr/>
          <p:nvPr/>
        </p:nvSpPr>
        <p:spPr>
          <a:xfrm>
            <a:off x="2266188" y="6452615"/>
            <a:ext cx="8204200" cy="370840"/>
          </a:xfrm>
          <a:custGeom>
            <a:avLst/>
            <a:gdLst/>
            <a:ahLst/>
            <a:cxnLst/>
            <a:rect l="l" t="t" r="r" b="b"/>
            <a:pathLst>
              <a:path w="8204200" h="370840">
                <a:moveTo>
                  <a:pt x="8203692" y="0"/>
                </a:moveTo>
                <a:lnTo>
                  <a:pt x="0" y="0"/>
                </a:lnTo>
                <a:lnTo>
                  <a:pt x="0" y="370332"/>
                </a:lnTo>
                <a:lnTo>
                  <a:pt x="8203692" y="370332"/>
                </a:lnTo>
                <a:lnTo>
                  <a:pt x="8203692" y="0"/>
                </a:lnTo>
                <a:close/>
              </a:path>
            </a:pathLst>
          </a:custGeom>
          <a:solidFill>
            <a:srgbClr val="DADADA"/>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object 2"/>
          <p:cNvSpPr txBox="1">
            <a:spLocks noGrp="1"/>
          </p:cNvSpPr>
          <p:nvPr>
            <p:ph type="title"/>
          </p:nvPr>
        </p:nvSpPr>
        <p:spPr>
          <a:xfrm>
            <a:off x="1522222" y="1259535"/>
            <a:ext cx="5294630" cy="574675"/>
          </a:xfrm>
          <a:prstGeom prst="rect">
            <a:avLst/>
          </a:prstGeom>
        </p:spPr>
        <p:txBody>
          <a:bodyPr vert="horz" wrap="square" lIns="0" tIns="12700" rIns="0" bIns="0" rtlCol="0">
            <a:spAutoFit/>
          </a:bodyPr>
          <a:lstStyle/>
          <a:p>
            <a:pPr marL="12700">
              <a:lnSpc>
                <a:spcPct val="100000"/>
              </a:lnSpc>
              <a:spcBef>
                <a:spcPts val="100"/>
              </a:spcBef>
            </a:pPr>
            <a:r>
              <a:rPr sz="3600" spc="-70" dirty="0"/>
              <a:t>¿</a:t>
            </a:r>
            <a:r>
              <a:rPr sz="3600" dirty="0"/>
              <a:t>Y</a:t>
            </a:r>
            <a:r>
              <a:rPr sz="3600" spc="-190" dirty="0"/>
              <a:t> </a:t>
            </a:r>
            <a:r>
              <a:rPr sz="3600" spc="-65" dirty="0"/>
              <a:t>E</a:t>
            </a:r>
            <a:r>
              <a:rPr sz="3600" dirty="0"/>
              <a:t>L</a:t>
            </a:r>
            <a:r>
              <a:rPr sz="3600" spc="-254" dirty="0"/>
              <a:t> </a:t>
            </a:r>
            <a:r>
              <a:rPr sz="3600" spc="-60" dirty="0"/>
              <a:t>C</a:t>
            </a:r>
            <a:r>
              <a:rPr sz="3600" spc="-65" dirty="0"/>
              <a:t>A</a:t>
            </a:r>
            <a:r>
              <a:rPr sz="3600" spc="-60" dirty="0"/>
              <a:t>LCUL</a:t>
            </a:r>
            <a:r>
              <a:rPr sz="3600" dirty="0"/>
              <a:t>O</a:t>
            </a:r>
            <a:r>
              <a:rPr sz="3600" spc="-340" dirty="0"/>
              <a:t> </a:t>
            </a:r>
            <a:r>
              <a:rPr sz="3600" spc="-65" dirty="0"/>
              <a:t>A</a:t>
            </a:r>
            <a:r>
              <a:rPr sz="3600" spc="-60" dirty="0"/>
              <a:t>NU</a:t>
            </a:r>
            <a:r>
              <a:rPr sz="3600" spc="-65" dirty="0"/>
              <a:t>A</a:t>
            </a:r>
            <a:r>
              <a:rPr sz="3600" spc="-60" dirty="0"/>
              <a:t>L</a:t>
            </a:r>
            <a:r>
              <a:rPr sz="3600" dirty="0"/>
              <a:t>?</a:t>
            </a:r>
          </a:p>
        </p:txBody>
      </p:sp>
      <p:sp>
        <p:nvSpPr>
          <p:cNvPr id="3" name="object 3"/>
          <p:cNvSpPr txBox="1"/>
          <p:nvPr/>
        </p:nvSpPr>
        <p:spPr>
          <a:xfrm>
            <a:off x="1863089" y="2961868"/>
            <a:ext cx="5928995" cy="1306195"/>
          </a:xfrm>
          <a:prstGeom prst="rect">
            <a:avLst/>
          </a:prstGeom>
        </p:spPr>
        <p:txBody>
          <a:bodyPr vert="horz" wrap="square" lIns="0" tIns="134620" rIns="0" bIns="0" rtlCol="0">
            <a:spAutoFit/>
          </a:bodyPr>
          <a:lstStyle/>
          <a:p>
            <a:pPr marL="12700" marR="0" lvl="0" indent="0" algn="l" defTabSz="914400" rtl="0" eaLnBrk="1" fontAlgn="auto" latinLnBrk="0" hangingPunct="1">
              <a:lnSpc>
                <a:spcPct val="100000"/>
              </a:lnSpc>
              <a:spcBef>
                <a:spcPts val="1060"/>
              </a:spcBef>
              <a:spcAft>
                <a:spcPts val="0"/>
              </a:spcAft>
              <a:buClrTx/>
              <a:buSzTx/>
              <a:buFontTx/>
              <a:buNone/>
              <a:tabLst/>
              <a:defRPr/>
            </a:pPr>
            <a:r>
              <a:rPr kumimoji="0" sz="2000" b="0" i="0" u="none" strike="noStrike" kern="1200" cap="none" spc="-1280" normalizeH="0" baseline="0" noProof="0" dirty="0">
                <a:ln>
                  <a:noFill/>
                </a:ln>
                <a:solidFill>
                  <a:srgbClr val="576DA6"/>
                </a:solidFill>
                <a:effectLst/>
                <a:uLnTx/>
                <a:uFillTx/>
                <a:latin typeface="Microsoft Sans Serif"/>
                <a:ea typeface="+mn-ea"/>
                <a:cs typeface="Microsoft Sans Serif"/>
              </a:rPr>
              <a:t>🞄</a:t>
            </a:r>
            <a:r>
              <a:rPr kumimoji="0" sz="2000" b="0" i="0" u="none" strike="noStrike" kern="1200" cap="none" spc="180" normalizeH="0" baseline="0" noProof="0" dirty="0">
                <a:ln>
                  <a:noFill/>
                </a:ln>
                <a:solidFill>
                  <a:srgbClr val="576DA6"/>
                </a:solidFill>
                <a:effectLst/>
                <a:uLnTx/>
                <a:uFillTx/>
                <a:latin typeface="Microsoft Sans Serif"/>
                <a:ea typeface="+mn-ea"/>
                <a:cs typeface="Microsoft Sans Serif"/>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INGRESOS</a:t>
            </a:r>
            <a:r>
              <a:rPr kumimoji="0" sz="2000" b="0" i="0" u="none" strike="noStrike" kern="1200" cap="none" spc="-135"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ANUALES</a:t>
            </a:r>
            <a:r>
              <a:rPr kumimoji="0" sz="2000" b="0" i="0" u="none" strike="noStrike" kern="1200" cap="none" spc="-35"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TRAB</a:t>
            </a:r>
            <a:r>
              <a:rPr kumimoji="0" sz="2000" b="0" i="0" u="none" strike="noStrike" kern="1200" cap="none" spc="-10" normalizeH="0" baseline="0" noProof="0" dirty="0">
                <a:ln>
                  <a:noFill/>
                </a:ln>
                <a:solidFill>
                  <a:srgbClr val="454545"/>
                </a:solidFill>
                <a:effectLst/>
                <a:uLnTx/>
                <a:uFillTx/>
                <a:latin typeface="Arial MT"/>
                <a:ea typeface="+mn-ea"/>
                <a:cs typeface="Arial MT"/>
              </a:rPr>
              <a:t>A</a:t>
            </a:r>
            <a:r>
              <a:rPr kumimoji="0" sz="2000" b="0" i="0" u="none" strike="noStrike" kern="1200" cap="none" spc="0" normalizeH="0" baseline="0" noProof="0" dirty="0">
                <a:ln>
                  <a:noFill/>
                </a:ln>
                <a:solidFill>
                  <a:srgbClr val="454545"/>
                </a:solidFill>
                <a:effectLst/>
                <a:uLnTx/>
                <a:uFillTx/>
                <a:latin typeface="Arial MT"/>
                <a:ea typeface="+mn-ea"/>
                <a:cs typeface="Arial MT"/>
              </a:rPr>
              <a:t>JADOR</a:t>
            </a:r>
            <a:endParaRPr kumimoji="0" sz="2000" b="0" i="0" u="none" strike="noStrike" kern="1200" cap="none" spc="0" normalizeH="0" baseline="0" noProof="0">
              <a:ln>
                <a:noFill/>
              </a:ln>
              <a:solidFill>
                <a:prstClr val="black"/>
              </a:solidFill>
              <a:effectLst/>
              <a:uLnTx/>
              <a:uFillTx/>
              <a:latin typeface="Arial MT"/>
              <a:ea typeface="+mn-ea"/>
              <a:cs typeface="Arial MT"/>
            </a:endParaRPr>
          </a:p>
          <a:p>
            <a:pPr marL="12700" marR="0" lvl="0" indent="0" algn="l" defTabSz="914400" rtl="0" eaLnBrk="1" fontAlgn="auto" latinLnBrk="0" hangingPunct="1">
              <a:lnSpc>
                <a:spcPct val="100000"/>
              </a:lnSpc>
              <a:spcBef>
                <a:spcPts val="960"/>
              </a:spcBef>
              <a:spcAft>
                <a:spcPts val="0"/>
              </a:spcAft>
              <a:buClrTx/>
              <a:buSzTx/>
              <a:buFontTx/>
              <a:buNone/>
              <a:tabLst/>
              <a:defRPr/>
            </a:pPr>
            <a:r>
              <a:rPr kumimoji="0" sz="2000" b="0" i="0" u="none" strike="noStrike" kern="1200" cap="none" spc="-1280" normalizeH="0" baseline="0" noProof="0" dirty="0">
                <a:ln>
                  <a:noFill/>
                </a:ln>
                <a:solidFill>
                  <a:srgbClr val="576DA6"/>
                </a:solidFill>
                <a:effectLst/>
                <a:uLnTx/>
                <a:uFillTx/>
                <a:latin typeface="Microsoft Sans Serif"/>
                <a:ea typeface="+mn-ea"/>
                <a:cs typeface="Microsoft Sans Serif"/>
              </a:rPr>
              <a:t>🞄</a:t>
            </a:r>
            <a:r>
              <a:rPr kumimoji="0" sz="2000" b="0" i="0" u="none" strike="noStrike" kern="1200" cap="none" spc="180" normalizeH="0" baseline="0" noProof="0" dirty="0">
                <a:ln>
                  <a:noFill/>
                </a:ln>
                <a:solidFill>
                  <a:srgbClr val="576DA6"/>
                </a:solidFill>
                <a:effectLst/>
                <a:uLnTx/>
                <a:uFillTx/>
                <a:latin typeface="Microsoft Sans Serif"/>
                <a:ea typeface="+mn-ea"/>
                <a:cs typeface="Microsoft Sans Serif"/>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MENOS</a:t>
            </a:r>
            <a:r>
              <a:rPr kumimoji="0" sz="2000" b="0" i="0" u="none" strike="noStrike" kern="1200" cap="none" spc="-25"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EL</a:t>
            </a:r>
            <a:r>
              <a:rPr kumimoji="0" sz="2000" b="0" i="0" u="none" strike="noStrike" kern="1200" cap="none" spc="-75" normalizeH="0" baseline="0" noProof="0" dirty="0">
                <a:ln>
                  <a:noFill/>
                </a:ln>
                <a:solidFill>
                  <a:srgbClr val="454545"/>
                </a:solidFill>
                <a:effectLst/>
                <a:uLnTx/>
                <a:uFillTx/>
                <a:latin typeface="Arial MT"/>
                <a:ea typeface="+mn-ea"/>
                <a:cs typeface="Arial MT"/>
              </a:rPr>
              <a:t> </a:t>
            </a:r>
            <a:r>
              <a:rPr kumimoji="0" sz="2000" b="0" i="0" u="none" strike="noStrike" kern="1200" cap="none" spc="-10" normalizeH="0" baseline="0" noProof="0" dirty="0">
                <a:ln>
                  <a:noFill/>
                </a:ln>
                <a:solidFill>
                  <a:srgbClr val="454545"/>
                </a:solidFill>
                <a:effectLst/>
                <a:uLnTx/>
                <a:uFillTx/>
                <a:latin typeface="Arial MT"/>
                <a:ea typeface="+mn-ea"/>
                <a:cs typeface="Arial MT"/>
              </a:rPr>
              <a:t>I</a:t>
            </a:r>
            <a:r>
              <a:rPr kumimoji="0" sz="2000" b="0" i="0" u="none" strike="noStrike" kern="1200" cap="none" spc="0" normalizeH="0" baseline="0" noProof="0" dirty="0">
                <a:ln>
                  <a:noFill/>
                </a:ln>
                <a:solidFill>
                  <a:srgbClr val="454545"/>
                </a:solidFill>
                <a:effectLst/>
                <a:uLnTx/>
                <a:uFillTx/>
                <a:latin typeface="Arial MT"/>
                <a:ea typeface="+mn-ea"/>
                <a:cs typeface="Arial MT"/>
              </a:rPr>
              <a:t>MPUE</a:t>
            </a:r>
            <a:r>
              <a:rPr kumimoji="0" sz="2000" b="0" i="0" u="none" strike="noStrike" kern="1200" cap="none" spc="-10" normalizeH="0" baseline="0" noProof="0" dirty="0">
                <a:ln>
                  <a:noFill/>
                </a:ln>
                <a:solidFill>
                  <a:srgbClr val="454545"/>
                </a:solidFill>
                <a:effectLst/>
                <a:uLnTx/>
                <a:uFillTx/>
                <a:latin typeface="Arial MT"/>
                <a:ea typeface="+mn-ea"/>
                <a:cs typeface="Arial MT"/>
              </a:rPr>
              <a:t>S</a:t>
            </a:r>
            <a:r>
              <a:rPr kumimoji="0" sz="2000" b="0" i="0" u="none" strike="noStrike" kern="1200" cap="none" spc="-40" normalizeH="0" baseline="0" noProof="0" dirty="0">
                <a:ln>
                  <a:noFill/>
                </a:ln>
                <a:solidFill>
                  <a:srgbClr val="454545"/>
                </a:solidFill>
                <a:effectLst/>
                <a:uLnTx/>
                <a:uFillTx/>
                <a:latin typeface="Arial MT"/>
                <a:ea typeface="+mn-ea"/>
                <a:cs typeface="Arial MT"/>
              </a:rPr>
              <a:t>T</a:t>
            </a:r>
            <a:r>
              <a:rPr kumimoji="0" sz="2000" b="0" i="0" u="none" strike="noStrike" kern="1200" cap="none" spc="0" normalizeH="0" baseline="0" noProof="0" dirty="0">
                <a:ln>
                  <a:noFill/>
                </a:ln>
                <a:solidFill>
                  <a:srgbClr val="454545"/>
                </a:solidFill>
                <a:effectLst/>
                <a:uLnTx/>
                <a:uFillTx/>
                <a:latin typeface="Arial MT"/>
                <a:ea typeface="+mn-ea"/>
                <a:cs typeface="Arial MT"/>
              </a:rPr>
              <a:t>O LOCAL</a:t>
            </a:r>
            <a:r>
              <a:rPr kumimoji="0" sz="2000" b="0" i="0" u="none" strike="noStrike" kern="1200" cap="none" spc="-210"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A</a:t>
            </a:r>
            <a:r>
              <a:rPr kumimoji="0" sz="2000" b="0" i="0" u="none" strike="noStrike" kern="1200" cap="none" spc="-114"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LOS</a:t>
            </a:r>
            <a:r>
              <a:rPr kumimoji="0" sz="2000" b="0" i="0" u="none" strike="noStrike" kern="1200" cap="none" spc="-25"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S</a:t>
            </a:r>
            <a:r>
              <a:rPr kumimoji="0" sz="2000" b="0" i="0" u="none" strike="noStrike" kern="1200" cap="none" spc="-10" normalizeH="0" baseline="0" noProof="0" dirty="0">
                <a:ln>
                  <a:noFill/>
                </a:ln>
                <a:solidFill>
                  <a:srgbClr val="454545"/>
                </a:solidFill>
                <a:effectLst/>
                <a:uLnTx/>
                <a:uFillTx/>
                <a:latin typeface="Arial MT"/>
                <a:ea typeface="+mn-ea"/>
                <a:cs typeface="Arial MT"/>
              </a:rPr>
              <a:t>A</a:t>
            </a:r>
            <a:r>
              <a:rPr kumimoji="0" sz="2000" b="0" i="0" u="none" strike="noStrike" kern="1200" cap="none" spc="0" normalizeH="0" baseline="0" noProof="0" dirty="0">
                <a:ln>
                  <a:noFill/>
                </a:ln>
                <a:solidFill>
                  <a:srgbClr val="454545"/>
                </a:solidFill>
                <a:effectLst/>
                <a:uLnTx/>
                <a:uFillTx/>
                <a:latin typeface="Arial MT"/>
                <a:ea typeface="+mn-ea"/>
                <a:cs typeface="Arial MT"/>
              </a:rPr>
              <a:t>LARIOS</a:t>
            </a:r>
            <a:endParaRPr kumimoji="0" sz="2000" b="0" i="0" u="none" strike="noStrike" kern="1200" cap="none" spc="0" normalizeH="0" baseline="0" noProof="0">
              <a:ln>
                <a:noFill/>
              </a:ln>
              <a:solidFill>
                <a:prstClr val="black"/>
              </a:solidFill>
              <a:effectLst/>
              <a:uLnTx/>
              <a:uFillTx/>
              <a:latin typeface="Arial MT"/>
              <a:ea typeface="+mn-ea"/>
              <a:cs typeface="Arial MT"/>
            </a:endParaRPr>
          </a:p>
          <a:p>
            <a:pPr marL="12700" marR="0" lvl="0" indent="0" algn="l" defTabSz="914400" rtl="0" eaLnBrk="1" fontAlgn="auto" latinLnBrk="0" hangingPunct="1">
              <a:lnSpc>
                <a:spcPct val="100000"/>
              </a:lnSpc>
              <a:spcBef>
                <a:spcPts val="960"/>
              </a:spcBef>
              <a:spcAft>
                <a:spcPts val="0"/>
              </a:spcAft>
              <a:buClrTx/>
              <a:buSzTx/>
              <a:buFontTx/>
              <a:buNone/>
              <a:tabLst/>
              <a:defRPr/>
            </a:pPr>
            <a:r>
              <a:rPr kumimoji="0" sz="2000" b="0" i="0" u="none" strike="noStrike" kern="1200" cap="none" spc="-1280" normalizeH="0" baseline="0" noProof="0" dirty="0">
                <a:ln>
                  <a:noFill/>
                </a:ln>
                <a:solidFill>
                  <a:srgbClr val="576DA6"/>
                </a:solidFill>
                <a:effectLst/>
                <a:uLnTx/>
                <a:uFillTx/>
                <a:latin typeface="Microsoft Sans Serif"/>
                <a:ea typeface="+mn-ea"/>
                <a:cs typeface="Microsoft Sans Serif"/>
              </a:rPr>
              <a:t>🞄</a:t>
            </a:r>
            <a:r>
              <a:rPr kumimoji="0" sz="2000" b="0" i="0" u="none" strike="noStrike" kern="1200" cap="none" spc="180" normalizeH="0" baseline="0" noProof="0" dirty="0">
                <a:ln>
                  <a:noFill/>
                </a:ln>
                <a:solidFill>
                  <a:srgbClr val="576DA6"/>
                </a:solidFill>
                <a:effectLst/>
                <a:uLnTx/>
                <a:uFillTx/>
                <a:latin typeface="Microsoft Sans Serif"/>
                <a:ea typeface="+mn-ea"/>
                <a:cs typeface="Microsoft Sans Serif"/>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IGUAL</a:t>
            </a:r>
            <a:r>
              <a:rPr kumimoji="0" sz="2000" b="0" i="0" u="none" strike="noStrike" kern="1200" cap="none" spc="-210"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A</a:t>
            </a:r>
            <a:r>
              <a:rPr kumimoji="0" sz="2000" b="0" i="0" u="none" strike="noStrike" kern="1200" cap="none" spc="-105"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RESU</a:t>
            </a:r>
            <a:r>
              <a:rPr kumimoji="0" sz="2000" b="0" i="0" u="none" strike="noStrike" kern="1200" cap="none" spc="-145" normalizeH="0" baseline="0" noProof="0" dirty="0">
                <a:ln>
                  <a:noFill/>
                </a:ln>
                <a:solidFill>
                  <a:srgbClr val="454545"/>
                </a:solidFill>
                <a:effectLst/>
                <a:uLnTx/>
                <a:uFillTx/>
                <a:latin typeface="Arial MT"/>
                <a:ea typeface="+mn-ea"/>
                <a:cs typeface="Arial MT"/>
              </a:rPr>
              <a:t>LT</a:t>
            </a:r>
            <a:r>
              <a:rPr kumimoji="0" sz="2000" b="0" i="0" u="none" strike="noStrike" kern="1200" cap="none" spc="0" normalizeH="0" baseline="0" noProof="0" dirty="0">
                <a:ln>
                  <a:noFill/>
                </a:ln>
                <a:solidFill>
                  <a:srgbClr val="454545"/>
                </a:solidFill>
                <a:effectLst/>
                <a:uLnTx/>
                <a:uFillTx/>
                <a:latin typeface="Arial MT"/>
                <a:ea typeface="+mn-ea"/>
                <a:cs typeface="Arial MT"/>
              </a:rPr>
              <a:t>ADO</a:t>
            </a:r>
            <a:r>
              <a:rPr kumimoji="0" sz="2000" b="0" i="0" u="none" strike="noStrike" kern="1200" cap="none" spc="-25"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OBT</a:t>
            </a:r>
            <a:r>
              <a:rPr kumimoji="0" sz="2000" b="0" i="0" u="none" strike="noStrike" kern="1200" cap="none" spc="-10" normalizeH="0" baseline="0" noProof="0" dirty="0">
                <a:ln>
                  <a:noFill/>
                </a:ln>
                <a:solidFill>
                  <a:srgbClr val="454545"/>
                </a:solidFill>
                <a:effectLst/>
                <a:uLnTx/>
                <a:uFillTx/>
                <a:latin typeface="Arial MT"/>
                <a:ea typeface="+mn-ea"/>
                <a:cs typeface="Arial MT"/>
              </a:rPr>
              <a:t>E</a:t>
            </a:r>
            <a:r>
              <a:rPr kumimoji="0" sz="2000" b="0" i="0" u="none" strike="noStrike" kern="1200" cap="none" spc="0" normalizeH="0" baseline="0" noProof="0" dirty="0">
                <a:ln>
                  <a:noFill/>
                </a:ln>
                <a:solidFill>
                  <a:srgbClr val="454545"/>
                </a:solidFill>
                <a:effectLst/>
                <a:uLnTx/>
                <a:uFillTx/>
                <a:latin typeface="Arial MT"/>
                <a:ea typeface="+mn-ea"/>
                <a:cs typeface="Arial MT"/>
              </a:rPr>
              <a:t>NIDO</a:t>
            </a:r>
            <a:endParaRPr kumimoji="0" sz="2000" b="0" i="0" u="none" strike="noStrike" kern="1200" cap="none" spc="0" normalizeH="0" baseline="0" noProof="0">
              <a:ln>
                <a:noFill/>
              </a:ln>
              <a:solidFill>
                <a:prstClr val="black"/>
              </a:solidFill>
              <a:effectLst/>
              <a:uLnTx/>
              <a:uFillTx/>
              <a:latin typeface="Arial MT"/>
              <a:ea typeface="+mn-ea"/>
              <a:cs typeface="Arial MT"/>
            </a:endParaRPr>
          </a:p>
        </p:txBody>
      </p:sp>
      <p:sp>
        <p:nvSpPr>
          <p:cNvPr id="4" name="object 4"/>
          <p:cNvSpPr txBox="1"/>
          <p:nvPr/>
        </p:nvSpPr>
        <p:spPr>
          <a:xfrm>
            <a:off x="8264397" y="3083179"/>
            <a:ext cx="167005" cy="330835"/>
          </a:xfrm>
          <a:prstGeom prst="rect">
            <a:avLst/>
          </a:prstGeom>
        </p:spPr>
        <p:txBody>
          <a:bodyPr vert="horz" wrap="square" lIns="0" tIns="13335" rIns="0" bIns="0" rtlCol="0">
            <a:spAutoFit/>
          </a:bodyPr>
          <a:lstStyle/>
          <a:p>
            <a:pPr marL="12700" marR="0" lvl="0" indent="0" algn="l" defTabSz="914400" rtl="0" eaLnBrk="1" fontAlgn="auto" latinLnBrk="0" hangingPunct="1">
              <a:lnSpc>
                <a:spcPct val="100000"/>
              </a:lnSpc>
              <a:spcBef>
                <a:spcPts val="105"/>
              </a:spcBef>
              <a:spcAft>
                <a:spcPts val="0"/>
              </a:spcAft>
              <a:buClrTx/>
              <a:buSzTx/>
              <a:buFontTx/>
              <a:buNone/>
              <a:tabLst/>
              <a:defRPr/>
            </a:pPr>
            <a:r>
              <a:rPr kumimoji="0" sz="2000" b="0" i="0" u="none" strike="noStrike" kern="1200" cap="none" spc="0" normalizeH="0" baseline="0" noProof="0" dirty="0">
                <a:ln>
                  <a:noFill/>
                </a:ln>
                <a:solidFill>
                  <a:srgbClr val="454545"/>
                </a:solidFill>
                <a:effectLst/>
                <a:uLnTx/>
                <a:uFillTx/>
                <a:latin typeface="Arial MT"/>
                <a:ea typeface="+mn-ea"/>
                <a:cs typeface="Arial MT"/>
              </a:rPr>
              <a:t>$</a:t>
            </a:r>
            <a:endParaRPr kumimoji="0" sz="2000" b="0" i="0" u="none" strike="noStrike" kern="1200" cap="none" spc="0" normalizeH="0" baseline="0" noProof="0">
              <a:ln>
                <a:noFill/>
              </a:ln>
              <a:solidFill>
                <a:prstClr val="black"/>
              </a:solidFill>
              <a:effectLst/>
              <a:uLnTx/>
              <a:uFillTx/>
              <a:latin typeface="Arial MT"/>
              <a:ea typeface="+mn-ea"/>
              <a:cs typeface="Arial MT"/>
            </a:endParaRPr>
          </a:p>
        </p:txBody>
      </p:sp>
      <p:sp>
        <p:nvSpPr>
          <p:cNvPr id="5" name="object 5"/>
          <p:cNvSpPr txBox="1"/>
          <p:nvPr/>
        </p:nvSpPr>
        <p:spPr>
          <a:xfrm>
            <a:off x="1863089" y="4242282"/>
            <a:ext cx="4998720" cy="878840"/>
          </a:xfrm>
          <a:prstGeom prst="rect">
            <a:avLst/>
          </a:prstGeom>
        </p:spPr>
        <p:txBody>
          <a:bodyPr vert="horz" wrap="square" lIns="0" tIns="134620" rIns="0" bIns="0" rtlCol="0">
            <a:spAutoFit/>
          </a:bodyPr>
          <a:lstStyle/>
          <a:p>
            <a:pPr marL="12700" marR="0" lvl="0" indent="0" algn="l" defTabSz="914400" rtl="0" eaLnBrk="1" fontAlgn="auto" latinLnBrk="0" hangingPunct="1">
              <a:lnSpc>
                <a:spcPct val="100000"/>
              </a:lnSpc>
              <a:spcBef>
                <a:spcPts val="1060"/>
              </a:spcBef>
              <a:spcAft>
                <a:spcPts val="0"/>
              </a:spcAft>
              <a:buClrTx/>
              <a:buSzTx/>
              <a:buFontTx/>
              <a:buNone/>
              <a:tabLst/>
              <a:defRPr/>
            </a:pPr>
            <a:r>
              <a:rPr kumimoji="0" sz="2000" b="0" i="0" u="none" strike="noStrike" kern="1200" cap="none" spc="-1280" normalizeH="0" baseline="0" noProof="0" dirty="0">
                <a:ln>
                  <a:noFill/>
                </a:ln>
                <a:solidFill>
                  <a:srgbClr val="576DA6"/>
                </a:solidFill>
                <a:effectLst/>
                <a:uLnTx/>
                <a:uFillTx/>
                <a:latin typeface="Microsoft Sans Serif"/>
                <a:ea typeface="+mn-ea"/>
                <a:cs typeface="Microsoft Sans Serif"/>
              </a:rPr>
              <a:t>🞄</a:t>
            </a:r>
            <a:r>
              <a:rPr kumimoji="0" sz="2000" b="0" i="0" u="none" strike="noStrike" kern="1200" cap="none" spc="180" normalizeH="0" baseline="0" noProof="0" dirty="0">
                <a:ln>
                  <a:noFill/>
                </a:ln>
                <a:solidFill>
                  <a:srgbClr val="576DA6"/>
                </a:solidFill>
                <a:effectLst/>
                <a:uLnTx/>
                <a:uFillTx/>
                <a:latin typeface="Microsoft Sans Serif"/>
                <a:ea typeface="+mn-ea"/>
                <a:cs typeface="Microsoft Sans Serif"/>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POR</a:t>
            </a:r>
            <a:r>
              <a:rPr kumimoji="0" sz="2000" b="0" i="0" u="none" strike="noStrike" kern="1200" cap="none" spc="-125"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A</a:t>
            </a:r>
            <a:r>
              <a:rPr kumimoji="0" sz="2000" b="0" i="0" u="none" strike="noStrike" kern="1200" cap="none" spc="-10" normalizeH="0" baseline="0" noProof="0" dirty="0">
                <a:ln>
                  <a:noFill/>
                </a:ln>
                <a:solidFill>
                  <a:srgbClr val="454545"/>
                </a:solidFill>
                <a:effectLst/>
                <a:uLnTx/>
                <a:uFillTx/>
                <a:latin typeface="Arial MT"/>
                <a:ea typeface="+mn-ea"/>
                <a:cs typeface="Arial MT"/>
              </a:rPr>
              <a:t>P</a:t>
            </a:r>
            <a:r>
              <a:rPr kumimoji="0" sz="2000" b="0" i="0" u="none" strike="noStrike" kern="1200" cap="none" spc="0" normalizeH="0" baseline="0" noProof="0" dirty="0">
                <a:ln>
                  <a:noFill/>
                </a:ln>
                <a:solidFill>
                  <a:srgbClr val="454545"/>
                </a:solidFill>
                <a:effectLst/>
                <a:uLnTx/>
                <a:uFillTx/>
                <a:latin typeface="Arial MT"/>
                <a:ea typeface="+mn-ea"/>
                <a:cs typeface="Arial MT"/>
              </a:rPr>
              <a:t>LICACIÓN</a:t>
            </a:r>
            <a:r>
              <a:rPr kumimoji="0" sz="2000" b="0" i="0" u="none" strike="noStrike" kern="1200" cap="none" spc="-15"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DE</a:t>
            </a:r>
            <a:endParaRPr kumimoji="0" sz="2000" b="0" i="0" u="none" strike="noStrike" kern="1200" cap="none" spc="0" normalizeH="0" baseline="0" noProof="0">
              <a:ln>
                <a:noFill/>
              </a:ln>
              <a:solidFill>
                <a:prstClr val="black"/>
              </a:solidFill>
              <a:effectLst/>
              <a:uLnTx/>
              <a:uFillTx/>
              <a:latin typeface="Arial MT"/>
              <a:ea typeface="+mn-ea"/>
              <a:cs typeface="Arial MT"/>
            </a:endParaRPr>
          </a:p>
          <a:p>
            <a:pPr marL="12700" marR="0" lvl="0" indent="0" algn="l" defTabSz="914400" rtl="0" eaLnBrk="1" fontAlgn="auto" latinLnBrk="0" hangingPunct="1">
              <a:lnSpc>
                <a:spcPct val="100000"/>
              </a:lnSpc>
              <a:spcBef>
                <a:spcPts val="960"/>
              </a:spcBef>
              <a:spcAft>
                <a:spcPts val="0"/>
              </a:spcAft>
              <a:buClrTx/>
              <a:buSzTx/>
              <a:buFontTx/>
              <a:buNone/>
              <a:tabLst/>
              <a:defRPr/>
            </a:pPr>
            <a:r>
              <a:rPr kumimoji="0" sz="2000" b="0" i="0" u="none" strike="noStrike" kern="1200" cap="none" spc="-1280" normalizeH="0" baseline="0" noProof="0" dirty="0">
                <a:ln>
                  <a:noFill/>
                </a:ln>
                <a:solidFill>
                  <a:srgbClr val="576DA6"/>
                </a:solidFill>
                <a:effectLst/>
                <a:uLnTx/>
                <a:uFillTx/>
                <a:latin typeface="Microsoft Sans Serif"/>
                <a:ea typeface="+mn-ea"/>
                <a:cs typeface="Microsoft Sans Serif"/>
              </a:rPr>
              <a:t>🞄</a:t>
            </a:r>
            <a:r>
              <a:rPr kumimoji="0" sz="2000" b="0" i="0" u="none" strike="noStrike" kern="1200" cap="none" spc="180" normalizeH="0" baseline="0" noProof="0" dirty="0">
                <a:ln>
                  <a:noFill/>
                </a:ln>
                <a:solidFill>
                  <a:srgbClr val="576DA6"/>
                </a:solidFill>
                <a:effectLst/>
                <a:uLnTx/>
                <a:uFillTx/>
                <a:latin typeface="Microsoft Sans Serif"/>
                <a:ea typeface="+mn-ea"/>
                <a:cs typeface="Microsoft Sans Serif"/>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IGUAL</a:t>
            </a:r>
            <a:r>
              <a:rPr kumimoji="0" sz="2000" b="0" i="0" u="none" strike="noStrike" kern="1200" cap="none" spc="-90"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I</a:t>
            </a:r>
            <a:r>
              <a:rPr kumimoji="0" sz="2000" b="0" i="0" u="none" strike="noStrike" kern="1200" cap="none" spc="-10" normalizeH="0" baseline="0" noProof="0" dirty="0">
                <a:ln>
                  <a:noFill/>
                </a:ln>
                <a:solidFill>
                  <a:srgbClr val="454545"/>
                </a:solidFill>
                <a:effectLst/>
                <a:uLnTx/>
                <a:uFillTx/>
                <a:latin typeface="Arial MT"/>
                <a:ea typeface="+mn-ea"/>
                <a:cs typeface="Arial MT"/>
              </a:rPr>
              <a:t>S</a:t>
            </a:r>
            <a:r>
              <a:rPr kumimoji="0" sz="2000" b="0" i="0" u="none" strike="noStrike" kern="1200" cap="none" spc="0" normalizeH="0" baseline="0" noProof="0" dirty="0">
                <a:ln>
                  <a:noFill/>
                </a:ln>
                <a:solidFill>
                  <a:srgbClr val="454545"/>
                </a:solidFill>
                <a:effectLst/>
                <a:uLnTx/>
                <a:uFillTx/>
                <a:latin typeface="Arial MT"/>
                <a:ea typeface="+mn-ea"/>
                <a:cs typeface="Arial MT"/>
              </a:rPr>
              <a:t>R</a:t>
            </a:r>
            <a:r>
              <a:rPr kumimoji="0" sz="2000" b="0" i="0" u="none" strike="noStrike" kern="1200" cap="none" spc="-120"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A</a:t>
            </a:r>
            <a:r>
              <a:rPr kumimoji="0" sz="2000" b="0" i="0" u="none" strike="noStrike" kern="1200" cap="none" spc="-114"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CARGO</a:t>
            </a:r>
            <a:r>
              <a:rPr kumimoji="0" sz="2000" b="0" i="0" u="none" strike="noStrike" kern="1200" cap="none" spc="-15"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DEL</a:t>
            </a:r>
            <a:r>
              <a:rPr kumimoji="0" sz="2000" b="0" i="0" u="none" strike="noStrike" kern="1200" cap="none" spc="-125"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TRAB</a:t>
            </a:r>
            <a:r>
              <a:rPr kumimoji="0" sz="2000" b="0" i="0" u="none" strike="noStrike" kern="1200" cap="none" spc="-10" normalizeH="0" baseline="0" noProof="0" dirty="0">
                <a:ln>
                  <a:noFill/>
                </a:ln>
                <a:solidFill>
                  <a:srgbClr val="454545"/>
                </a:solidFill>
                <a:effectLst/>
                <a:uLnTx/>
                <a:uFillTx/>
                <a:latin typeface="Arial MT"/>
                <a:ea typeface="+mn-ea"/>
                <a:cs typeface="Arial MT"/>
              </a:rPr>
              <a:t>A</a:t>
            </a:r>
            <a:r>
              <a:rPr kumimoji="0" sz="2000" b="0" i="0" u="none" strike="noStrike" kern="1200" cap="none" spc="0" normalizeH="0" baseline="0" noProof="0" dirty="0">
                <a:ln>
                  <a:noFill/>
                </a:ln>
                <a:solidFill>
                  <a:srgbClr val="454545"/>
                </a:solidFill>
                <a:effectLst/>
                <a:uLnTx/>
                <a:uFillTx/>
                <a:latin typeface="Arial MT"/>
                <a:ea typeface="+mn-ea"/>
                <a:cs typeface="Arial MT"/>
              </a:rPr>
              <a:t>JADOR</a:t>
            </a:r>
            <a:endParaRPr kumimoji="0" sz="2000" b="0" i="0" u="none" strike="noStrike" kern="1200" cap="none" spc="0" normalizeH="0" baseline="0" noProof="0">
              <a:ln>
                <a:noFill/>
              </a:ln>
              <a:solidFill>
                <a:prstClr val="black"/>
              </a:solidFill>
              <a:effectLst/>
              <a:uLnTx/>
              <a:uFillTx/>
              <a:latin typeface="Arial MT"/>
              <a:ea typeface="+mn-ea"/>
              <a:cs typeface="Arial MT"/>
            </a:endParaRPr>
          </a:p>
        </p:txBody>
      </p:sp>
      <p:sp>
        <p:nvSpPr>
          <p:cNvPr id="6" name="object 6"/>
          <p:cNvSpPr txBox="1"/>
          <p:nvPr/>
        </p:nvSpPr>
        <p:spPr>
          <a:xfrm>
            <a:off x="7349997" y="4242282"/>
            <a:ext cx="2614295" cy="878840"/>
          </a:xfrm>
          <a:prstGeom prst="rect">
            <a:avLst/>
          </a:prstGeom>
        </p:spPr>
        <p:txBody>
          <a:bodyPr vert="horz" wrap="square" lIns="0" tIns="134620" rIns="0" bIns="0" rtlCol="0">
            <a:spAutoFit/>
          </a:bodyPr>
          <a:lstStyle/>
          <a:p>
            <a:pPr marL="12700" marR="0" lvl="0" indent="0" algn="l" defTabSz="914400" rtl="0" eaLnBrk="1" fontAlgn="auto" latinLnBrk="0" hangingPunct="1">
              <a:lnSpc>
                <a:spcPct val="100000"/>
              </a:lnSpc>
              <a:spcBef>
                <a:spcPts val="1060"/>
              </a:spcBef>
              <a:spcAft>
                <a:spcPts val="0"/>
              </a:spcAft>
              <a:buClrTx/>
              <a:buSzTx/>
              <a:buFontTx/>
              <a:buNone/>
              <a:tabLst/>
              <a:defRPr/>
            </a:pPr>
            <a:r>
              <a:rPr kumimoji="0" sz="2000" b="0" i="0" u="none" strike="noStrike" kern="1200" cap="none" spc="-145" normalizeH="0" baseline="0" noProof="0" dirty="0">
                <a:ln>
                  <a:noFill/>
                </a:ln>
                <a:solidFill>
                  <a:srgbClr val="454545"/>
                </a:solidFill>
                <a:effectLst/>
                <a:uLnTx/>
                <a:uFillTx/>
                <a:latin typeface="Arial MT"/>
                <a:ea typeface="+mn-ea"/>
                <a:cs typeface="Arial MT"/>
              </a:rPr>
              <a:t>T</a:t>
            </a:r>
            <a:r>
              <a:rPr kumimoji="0" sz="2000" b="0" i="0" u="none" strike="noStrike" kern="1200" cap="none" spc="0" normalizeH="0" baseline="0" noProof="0" dirty="0">
                <a:ln>
                  <a:noFill/>
                </a:ln>
                <a:solidFill>
                  <a:srgbClr val="454545"/>
                </a:solidFill>
                <a:effectLst/>
                <a:uLnTx/>
                <a:uFillTx/>
                <a:latin typeface="Arial MT"/>
                <a:ea typeface="+mn-ea"/>
                <a:cs typeface="Arial MT"/>
              </a:rPr>
              <a:t>ARI</a:t>
            </a:r>
            <a:r>
              <a:rPr kumimoji="0" sz="2000" b="0" i="0" u="none" strike="noStrike" kern="1200" cap="none" spc="-114" normalizeH="0" baseline="0" noProof="0" dirty="0">
                <a:ln>
                  <a:noFill/>
                </a:ln>
                <a:solidFill>
                  <a:srgbClr val="454545"/>
                </a:solidFill>
                <a:effectLst/>
                <a:uLnTx/>
                <a:uFillTx/>
                <a:latin typeface="Arial MT"/>
                <a:ea typeface="+mn-ea"/>
                <a:cs typeface="Arial MT"/>
              </a:rPr>
              <a:t>F</a:t>
            </a:r>
            <a:r>
              <a:rPr kumimoji="0" sz="2000" b="0" i="0" u="none" strike="noStrike" kern="1200" cap="none" spc="0" normalizeH="0" baseline="0" noProof="0" dirty="0">
                <a:ln>
                  <a:noFill/>
                </a:ln>
                <a:solidFill>
                  <a:srgbClr val="454545"/>
                </a:solidFill>
                <a:effectLst/>
                <a:uLnTx/>
                <a:uFillTx/>
                <a:latin typeface="Arial MT"/>
                <a:ea typeface="+mn-ea"/>
                <a:cs typeface="Arial MT"/>
              </a:rPr>
              <a:t>A</a:t>
            </a:r>
            <a:r>
              <a:rPr kumimoji="0" sz="2000" b="0" i="0" u="none" strike="noStrike" kern="1200" cap="none" spc="-225"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A</a:t>
            </a:r>
            <a:r>
              <a:rPr kumimoji="0" sz="2000" b="0" i="0" u="none" strike="noStrike" kern="1200" cap="none" spc="-40" normalizeH="0" baseline="0" noProof="0" dirty="0">
                <a:ln>
                  <a:noFill/>
                </a:ln>
                <a:solidFill>
                  <a:srgbClr val="454545"/>
                </a:solidFill>
                <a:effectLst/>
                <a:uLnTx/>
                <a:uFillTx/>
                <a:latin typeface="Arial MT"/>
                <a:ea typeface="+mn-ea"/>
                <a:cs typeface="Arial MT"/>
              </a:rPr>
              <a:t>R</a:t>
            </a:r>
            <a:r>
              <a:rPr kumimoji="0" sz="2000" b="0" i="0" u="none" strike="noStrike" kern="1200" cap="none" spc="-220" normalizeH="0" baseline="0" noProof="0" dirty="0">
                <a:ln>
                  <a:noFill/>
                </a:ln>
                <a:solidFill>
                  <a:srgbClr val="454545"/>
                </a:solidFill>
                <a:effectLst/>
                <a:uLnTx/>
                <a:uFillTx/>
                <a:latin typeface="Arial MT"/>
                <a:ea typeface="+mn-ea"/>
                <a:cs typeface="Arial MT"/>
              </a:rPr>
              <a:t>T</a:t>
            </a:r>
            <a:r>
              <a:rPr kumimoji="0" sz="2000" b="0" i="0" u="none" strike="noStrike" kern="1200" cap="none" spc="0" normalizeH="0" baseline="0" noProof="0" dirty="0">
                <a:ln>
                  <a:noFill/>
                </a:ln>
                <a:solidFill>
                  <a:srgbClr val="454545"/>
                </a:solidFill>
                <a:effectLst/>
                <a:uLnTx/>
                <a:uFillTx/>
                <a:latin typeface="Arial MT"/>
                <a:ea typeface="+mn-ea"/>
                <a:cs typeface="Arial MT"/>
              </a:rPr>
              <a:t>.</a:t>
            </a:r>
            <a:r>
              <a:rPr kumimoji="0" sz="2000" b="0" i="0" u="none" strike="noStrike" kern="1200" cap="none" spc="-25"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152</a:t>
            </a:r>
            <a:r>
              <a:rPr kumimoji="0" sz="2000" b="0" i="0" u="none" strike="noStrike" kern="1200" cap="none" spc="-15"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LI</a:t>
            </a:r>
            <a:r>
              <a:rPr kumimoji="0" sz="2000" b="0" i="0" u="none" strike="noStrike" kern="1200" cap="none" spc="-10" normalizeH="0" baseline="0" noProof="0" dirty="0">
                <a:ln>
                  <a:noFill/>
                </a:ln>
                <a:solidFill>
                  <a:srgbClr val="454545"/>
                </a:solidFill>
                <a:effectLst/>
                <a:uLnTx/>
                <a:uFillTx/>
                <a:latin typeface="Arial MT"/>
                <a:ea typeface="+mn-ea"/>
                <a:cs typeface="Arial MT"/>
              </a:rPr>
              <a:t>S</a:t>
            </a:r>
            <a:r>
              <a:rPr kumimoji="0" sz="2000" b="0" i="0" u="none" strike="noStrike" kern="1200" cap="none" spc="0" normalizeH="0" baseline="0" noProof="0" dirty="0">
                <a:ln>
                  <a:noFill/>
                </a:ln>
                <a:solidFill>
                  <a:srgbClr val="454545"/>
                </a:solidFill>
                <a:effectLst/>
                <a:uLnTx/>
                <a:uFillTx/>
                <a:latin typeface="Arial MT"/>
                <a:ea typeface="+mn-ea"/>
                <a:cs typeface="Arial MT"/>
              </a:rPr>
              <a:t>R</a:t>
            </a:r>
            <a:endParaRPr kumimoji="0" sz="2000" b="0" i="0" u="none" strike="noStrike" kern="1200" cap="none" spc="0" normalizeH="0" baseline="0" noProof="0">
              <a:ln>
                <a:noFill/>
              </a:ln>
              <a:solidFill>
                <a:prstClr val="black"/>
              </a:solidFill>
              <a:effectLst/>
              <a:uLnTx/>
              <a:uFillTx/>
              <a:latin typeface="Arial MT"/>
              <a:ea typeface="+mn-ea"/>
              <a:cs typeface="Arial MT"/>
            </a:endParaRPr>
          </a:p>
          <a:p>
            <a:pPr marL="0" marR="610870" lvl="0" indent="0" algn="ctr" defTabSz="914400" rtl="0" eaLnBrk="1" fontAlgn="auto" latinLnBrk="0" hangingPunct="1">
              <a:lnSpc>
                <a:spcPct val="100000"/>
              </a:lnSpc>
              <a:spcBef>
                <a:spcPts val="960"/>
              </a:spcBef>
              <a:spcAft>
                <a:spcPts val="0"/>
              </a:spcAft>
              <a:buClrTx/>
              <a:buSzTx/>
              <a:buFontTx/>
              <a:buNone/>
              <a:tabLst/>
              <a:defRPr/>
            </a:pPr>
            <a:r>
              <a:rPr kumimoji="0" sz="2000" b="0" i="0" u="none" strike="noStrike" kern="1200" cap="none" spc="0" normalizeH="0" baseline="0" noProof="0" dirty="0">
                <a:ln>
                  <a:noFill/>
                </a:ln>
                <a:solidFill>
                  <a:srgbClr val="454545"/>
                </a:solidFill>
                <a:effectLst/>
                <a:uLnTx/>
                <a:uFillTx/>
                <a:latin typeface="Arial MT"/>
                <a:ea typeface="+mn-ea"/>
                <a:cs typeface="Arial MT"/>
              </a:rPr>
              <a:t>$</a:t>
            </a:r>
            <a:endParaRPr kumimoji="0" sz="2000" b="0" i="0" u="none" strike="noStrike" kern="1200" cap="none" spc="0" normalizeH="0" baseline="0" noProof="0">
              <a:ln>
                <a:noFill/>
              </a:ln>
              <a:solidFill>
                <a:prstClr val="black"/>
              </a:solidFill>
              <a:effectLst/>
              <a:uLnTx/>
              <a:uFillTx/>
              <a:latin typeface="Arial MT"/>
              <a:ea typeface="+mn-ea"/>
              <a:cs typeface="Arial MT"/>
            </a:endParaRPr>
          </a:p>
        </p:txBody>
      </p:sp>
      <p:sp>
        <p:nvSpPr>
          <p:cNvPr id="7" name="object 7"/>
          <p:cNvSpPr txBox="1"/>
          <p:nvPr/>
        </p:nvSpPr>
        <p:spPr>
          <a:xfrm>
            <a:off x="1863089" y="5217414"/>
            <a:ext cx="8344534" cy="330835"/>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2000" b="0" i="0" u="none" strike="noStrike" kern="1200" cap="none" spc="-375" normalizeH="0" baseline="0" noProof="0" dirty="0">
                <a:ln>
                  <a:noFill/>
                </a:ln>
                <a:solidFill>
                  <a:srgbClr val="576DA6"/>
                </a:solidFill>
                <a:effectLst/>
                <a:uLnTx/>
                <a:uFillTx/>
                <a:latin typeface="Microsoft Sans Serif"/>
                <a:ea typeface="+mn-ea"/>
                <a:cs typeface="Microsoft Sans Serif"/>
              </a:rPr>
              <a:t>🞄</a:t>
            </a:r>
            <a:r>
              <a:rPr kumimoji="0" sz="2000" b="0" i="0" u="none" strike="noStrike" kern="1200" cap="none" spc="-285" normalizeH="0" baseline="0" noProof="0" dirty="0">
                <a:ln>
                  <a:noFill/>
                </a:ln>
                <a:solidFill>
                  <a:srgbClr val="576DA6"/>
                </a:solidFill>
                <a:effectLst/>
                <a:uLnTx/>
                <a:uFillTx/>
                <a:latin typeface="Microsoft Sans Serif"/>
                <a:ea typeface="+mn-ea"/>
                <a:cs typeface="Microsoft Sans Serif"/>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MENOS</a:t>
            </a:r>
            <a:r>
              <a:rPr kumimoji="0" sz="2000" b="0" i="0" u="none" strike="noStrike" kern="1200" cap="none" spc="-25"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CANTIDADES QUE</a:t>
            </a:r>
            <a:r>
              <a:rPr kumimoji="0" sz="2000" b="0" i="0" u="none" strike="noStrike" kern="1200" cap="none" spc="-5"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LE</a:t>
            </a:r>
            <a:r>
              <a:rPr kumimoji="0" sz="2000" b="0" i="0" u="none" strike="noStrike" kern="1200" cap="none" spc="-10"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CORRESPONDIERON</a:t>
            </a:r>
            <a:r>
              <a:rPr kumimoji="0" sz="2000" b="0" i="0" u="none" strike="noStrike" kern="1200" cap="none" spc="-35" normalizeH="0" baseline="0" noProof="0" dirty="0">
                <a:ln>
                  <a:noFill/>
                </a:ln>
                <a:solidFill>
                  <a:srgbClr val="454545"/>
                </a:solidFill>
                <a:effectLst/>
                <a:uLnTx/>
                <a:uFillTx/>
                <a:latin typeface="Arial MT"/>
                <a:ea typeface="+mn-ea"/>
                <a:cs typeface="Arial MT"/>
              </a:rPr>
              <a:t> </a:t>
            </a:r>
            <a:r>
              <a:rPr kumimoji="0" sz="2000" b="0" i="0" u="none" strike="noStrike" kern="1200" cap="none" spc="0" normalizeH="0" baseline="0" noProof="0" dirty="0">
                <a:ln>
                  <a:noFill/>
                </a:ln>
                <a:solidFill>
                  <a:srgbClr val="454545"/>
                </a:solidFill>
                <a:effectLst/>
                <a:uLnTx/>
                <a:uFillTx/>
                <a:latin typeface="Arial MT"/>
                <a:ea typeface="+mn-ea"/>
                <a:cs typeface="Arial MT"/>
              </a:rPr>
              <a:t>SUB. EMPLEO</a:t>
            </a:r>
            <a:endParaRPr kumimoji="0" sz="2000" b="0" i="0" u="none" strike="noStrike" kern="1200" cap="none" spc="0" normalizeH="0" baseline="0" noProof="0">
              <a:ln>
                <a:noFill/>
              </a:ln>
              <a:solidFill>
                <a:prstClr val="black"/>
              </a:solidFill>
              <a:effectLst/>
              <a:uLnTx/>
              <a:uFillTx/>
              <a:latin typeface="Arial MT"/>
              <a:ea typeface="+mn-ea"/>
              <a:cs typeface="Arial MT"/>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22222" y="1259535"/>
            <a:ext cx="5294630" cy="574675"/>
          </a:xfrm>
          <a:prstGeom prst="rect">
            <a:avLst/>
          </a:prstGeom>
        </p:spPr>
        <p:txBody>
          <a:bodyPr vert="horz" wrap="square" lIns="0" tIns="12700" rIns="0" bIns="0" rtlCol="0">
            <a:spAutoFit/>
          </a:bodyPr>
          <a:lstStyle/>
          <a:p>
            <a:pPr marL="12700">
              <a:lnSpc>
                <a:spcPct val="100000"/>
              </a:lnSpc>
              <a:spcBef>
                <a:spcPts val="100"/>
              </a:spcBef>
            </a:pPr>
            <a:r>
              <a:rPr sz="3600" spc="-70" dirty="0"/>
              <a:t>¿</a:t>
            </a:r>
            <a:r>
              <a:rPr sz="3600" dirty="0"/>
              <a:t>Y</a:t>
            </a:r>
            <a:r>
              <a:rPr sz="3600" spc="-190" dirty="0"/>
              <a:t> </a:t>
            </a:r>
            <a:r>
              <a:rPr sz="3600" spc="-65" dirty="0"/>
              <a:t>E</a:t>
            </a:r>
            <a:r>
              <a:rPr sz="3600" dirty="0"/>
              <a:t>L</a:t>
            </a:r>
            <a:r>
              <a:rPr sz="3600" spc="-254" dirty="0"/>
              <a:t> </a:t>
            </a:r>
            <a:r>
              <a:rPr sz="3600" spc="-60" dirty="0"/>
              <a:t>C</a:t>
            </a:r>
            <a:r>
              <a:rPr sz="3600" spc="-65" dirty="0"/>
              <a:t>A</a:t>
            </a:r>
            <a:r>
              <a:rPr sz="3600" spc="-60" dirty="0"/>
              <a:t>LCUL</a:t>
            </a:r>
            <a:r>
              <a:rPr sz="3600" dirty="0"/>
              <a:t>O</a:t>
            </a:r>
            <a:r>
              <a:rPr sz="3600" spc="-340" dirty="0"/>
              <a:t> </a:t>
            </a:r>
            <a:r>
              <a:rPr sz="3600" spc="-65" dirty="0"/>
              <a:t>A</a:t>
            </a:r>
            <a:r>
              <a:rPr sz="3600" spc="-60" dirty="0"/>
              <a:t>NU</a:t>
            </a:r>
            <a:r>
              <a:rPr sz="3600" spc="-65" dirty="0"/>
              <a:t>A</a:t>
            </a:r>
            <a:r>
              <a:rPr sz="3600" spc="-60" dirty="0"/>
              <a:t>L</a:t>
            </a:r>
            <a:r>
              <a:rPr sz="3600" dirty="0"/>
              <a:t>?</a:t>
            </a:r>
            <a:endParaRPr sz="3600"/>
          </a:p>
        </p:txBody>
      </p:sp>
      <p:sp>
        <p:nvSpPr>
          <p:cNvPr id="4" name="object 4"/>
          <p:cNvSpPr txBox="1"/>
          <p:nvPr/>
        </p:nvSpPr>
        <p:spPr>
          <a:xfrm>
            <a:off x="1863344" y="2633599"/>
            <a:ext cx="8963660" cy="3379470"/>
          </a:xfrm>
          <a:prstGeom prst="rect">
            <a:avLst/>
          </a:prstGeom>
        </p:spPr>
        <p:txBody>
          <a:bodyPr vert="horz" wrap="square" lIns="0" tIns="13335" rIns="0" bIns="0" rtlCol="0">
            <a:spAutoFit/>
          </a:bodyPr>
          <a:lstStyle/>
          <a:p>
            <a:pPr marL="12700" marR="0" lvl="0" indent="0" algn="just" defTabSz="914400" rtl="0" eaLnBrk="1" fontAlgn="auto" latinLnBrk="0" hangingPunct="1">
              <a:lnSpc>
                <a:spcPct val="100000"/>
              </a:lnSpc>
              <a:spcBef>
                <a:spcPts val="105"/>
              </a:spcBef>
              <a:spcAft>
                <a:spcPts val="0"/>
              </a:spcAft>
              <a:buClrTx/>
              <a:buSzTx/>
              <a:buFontTx/>
              <a:buNone/>
              <a:tabLst/>
              <a:defRPr/>
            </a:pPr>
            <a:r>
              <a:rPr kumimoji="0" sz="2000" b="1" i="0" u="none" strike="noStrike" kern="1200" cap="none" spc="-220" normalizeH="0" baseline="0" noProof="0" dirty="0">
                <a:ln>
                  <a:noFill/>
                </a:ln>
                <a:solidFill>
                  <a:prstClr val="black"/>
                </a:solidFill>
                <a:effectLst/>
                <a:uLnTx/>
                <a:uFillTx/>
                <a:latin typeface="Arial"/>
                <a:ea typeface="+mn-ea"/>
                <a:cs typeface="Arial"/>
              </a:rPr>
              <a:t>EN</a:t>
            </a:r>
            <a:r>
              <a:rPr kumimoji="0" sz="2000" b="1" i="0" u="none" strike="noStrike" kern="1200" cap="none" spc="-15" normalizeH="0" baseline="0" noProof="0" dirty="0">
                <a:ln>
                  <a:noFill/>
                </a:ln>
                <a:solidFill>
                  <a:prstClr val="black"/>
                </a:solidFill>
                <a:effectLst/>
                <a:uLnTx/>
                <a:uFillTx/>
                <a:latin typeface="Arial"/>
                <a:ea typeface="+mn-ea"/>
                <a:cs typeface="Arial"/>
              </a:rPr>
              <a:t> </a:t>
            </a:r>
            <a:r>
              <a:rPr kumimoji="0" sz="2000" b="1" i="0" u="none" strike="noStrike" kern="1200" cap="none" spc="-375" normalizeH="0" baseline="0" noProof="0" dirty="0">
                <a:ln>
                  <a:noFill/>
                </a:ln>
                <a:solidFill>
                  <a:prstClr val="black"/>
                </a:solidFill>
                <a:effectLst/>
                <a:uLnTx/>
                <a:uFillTx/>
                <a:latin typeface="Arial"/>
                <a:ea typeface="+mn-ea"/>
                <a:cs typeface="Arial"/>
              </a:rPr>
              <a:t>EL</a:t>
            </a:r>
            <a:r>
              <a:rPr kumimoji="0" sz="2000" b="1" i="0" u="none" strike="noStrike" kern="1200" cap="none" spc="-35" normalizeH="0" baseline="0" noProof="0" dirty="0">
                <a:ln>
                  <a:noFill/>
                </a:ln>
                <a:solidFill>
                  <a:prstClr val="black"/>
                </a:solidFill>
                <a:effectLst/>
                <a:uLnTx/>
                <a:uFillTx/>
                <a:latin typeface="Arial"/>
                <a:ea typeface="+mn-ea"/>
                <a:cs typeface="Arial"/>
              </a:rPr>
              <a:t> </a:t>
            </a:r>
            <a:r>
              <a:rPr kumimoji="0" sz="2000" b="1" i="0" u="none" strike="noStrike" kern="1200" cap="none" spc="-200" normalizeH="0" baseline="0" noProof="0" dirty="0">
                <a:ln>
                  <a:noFill/>
                </a:ln>
                <a:solidFill>
                  <a:prstClr val="black"/>
                </a:solidFill>
                <a:effectLst/>
                <a:uLnTx/>
                <a:uFillTx/>
                <a:latin typeface="Arial"/>
                <a:ea typeface="+mn-ea"/>
                <a:cs typeface="Arial"/>
              </a:rPr>
              <a:t>CASO</a:t>
            </a:r>
            <a:r>
              <a:rPr kumimoji="0" sz="2000" b="1" i="0" u="none" strike="noStrike" kern="1200" cap="none" spc="-35" normalizeH="0" baseline="0" noProof="0" dirty="0">
                <a:ln>
                  <a:noFill/>
                </a:ln>
                <a:solidFill>
                  <a:prstClr val="black"/>
                </a:solidFill>
                <a:effectLst/>
                <a:uLnTx/>
                <a:uFillTx/>
                <a:latin typeface="Arial"/>
                <a:ea typeface="+mn-ea"/>
                <a:cs typeface="Arial"/>
              </a:rPr>
              <a:t> </a:t>
            </a:r>
            <a:r>
              <a:rPr kumimoji="0" sz="2000" b="1" i="0" u="none" strike="noStrike" kern="1200" cap="none" spc="-290" normalizeH="0" baseline="0" noProof="0" dirty="0">
                <a:ln>
                  <a:noFill/>
                </a:ln>
                <a:solidFill>
                  <a:prstClr val="black"/>
                </a:solidFill>
                <a:effectLst/>
                <a:uLnTx/>
                <a:uFillTx/>
                <a:latin typeface="Arial"/>
                <a:ea typeface="+mn-ea"/>
                <a:cs typeface="Arial"/>
              </a:rPr>
              <a:t>D</a:t>
            </a:r>
            <a:r>
              <a:rPr kumimoji="0" sz="2000" b="1" i="0" u="none" strike="noStrike" kern="1200" cap="none" spc="-265" normalizeH="0" baseline="0" noProof="0" dirty="0">
                <a:ln>
                  <a:noFill/>
                </a:ln>
                <a:solidFill>
                  <a:prstClr val="black"/>
                </a:solidFill>
                <a:effectLst/>
                <a:uLnTx/>
                <a:uFillTx/>
                <a:latin typeface="Arial"/>
                <a:ea typeface="+mn-ea"/>
                <a:cs typeface="Arial"/>
              </a:rPr>
              <a:t>E</a:t>
            </a:r>
            <a:r>
              <a:rPr kumimoji="0" sz="2000" b="1" i="0" u="none" strike="noStrike" kern="1200" cap="none" spc="-15" normalizeH="0" baseline="0" noProof="0" dirty="0">
                <a:ln>
                  <a:noFill/>
                </a:ln>
                <a:solidFill>
                  <a:prstClr val="black"/>
                </a:solidFill>
                <a:effectLst/>
                <a:uLnTx/>
                <a:uFillTx/>
                <a:latin typeface="Arial"/>
                <a:ea typeface="+mn-ea"/>
                <a:cs typeface="Arial"/>
              </a:rPr>
              <a:t> </a:t>
            </a:r>
            <a:r>
              <a:rPr kumimoji="0" sz="2000" b="1" i="0" u="none" strike="noStrike" kern="1200" cap="none" spc="-220" normalizeH="0" baseline="0" noProof="0" dirty="0">
                <a:ln>
                  <a:noFill/>
                </a:ln>
                <a:solidFill>
                  <a:prstClr val="black"/>
                </a:solidFill>
                <a:effectLst/>
                <a:uLnTx/>
                <a:uFillTx/>
                <a:latin typeface="Arial"/>
                <a:ea typeface="+mn-ea"/>
                <a:cs typeface="Arial"/>
              </a:rPr>
              <a:t>QU</a:t>
            </a:r>
            <a:r>
              <a:rPr kumimoji="0" sz="2000" b="1" i="0" u="none" strike="noStrike" kern="1200" cap="none" spc="-190" normalizeH="0" baseline="0" noProof="0" dirty="0">
                <a:ln>
                  <a:noFill/>
                </a:ln>
                <a:solidFill>
                  <a:prstClr val="black"/>
                </a:solidFill>
                <a:effectLst/>
                <a:uLnTx/>
                <a:uFillTx/>
                <a:latin typeface="Arial"/>
                <a:ea typeface="+mn-ea"/>
                <a:cs typeface="Arial"/>
              </a:rPr>
              <a:t>E</a:t>
            </a:r>
            <a:r>
              <a:rPr kumimoji="0" sz="2000" b="1" i="0" u="none" strike="noStrike" kern="1200" cap="none" spc="-150" normalizeH="0" baseline="0" noProof="0" dirty="0">
                <a:ln>
                  <a:noFill/>
                </a:ln>
                <a:solidFill>
                  <a:prstClr val="black"/>
                </a:solidFill>
                <a:effectLst/>
                <a:uLnTx/>
                <a:uFillTx/>
                <a:latin typeface="Arial"/>
                <a:ea typeface="+mn-ea"/>
                <a:cs typeface="Arial"/>
              </a:rPr>
              <a:t>:</a:t>
            </a:r>
            <a:endParaRPr kumimoji="0" sz="2000" b="0" i="0" u="none" strike="noStrike" kern="1200" cap="none" spc="0" normalizeH="0" baseline="0" noProof="0">
              <a:ln>
                <a:noFill/>
              </a:ln>
              <a:solidFill>
                <a:prstClr val="black"/>
              </a:solidFill>
              <a:effectLst/>
              <a:uLnTx/>
              <a:uFillTx/>
              <a:latin typeface="Arial"/>
              <a:ea typeface="+mn-ea"/>
              <a:cs typeface="Arial"/>
            </a:endParaRPr>
          </a:p>
          <a:p>
            <a:pPr marL="0" marR="0" lvl="0" indent="0" algn="l" defTabSz="914400" rtl="0" eaLnBrk="1" fontAlgn="auto" latinLnBrk="0" hangingPunct="1">
              <a:lnSpc>
                <a:spcPct val="100000"/>
              </a:lnSpc>
              <a:spcBef>
                <a:spcPts val="40"/>
              </a:spcBef>
              <a:spcAft>
                <a:spcPts val="0"/>
              </a:spcAft>
              <a:buClrTx/>
              <a:buSzTx/>
              <a:buFontTx/>
              <a:buNone/>
              <a:tabLst/>
              <a:defRPr/>
            </a:pPr>
            <a:endParaRPr kumimoji="0" sz="2050" b="0" i="0" u="none" strike="noStrike" kern="1200" cap="none" spc="0" normalizeH="0" baseline="0" noProof="0">
              <a:ln>
                <a:noFill/>
              </a:ln>
              <a:solidFill>
                <a:prstClr val="black"/>
              </a:solidFill>
              <a:effectLst/>
              <a:uLnTx/>
              <a:uFillTx/>
              <a:latin typeface="Arial"/>
              <a:ea typeface="+mn-ea"/>
              <a:cs typeface="Arial"/>
            </a:endParaRPr>
          </a:p>
          <a:p>
            <a:pPr marL="431800" marR="426084" lvl="0" indent="0" algn="ctr" defTabSz="914400" rtl="0" eaLnBrk="1" fontAlgn="auto" latinLnBrk="0" hangingPunct="1">
              <a:lnSpc>
                <a:spcPct val="100000"/>
              </a:lnSpc>
              <a:spcBef>
                <a:spcPts val="0"/>
              </a:spcBef>
              <a:spcAft>
                <a:spcPts val="0"/>
              </a:spcAft>
              <a:buClrTx/>
              <a:buSzTx/>
              <a:buFontTx/>
              <a:buNone/>
              <a:tabLst/>
              <a:defRPr/>
            </a:pPr>
            <a:r>
              <a:rPr kumimoji="0" sz="2000" b="1" i="0" u="none" strike="noStrike" kern="1200" cap="none" spc="-375" normalizeH="0" baseline="0" noProof="0" dirty="0">
                <a:ln>
                  <a:noFill/>
                </a:ln>
                <a:solidFill>
                  <a:prstClr val="black"/>
                </a:solidFill>
                <a:effectLst/>
                <a:uLnTx/>
                <a:uFillTx/>
                <a:latin typeface="Arial"/>
                <a:ea typeface="+mn-ea"/>
                <a:cs typeface="Arial"/>
              </a:rPr>
              <a:t>EL</a:t>
            </a:r>
            <a:r>
              <a:rPr kumimoji="0" sz="2000" b="1" i="0" u="none" strike="noStrike" kern="1200" cap="none" spc="-195" normalizeH="0" baseline="0" noProof="0" dirty="0">
                <a:ln>
                  <a:noFill/>
                </a:ln>
                <a:solidFill>
                  <a:prstClr val="black"/>
                </a:solidFill>
                <a:effectLst/>
                <a:uLnTx/>
                <a:uFillTx/>
                <a:latin typeface="Arial"/>
                <a:ea typeface="+mn-ea"/>
                <a:cs typeface="Arial"/>
              </a:rPr>
              <a:t> </a:t>
            </a:r>
            <a:r>
              <a:rPr kumimoji="0" sz="2000" b="1" i="0" u="none" strike="noStrike" kern="1200" cap="none" spc="-210" normalizeH="0" baseline="0" noProof="0" dirty="0">
                <a:ln>
                  <a:noFill/>
                </a:ln>
                <a:solidFill>
                  <a:prstClr val="black"/>
                </a:solidFill>
                <a:effectLst/>
                <a:uLnTx/>
                <a:uFillTx/>
                <a:latin typeface="Arial"/>
                <a:ea typeface="+mn-ea"/>
                <a:cs typeface="Arial"/>
              </a:rPr>
              <a:t>IMPUESTO</a:t>
            </a:r>
            <a:r>
              <a:rPr kumimoji="0" sz="2000" b="1" i="0" u="none" strike="noStrike" kern="1200" cap="none" spc="-25" normalizeH="0" baseline="0" noProof="0" dirty="0">
                <a:ln>
                  <a:noFill/>
                </a:ln>
                <a:solidFill>
                  <a:prstClr val="black"/>
                </a:solidFill>
                <a:effectLst/>
                <a:uLnTx/>
                <a:uFillTx/>
                <a:latin typeface="Arial"/>
                <a:ea typeface="+mn-ea"/>
                <a:cs typeface="Arial"/>
              </a:rPr>
              <a:t> </a:t>
            </a:r>
            <a:r>
              <a:rPr kumimoji="0" sz="2000" b="1" i="0" u="none" strike="noStrike" kern="1200" cap="none" spc="-180" normalizeH="0" baseline="0" noProof="0" dirty="0">
                <a:ln>
                  <a:noFill/>
                </a:ln>
                <a:solidFill>
                  <a:prstClr val="black"/>
                </a:solidFill>
                <a:effectLst/>
                <a:uLnTx/>
                <a:uFillTx/>
                <a:latin typeface="Arial"/>
                <a:ea typeface="+mn-ea"/>
                <a:cs typeface="Arial"/>
              </a:rPr>
              <a:t>DETERMINADO</a:t>
            </a:r>
            <a:r>
              <a:rPr kumimoji="0" sz="2000" b="1" i="0" u="none" strike="noStrike" kern="1200" cap="none" spc="-15" normalizeH="0" baseline="0" noProof="0" dirty="0">
                <a:ln>
                  <a:noFill/>
                </a:ln>
                <a:solidFill>
                  <a:prstClr val="black"/>
                </a:solidFill>
                <a:effectLst/>
                <a:uLnTx/>
                <a:uFillTx/>
                <a:latin typeface="Arial"/>
                <a:ea typeface="+mn-ea"/>
                <a:cs typeface="Arial"/>
              </a:rPr>
              <a:t> </a:t>
            </a:r>
            <a:r>
              <a:rPr kumimoji="0" sz="2000" b="1" i="0" u="none" strike="noStrike" kern="1200" cap="none" spc="-190" normalizeH="0" baseline="0" noProof="0" dirty="0">
                <a:ln>
                  <a:noFill/>
                </a:ln>
                <a:solidFill>
                  <a:prstClr val="black"/>
                </a:solidFill>
                <a:effectLst/>
                <a:uLnTx/>
                <a:uFillTx/>
                <a:latin typeface="Arial"/>
                <a:ea typeface="+mn-ea"/>
                <a:cs typeface="Arial"/>
              </a:rPr>
              <a:t>CONFORME</a:t>
            </a:r>
            <a:r>
              <a:rPr kumimoji="0" sz="2000" b="1" i="0" u="none" strike="noStrike" kern="1200" cap="none" spc="-40" normalizeH="0" baseline="0" noProof="0" dirty="0">
                <a:ln>
                  <a:noFill/>
                </a:ln>
                <a:solidFill>
                  <a:prstClr val="black"/>
                </a:solidFill>
                <a:effectLst/>
                <a:uLnTx/>
                <a:uFillTx/>
                <a:latin typeface="Arial"/>
                <a:ea typeface="+mn-ea"/>
                <a:cs typeface="Arial"/>
              </a:rPr>
              <a:t> </a:t>
            </a:r>
            <a:r>
              <a:rPr kumimoji="0" sz="2000" b="1" i="0" u="none" strike="noStrike" kern="1200" cap="none" spc="-220" normalizeH="0" baseline="0" noProof="0" dirty="0">
                <a:ln>
                  <a:noFill/>
                </a:ln>
                <a:solidFill>
                  <a:prstClr val="black"/>
                </a:solidFill>
                <a:effectLst/>
                <a:uLnTx/>
                <a:uFillTx/>
                <a:latin typeface="Arial"/>
                <a:ea typeface="+mn-ea"/>
                <a:cs typeface="Arial"/>
              </a:rPr>
              <a:t>AL</a:t>
            </a:r>
            <a:r>
              <a:rPr kumimoji="0" sz="2000" b="1" i="0" u="none" strike="noStrike" kern="1200" cap="none" spc="-30" normalizeH="0" baseline="0" noProof="0" dirty="0">
                <a:ln>
                  <a:noFill/>
                </a:ln>
                <a:solidFill>
                  <a:prstClr val="black"/>
                </a:solidFill>
                <a:effectLst/>
                <a:uLnTx/>
                <a:uFillTx/>
                <a:latin typeface="Arial"/>
                <a:ea typeface="+mn-ea"/>
                <a:cs typeface="Arial"/>
              </a:rPr>
              <a:t> </a:t>
            </a:r>
            <a:r>
              <a:rPr kumimoji="0" sz="2000" b="1" i="0" u="none" strike="noStrike" kern="1200" cap="none" spc="-200" normalizeH="0" baseline="0" noProof="0" dirty="0">
                <a:ln>
                  <a:noFill/>
                </a:ln>
                <a:solidFill>
                  <a:prstClr val="black"/>
                </a:solidFill>
                <a:effectLst/>
                <a:uLnTx/>
                <a:uFillTx/>
                <a:latin typeface="Arial"/>
                <a:ea typeface="+mn-ea"/>
                <a:cs typeface="Arial"/>
              </a:rPr>
              <a:t>ARTÍCULO</a:t>
            </a:r>
            <a:r>
              <a:rPr kumimoji="0" sz="2000" b="1" i="0" u="none" strike="noStrike" kern="1200" cap="none" spc="-15" normalizeH="0" baseline="0" noProof="0" dirty="0">
                <a:ln>
                  <a:noFill/>
                </a:ln>
                <a:solidFill>
                  <a:prstClr val="black"/>
                </a:solidFill>
                <a:effectLst/>
                <a:uLnTx/>
                <a:uFillTx/>
                <a:latin typeface="Arial"/>
                <a:ea typeface="+mn-ea"/>
                <a:cs typeface="Arial"/>
              </a:rPr>
              <a:t> </a:t>
            </a:r>
            <a:r>
              <a:rPr kumimoji="0" sz="2000" b="1" i="0" u="none" strike="noStrike" kern="1200" cap="none" spc="-50" normalizeH="0" baseline="0" noProof="0" dirty="0">
                <a:ln>
                  <a:noFill/>
                </a:ln>
                <a:solidFill>
                  <a:prstClr val="black"/>
                </a:solidFill>
                <a:effectLst/>
                <a:uLnTx/>
                <a:uFillTx/>
                <a:latin typeface="Arial"/>
                <a:ea typeface="+mn-ea"/>
                <a:cs typeface="Arial"/>
              </a:rPr>
              <a:t>152</a:t>
            </a:r>
            <a:r>
              <a:rPr kumimoji="0" sz="2000" b="1" i="0" u="none" strike="noStrike" kern="1200" cap="none" spc="-35" normalizeH="0" baseline="0" noProof="0" dirty="0">
                <a:ln>
                  <a:noFill/>
                </a:ln>
                <a:solidFill>
                  <a:prstClr val="black"/>
                </a:solidFill>
                <a:effectLst/>
                <a:uLnTx/>
                <a:uFillTx/>
                <a:latin typeface="Arial"/>
                <a:ea typeface="+mn-ea"/>
                <a:cs typeface="Arial"/>
              </a:rPr>
              <a:t> </a:t>
            </a:r>
            <a:r>
              <a:rPr kumimoji="0" sz="2000" b="1" i="0" u="none" strike="noStrike" kern="1200" cap="none" spc="-275" normalizeH="0" baseline="0" noProof="0" dirty="0">
                <a:ln>
                  <a:noFill/>
                </a:ln>
                <a:solidFill>
                  <a:prstClr val="black"/>
                </a:solidFill>
                <a:effectLst/>
                <a:uLnTx/>
                <a:uFillTx/>
                <a:latin typeface="Arial"/>
                <a:ea typeface="+mn-ea"/>
                <a:cs typeface="Arial"/>
              </a:rPr>
              <a:t>DE</a:t>
            </a:r>
            <a:r>
              <a:rPr kumimoji="0" sz="2000" b="1" i="0" u="none" strike="noStrike" kern="1200" cap="none" spc="-5" normalizeH="0" baseline="0" noProof="0" dirty="0">
                <a:ln>
                  <a:noFill/>
                </a:ln>
                <a:solidFill>
                  <a:prstClr val="black"/>
                </a:solidFill>
                <a:effectLst/>
                <a:uLnTx/>
                <a:uFillTx/>
                <a:latin typeface="Arial"/>
                <a:ea typeface="+mn-ea"/>
                <a:cs typeface="Arial"/>
              </a:rPr>
              <a:t> </a:t>
            </a:r>
            <a:r>
              <a:rPr kumimoji="0" sz="2000" b="1" i="0" u="none" strike="noStrike" kern="1200" cap="none" spc="-220" normalizeH="0" baseline="0" noProof="0" dirty="0">
                <a:ln>
                  <a:noFill/>
                </a:ln>
                <a:solidFill>
                  <a:prstClr val="black"/>
                </a:solidFill>
                <a:effectLst/>
                <a:uLnTx/>
                <a:uFillTx/>
                <a:latin typeface="Arial"/>
                <a:ea typeface="+mn-ea"/>
                <a:cs typeface="Arial"/>
              </a:rPr>
              <a:t>LA</a:t>
            </a:r>
            <a:r>
              <a:rPr kumimoji="0" sz="2000" b="1" i="0" u="none" strike="noStrike" kern="1200" cap="none" spc="-30" normalizeH="0" baseline="0" noProof="0" dirty="0">
                <a:ln>
                  <a:noFill/>
                </a:ln>
                <a:solidFill>
                  <a:prstClr val="black"/>
                </a:solidFill>
                <a:effectLst/>
                <a:uLnTx/>
                <a:uFillTx/>
                <a:latin typeface="Arial"/>
                <a:ea typeface="+mn-ea"/>
                <a:cs typeface="Arial"/>
              </a:rPr>
              <a:t> </a:t>
            </a:r>
            <a:r>
              <a:rPr kumimoji="0" sz="2000" b="1" i="0" u="none" strike="noStrike" kern="1200" cap="none" spc="-305" normalizeH="0" baseline="0" noProof="0" dirty="0">
                <a:ln>
                  <a:noFill/>
                </a:ln>
                <a:solidFill>
                  <a:prstClr val="black"/>
                </a:solidFill>
                <a:effectLst/>
                <a:uLnTx/>
                <a:uFillTx/>
                <a:latin typeface="Arial"/>
                <a:ea typeface="+mn-ea"/>
                <a:cs typeface="Arial"/>
              </a:rPr>
              <a:t>LEY</a:t>
            </a:r>
            <a:r>
              <a:rPr kumimoji="0" sz="2000" b="1" i="0" u="none" strike="noStrike" kern="1200" cap="none" spc="-275" normalizeH="0" baseline="0" noProof="0" dirty="0">
                <a:ln>
                  <a:noFill/>
                </a:ln>
                <a:solidFill>
                  <a:prstClr val="black"/>
                </a:solidFill>
                <a:effectLst/>
                <a:uLnTx/>
                <a:uFillTx/>
                <a:latin typeface="Arial"/>
                <a:ea typeface="+mn-ea"/>
                <a:cs typeface="Arial"/>
              </a:rPr>
              <a:t> </a:t>
            </a:r>
            <a:r>
              <a:rPr kumimoji="0" sz="2000" b="1" i="0" u="none" strike="noStrike" kern="1200" cap="none" spc="-305" normalizeH="0" baseline="0" noProof="0" dirty="0">
                <a:ln>
                  <a:noFill/>
                </a:ln>
                <a:solidFill>
                  <a:prstClr val="black"/>
                </a:solidFill>
                <a:effectLst/>
                <a:uLnTx/>
                <a:uFillTx/>
                <a:latin typeface="Arial"/>
                <a:ea typeface="+mn-ea"/>
                <a:cs typeface="Arial"/>
              </a:rPr>
              <a:t>DEL </a:t>
            </a:r>
            <a:r>
              <a:rPr kumimoji="0" sz="2000" b="1" i="0" u="none" strike="noStrike" kern="1200" cap="none" spc="-545" normalizeH="0" baseline="0" noProof="0" dirty="0">
                <a:ln>
                  <a:noFill/>
                </a:ln>
                <a:solidFill>
                  <a:prstClr val="black"/>
                </a:solidFill>
                <a:effectLst/>
                <a:uLnTx/>
                <a:uFillTx/>
                <a:latin typeface="Arial"/>
                <a:ea typeface="+mn-ea"/>
                <a:cs typeface="Arial"/>
              </a:rPr>
              <a:t> </a:t>
            </a:r>
            <a:r>
              <a:rPr kumimoji="0" sz="2000" b="1" i="0" u="none" strike="noStrike" kern="1200" cap="none" spc="-30" normalizeH="0" baseline="0" noProof="0" dirty="0">
                <a:ln>
                  <a:noFill/>
                </a:ln>
                <a:solidFill>
                  <a:prstClr val="black"/>
                </a:solidFill>
                <a:effectLst/>
                <a:uLnTx/>
                <a:uFillTx/>
                <a:latin typeface="Arial"/>
                <a:ea typeface="+mn-ea"/>
                <a:cs typeface="Arial"/>
              </a:rPr>
              <a:t>I</a:t>
            </a:r>
            <a:r>
              <a:rPr kumimoji="0" sz="2000" b="1" i="0" u="none" strike="noStrike" kern="1200" cap="none" spc="-100" normalizeH="0" baseline="0" noProof="0" dirty="0">
                <a:ln>
                  <a:noFill/>
                </a:ln>
                <a:solidFill>
                  <a:prstClr val="black"/>
                </a:solidFill>
                <a:effectLst/>
                <a:uLnTx/>
                <a:uFillTx/>
                <a:latin typeface="Arial"/>
                <a:ea typeface="+mn-ea"/>
                <a:cs typeface="Arial"/>
              </a:rPr>
              <a:t>M</a:t>
            </a:r>
            <a:r>
              <a:rPr kumimoji="0" sz="2000" b="1" i="0" u="none" strike="noStrike" kern="1200" cap="none" spc="-305" normalizeH="0" baseline="0" noProof="0" dirty="0">
                <a:ln>
                  <a:noFill/>
                </a:ln>
                <a:solidFill>
                  <a:prstClr val="black"/>
                </a:solidFill>
                <a:effectLst/>
                <a:uLnTx/>
                <a:uFillTx/>
                <a:latin typeface="Arial"/>
                <a:ea typeface="+mn-ea"/>
                <a:cs typeface="Arial"/>
              </a:rPr>
              <a:t>PUE</a:t>
            </a:r>
            <a:r>
              <a:rPr kumimoji="0" sz="2000" b="1" i="0" u="none" strike="noStrike" kern="1200" cap="none" spc="-290" normalizeH="0" baseline="0" noProof="0" dirty="0">
                <a:ln>
                  <a:noFill/>
                </a:ln>
                <a:solidFill>
                  <a:prstClr val="black"/>
                </a:solidFill>
                <a:effectLst/>
                <a:uLnTx/>
                <a:uFillTx/>
                <a:latin typeface="Arial"/>
                <a:ea typeface="+mn-ea"/>
                <a:cs typeface="Arial"/>
              </a:rPr>
              <a:t>ST</a:t>
            </a:r>
            <a:r>
              <a:rPr kumimoji="0" sz="2000" b="1" i="0" u="none" strike="noStrike" kern="1200" cap="none" spc="-75" normalizeH="0" baseline="0" noProof="0" dirty="0">
                <a:ln>
                  <a:noFill/>
                </a:ln>
                <a:solidFill>
                  <a:prstClr val="black"/>
                </a:solidFill>
                <a:effectLst/>
                <a:uLnTx/>
                <a:uFillTx/>
                <a:latin typeface="Arial"/>
                <a:ea typeface="+mn-ea"/>
                <a:cs typeface="Arial"/>
              </a:rPr>
              <a:t>O</a:t>
            </a:r>
            <a:r>
              <a:rPr kumimoji="0" sz="2000" b="1" i="0" u="none" strike="noStrike" kern="1200" cap="none" spc="-25" normalizeH="0" baseline="0" noProof="0" dirty="0">
                <a:ln>
                  <a:noFill/>
                </a:ln>
                <a:solidFill>
                  <a:prstClr val="black"/>
                </a:solidFill>
                <a:effectLst/>
                <a:uLnTx/>
                <a:uFillTx/>
                <a:latin typeface="Arial"/>
                <a:ea typeface="+mn-ea"/>
                <a:cs typeface="Arial"/>
              </a:rPr>
              <a:t> </a:t>
            </a:r>
            <a:r>
              <a:rPr kumimoji="0" sz="2000" b="1" i="0" u="none" strike="noStrike" kern="1200" cap="none" spc="-380" normalizeH="0" baseline="0" noProof="0" dirty="0">
                <a:ln>
                  <a:noFill/>
                </a:ln>
                <a:solidFill>
                  <a:prstClr val="black"/>
                </a:solidFill>
                <a:effectLst/>
                <a:uLnTx/>
                <a:uFillTx/>
                <a:latin typeface="Arial"/>
                <a:ea typeface="+mn-ea"/>
                <a:cs typeface="Arial"/>
              </a:rPr>
              <a:t>S</a:t>
            </a:r>
            <a:r>
              <a:rPr kumimoji="0" sz="2000" b="1" i="0" u="none" strike="noStrike" kern="1200" cap="none" spc="-290" normalizeH="0" baseline="0" noProof="0" dirty="0">
                <a:ln>
                  <a:noFill/>
                </a:ln>
                <a:solidFill>
                  <a:prstClr val="black"/>
                </a:solidFill>
                <a:effectLst/>
                <a:uLnTx/>
                <a:uFillTx/>
                <a:latin typeface="Arial"/>
                <a:ea typeface="+mn-ea"/>
                <a:cs typeface="Arial"/>
              </a:rPr>
              <a:t>OBR</a:t>
            </a:r>
            <a:r>
              <a:rPr kumimoji="0" sz="2000" b="1" i="0" u="none" strike="noStrike" kern="1200" cap="none" spc="-260" normalizeH="0" baseline="0" noProof="0" dirty="0">
                <a:ln>
                  <a:noFill/>
                </a:ln>
                <a:solidFill>
                  <a:prstClr val="black"/>
                </a:solidFill>
                <a:effectLst/>
                <a:uLnTx/>
                <a:uFillTx/>
                <a:latin typeface="Arial"/>
                <a:ea typeface="+mn-ea"/>
                <a:cs typeface="Arial"/>
              </a:rPr>
              <a:t>E</a:t>
            </a:r>
            <a:r>
              <a:rPr kumimoji="0" sz="2000" b="1" i="0" u="none" strike="noStrike" kern="1200" cap="none" spc="-35" normalizeH="0" baseline="0" noProof="0" dirty="0">
                <a:ln>
                  <a:noFill/>
                </a:ln>
                <a:solidFill>
                  <a:prstClr val="black"/>
                </a:solidFill>
                <a:effectLst/>
                <a:uLnTx/>
                <a:uFillTx/>
                <a:latin typeface="Arial"/>
                <a:ea typeface="+mn-ea"/>
                <a:cs typeface="Arial"/>
              </a:rPr>
              <a:t> </a:t>
            </a:r>
            <a:r>
              <a:rPr kumimoji="0" sz="2000" b="1" i="0" u="none" strike="noStrike" kern="1200" cap="none" spc="-220" normalizeH="0" baseline="0" noProof="0" dirty="0">
                <a:ln>
                  <a:noFill/>
                </a:ln>
                <a:solidFill>
                  <a:prstClr val="black"/>
                </a:solidFill>
                <a:effectLst/>
                <a:uLnTx/>
                <a:uFillTx/>
                <a:latin typeface="Arial"/>
                <a:ea typeface="+mn-ea"/>
                <a:cs typeface="Arial"/>
              </a:rPr>
              <a:t>LA</a:t>
            </a:r>
            <a:r>
              <a:rPr kumimoji="0" sz="2000" b="1" i="0" u="none" strike="noStrike" kern="1200" cap="none" spc="-30" normalizeH="0" baseline="0" noProof="0" dirty="0">
                <a:ln>
                  <a:noFill/>
                </a:ln>
                <a:solidFill>
                  <a:prstClr val="black"/>
                </a:solidFill>
                <a:effectLst/>
                <a:uLnTx/>
                <a:uFillTx/>
                <a:latin typeface="Arial"/>
                <a:ea typeface="+mn-ea"/>
                <a:cs typeface="Arial"/>
              </a:rPr>
              <a:t> </a:t>
            </a:r>
            <a:r>
              <a:rPr kumimoji="0" sz="2000" b="1" i="0" u="none" strike="noStrike" kern="1200" cap="none" spc="-240" normalizeH="0" baseline="0" noProof="0" dirty="0">
                <a:ln>
                  <a:noFill/>
                </a:ln>
                <a:solidFill>
                  <a:prstClr val="black"/>
                </a:solidFill>
                <a:effectLst/>
                <a:uLnTx/>
                <a:uFillTx/>
                <a:latin typeface="Arial"/>
                <a:ea typeface="+mn-ea"/>
                <a:cs typeface="Arial"/>
              </a:rPr>
              <a:t>REN</a:t>
            </a:r>
            <a:r>
              <a:rPr kumimoji="0" sz="2000" b="1" i="0" u="none" strike="noStrike" kern="1200" cap="none" spc="-415" normalizeH="0" baseline="0" noProof="0" dirty="0">
                <a:ln>
                  <a:noFill/>
                </a:ln>
                <a:solidFill>
                  <a:prstClr val="black"/>
                </a:solidFill>
                <a:effectLst/>
                <a:uLnTx/>
                <a:uFillTx/>
                <a:latin typeface="Arial"/>
                <a:ea typeface="+mn-ea"/>
                <a:cs typeface="Arial"/>
              </a:rPr>
              <a:t>T</a:t>
            </a:r>
            <a:r>
              <a:rPr kumimoji="0" sz="2000" b="1" i="0" u="none" strike="noStrike" kern="1200" cap="none" spc="-70" normalizeH="0" baseline="0" noProof="0" dirty="0">
                <a:ln>
                  <a:noFill/>
                </a:ln>
                <a:solidFill>
                  <a:prstClr val="black"/>
                </a:solidFill>
                <a:effectLst/>
                <a:uLnTx/>
                <a:uFillTx/>
                <a:latin typeface="Arial"/>
                <a:ea typeface="+mn-ea"/>
                <a:cs typeface="Arial"/>
              </a:rPr>
              <a:t>A</a:t>
            </a:r>
            <a:endParaRPr kumimoji="0" sz="2000" b="0" i="0" u="none" strike="noStrike" kern="1200" cap="none" spc="0" normalizeH="0" baseline="0" noProof="0">
              <a:ln>
                <a:noFill/>
              </a:ln>
              <a:solidFill>
                <a:prstClr val="black"/>
              </a:solidFill>
              <a:effectLst/>
              <a:uLnTx/>
              <a:uFillTx/>
              <a:latin typeface="Arial"/>
              <a:ea typeface="+mn-ea"/>
              <a:cs typeface="Aria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sz="2000" b="1" i="0" u="none" strike="noStrike" kern="1200" cap="none" spc="-260" normalizeH="0" baseline="0" noProof="0" dirty="0">
                <a:ln>
                  <a:noFill/>
                </a:ln>
                <a:solidFill>
                  <a:srgbClr val="C00000"/>
                </a:solidFill>
                <a:effectLst/>
                <a:uLnTx/>
                <a:uFillTx/>
                <a:latin typeface="Arial"/>
                <a:ea typeface="+mn-ea"/>
                <a:cs typeface="Arial"/>
              </a:rPr>
              <a:t>EXCEDA</a:t>
            </a:r>
            <a:endParaRPr kumimoji="0" sz="2000" b="0" i="0" u="none" strike="noStrike" kern="1200" cap="none" spc="0" normalizeH="0" baseline="0" noProof="0">
              <a:ln>
                <a:noFill/>
              </a:ln>
              <a:solidFill>
                <a:prstClr val="black"/>
              </a:solidFill>
              <a:effectLst/>
              <a:uLnTx/>
              <a:uFillTx/>
              <a:latin typeface="Arial"/>
              <a:ea typeface="+mn-ea"/>
              <a:cs typeface="Arial"/>
            </a:endParaRPr>
          </a:p>
          <a:p>
            <a:pPr marL="253365" marR="249554" lvl="0" indent="0" algn="ctr" defTabSz="914400" rtl="0" eaLnBrk="1" fontAlgn="auto" latinLnBrk="0" hangingPunct="1">
              <a:lnSpc>
                <a:spcPct val="100000"/>
              </a:lnSpc>
              <a:spcBef>
                <a:spcPts val="0"/>
              </a:spcBef>
              <a:spcAft>
                <a:spcPts val="0"/>
              </a:spcAft>
              <a:buClrTx/>
              <a:buSzTx/>
              <a:buFontTx/>
              <a:buNone/>
              <a:tabLst/>
              <a:defRPr/>
            </a:pPr>
            <a:r>
              <a:rPr kumimoji="0" sz="2000" b="1" i="0" u="none" strike="noStrike" kern="1200" cap="none" spc="-275" normalizeH="0" baseline="0" noProof="0" dirty="0">
                <a:ln>
                  <a:noFill/>
                </a:ln>
                <a:solidFill>
                  <a:prstClr val="black"/>
                </a:solidFill>
                <a:effectLst/>
                <a:uLnTx/>
                <a:uFillTx/>
                <a:latin typeface="Arial"/>
                <a:ea typeface="+mn-ea"/>
                <a:cs typeface="Arial"/>
              </a:rPr>
              <a:t>DE</a:t>
            </a:r>
            <a:r>
              <a:rPr kumimoji="0" sz="2000" b="1" i="0" u="none" strike="noStrike" kern="1200" cap="none" spc="-270" normalizeH="0" baseline="0" noProof="0" dirty="0">
                <a:ln>
                  <a:noFill/>
                </a:ln>
                <a:solidFill>
                  <a:prstClr val="black"/>
                </a:solidFill>
                <a:effectLst/>
                <a:uLnTx/>
                <a:uFillTx/>
                <a:latin typeface="Arial"/>
                <a:ea typeface="+mn-ea"/>
                <a:cs typeface="Arial"/>
              </a:rPr>
              <a:t> </a:t>
            </a:r>
            <a:r>
              <a:rPr kumimoji="0" sz="2000" b="1" i="0" u="none" strike="noStrike" kern="1200" cap="none" spc="-220" normalizeH="0" baseline="0" noProof="0" dirty="0">
                <a:ln>
                  <a:noFill/>
                </a:ln>
                <a:solidFill>
                  <a:prstClr val="black"/>
                </a:solidFill>
                <a:effectLst/>
                <a:uLnTx/>
                <a:uFillTx/>
                <a:latin typeface="Arial"/>
                <a:ea typeface="+mn-ea"/>
                <a:cs typeface="Arial"/>
              </a:rPr>
              <a:t>LA</a:t>
            </a:r>
            <a:r>
              <a:rPr kumimoji="0" sz="2000" b="1" i="0" u="none" strike="noStrike" kern="1200" cap="none" spc="-215" normalizeH="0" baseline="0" noProof="0" dirty="0">
                <a:ln>
                  <a:noFill/>
                </a:ln>
                <a:solidFill>
                  <a:prstClr val="black"/>
                </a:solidFill>
                <a:effectLst/>
                <a:uLnTx/>
                <a:uFillTx/>
                <a:latin typeface="Arial"/>
                <a:ea typeface="+mn-ea"/>
                <a:cs typeface="Arial"/>
              </a:rPr>
              <a:t> </a:t>
            </a:r>
            <a:r>
              <a:rPr kumimoji="0" sz="2000" b="1" i="0" u="none" strike="noStrike" kern="1200" cap="none" spc="-175" normalizeH="0" baseline="0" noProof="0" dirty="0">
                <a:ln>
                  <a:noFill/>
                </a:ln>
                <a:solidFill>
                  <a:prstClr val="black"/>
                </a:solidFill>
                <a:effectLst/>
                <a:uLnTx/>
                <a:uFillTx/>
                <a:latin typeface="Arial"/>
                <a:ea typeface="+mn-ea"/>
                <a:cs typeface="Arial"/>
              </a:rPr>
              <a:t>SUMA </a:t>
            </a:r>
            <a:r>
              <a:rPr kumimoji="0" sz="2000" b="1" i="0" u="none" strike="noStrike" kern="1200" cap="none" spc="-275" normalizeH="0" baseline="0" noProof="0" dirty="0">
                <a:ln>
                  <a:noFill/>
                </a:ln>
                <a:solidFill>
                  <a:prstClr val="black"/>
                </a:solidFill>
                <a:effectLst/>
                <a:uLnTx/>
                <a:uFillTx/>
                <a:latin typeface="Arial"/>
                <a:ea typeface="+mn-ea"/>
                <a:cs typeface="Arial"/>
              </a:rPr>
              <a:t>DE</a:t>
            </a:r>
            <a:r>
              <a:rPr kumimoji="0" sz="2000" b="1" i="0" u="none" strike="noStrike" kern="1200" cap="none" spc="-270" normalizeH="0" baseline="0" noProof="0" dirty="0">
                <a:ln>
                  <a:noFill/>
                </a:ln>
                <a:solidFill>
                  <a:prstClr val="black"/>
                </a:solidFill>
                <a:effectLst/>
                <a:uLnTx/>
                <a:uFillTx/>
                <a:latin typeface="Arial"/>
                <a:ea typeface="+mn-ea"/>
                <a:cs typeface="Arial"/>
              </a:rPr>
              <a:t> </a:t>
            </a:r>
            <a:r>
              <a:rPr kumimoji="0" sz="2000" b="1" i="0" u="none" strike="noStrike" kern="1200" cap="none" spc="-275" normalizeH="0" baseline="0" noProof="0" dirty="0">
                <a:ln>
                  <a:noFill/>
                </a:ln>
                <a:solidFill>
                  <a:prstClr val="black"/>
                </a:solidFill>
                <a:effectLst/>
                <a:uLnTx/>
                <a:uFillTx/>
                <a:latin typeface="Arial"/>
                <a:ea typeface="+mn-ea"/>
                <a:cs typeface="Arial"/>
              </a:rPr>
              <a:t>LAS</a:t>
            </a:r>
            <a:r>
              <a:rPr kumimoji="0" sz="2000" b="1" i="0" u="none" strike="noStrike" kern="1200" cap="none" spc="-270" normalizeH="0" baseline="0" noProof="0" dirty="0">
                <a:ln>
                  <a:noFill/>
                </a:ln>
                <a:solidFill>
                  <a:prstClr val="black"/>
                </a:solidFill>
                <a:effectLst/>
                <a:uLnTx/>
                <a:uFillTx/>
                <a:latin typeface="Arial"/>
                <a:ea typeface="+mn-ea"/>
                <a:cs typeface="Arial"/>
              </a:rPr>
              <a:t> </a:t>
            </a:r>
            <a:r>
              <a:rPr kumimoji="0" sz="2000" b="1" i="0" u="none" strike="noStrike" kern="1200" cap="none" spc="-204" normalizeH="0" baseline="0" noProof="0" dirty="0">
                <a:ln>
                  <a:noFill/>
                </a:ln>
                <a:solidFill>
                  <a:prstClr val="black"/>
                </a:solidFill>
                <a:effectLst/>
                <a:uLnTx/>
                <a:uFillTx/>
                <a:latin typeface="Arial"/>
                <a:ea typeface="+mn-ea"/>
                <a:cs typeface="Arial"/>
              </a:rPr>
              <a:t>CANTIDADES</a:t>
            </a:r>
            <a:r>
              <a:rPr kumimoji="0" sz="2000" b="1" i="0" u="none" strike="noStrike" kern="1200" cap="none" spc="-200" normalizeH="0" baseline="0" noProof="0" dirty="0">
                <a:ln>
                  <a:noFill/>
                </a:ln>
                <a:solidFill>
                  <a:prstClr val="black"/>
                </a:solidFill>
                <a:effectLst/>
                <a:uLnTx/>
                <a:uFillTx/>
                <a:latin typeface="Arial"/>
                <a:ea typeface="+mn-ea"/>
                <a:cs typeface="Arial"/>
              </a:rPr>
              <a:t> </a:t>
            </a:r>
            <a:r>
              <a:rPr kumimoji="0" sz="2000" b="1" i="0" u="none" strike="noStrike" kern="1200" cap="none" spc="-210" normalizeH="0" baseline="0" noProof="0" dirty="0">
                <a:ln>
                  <a:noFill/>
                </a:ln>
                <a:solidFill>
                  <a:prstClr val="black"/>
                </a:solidFill>
                <a:effectLst/>
                <a:uLnTx/>
                <a:uFillTx/>
                <a:latin typeface="Arial"/>
                <a:ea typeface="+mn-ea"/>
                <a:cs typeface="Arial"/>
              </a:rPr>
              <a:t>QUE</a:t>
            </a:r>
            <a:r>
              <a:rPr kumimoji="0" sz="2000" b="1" i="0" u="none" strike="noStrike" kern="1200" cap="none" spc="-204" normalizeH="0" baseline="0" noProof="0" dirty="0">
                <a:ln>
                  <a:noFill/>
                </a:ln>
                <a:solidFill>
                  <a:prstClr val="black"/>
                </a:solidFill>
                <a:effectLst/>
                <a:uLnTx/>
                <a:uFillTx/>
                <a:latin typeface="Arial"/>
                <a:ea typeface="+mn-ea"/>
                <a:cs typeface="Arial"/>
              </a:rPr>
              <a:t> POR </a:t>
            </a:r>
            <a:r>
              <a:rPr kumimoji="0" sz="2000" b="1" i="0" u="none" strike="noStrike" kern="1200" cap="none" spc="-215" normalizeH="0" baseline="0" noProof="0" dirty="0">
                <a:ln>
                  <a:noFill/>
                </a:ln>
                <a:solidFill>
                  <a:prstClr val="black"/>
                </a:solidFill>
                <a:effectLst/>
                <a:uLnTx/>
                <a:uFillTx/>
                <a:latin typeface="Arial"/>
                <a:ea typeface="+mn-ea"/>
                <a:cs typeface="Arial"/>
              </a:rPr>
              <a:t>CONCEPTO </a:t>
            </a:r>
            <a:r>
              <a:rPr kumimoji="0" sz="2000" b="1" i="0" u="none" strike="noStrike" kern="1200" cap="none" spc="-275" normalizeH="0" baseline="0" noProof="0" dirty="0">
                <a:ln>
                  <a:noFill/>
                </a:ln>
                <a:solidFill>
                  <a:prstClr val="black"/>
                </a:solidFill>
                <a:effectLst/>
                <a:uLnTx/>
                <a:uFillTx/>
                <a:latin typeface="Arial"/>
                <a:ea typeface="+mn-ea"/>
                <a:cs typeface="Arial"/>
              </a:rPr>
              <a:t>DE</a:t>
            </a:r>
            <a:r>
              <a:rPr kumimoji="0" sz="2000" b="1" i="0" u="none" strike="noStrike" kern="1200" cap="none" spc="-270" normalizeH="0" baseline="0" noProof="0" dirty="0">
                <a:ln>
                  <a:noFill/>
                </a:ln>
                <a:solidFill>
                  <a:prstClr val="black"/>
                </a:solidFill>
                <a:effectLst/>
                <a:uLnTx/>
                <a:uFillTx/>
                <a:latin typeface="Arial"/>
                <a:ea typeface="+mn-ea"/>
                <a:cs typeface="Arial"/>
              </a:rPr>
              <a:t> </a:t>
            </a:r>
            <a:r>
              <a:rPr kumimoji="0" sz="2000" b="1" i="0" u="none" strike="noStrike" kern="1200" cap="none" spc="-210" normalizeH="0" baseline="0" noProof="0" dirty="0">
                <a:ln>
                  <a:noFill/>
                </a:ln>
                <a:solidFill>
                  <a:prstClr val="black"/>
                </a:solidFill>
                <a:effectLst/>
                <a:uLnTx/>
                <a:uFillTx/>
                <a:latin typeface="Arial"/>
                <a:ea typeface="+mn-ea"/>
                <a:cs typeface="Arial"/>
              </a:rPr>
              <a:t>SUBSIDIO</a:t>
            </a:r>
            <a:r>
              <a:rPr kumimoji="0" sz="2000" b="1" i="0" u="none" strike="noStrike" kern="1200" cap="none" spc="-204" normalizeH="0" baseline="0" noProof="0" dirty="0">
                <a:ln>
                  <a:noFill/>
                </a:ln>
                <a:solidFill>
                  <a:prstClr val="black"/>
                </a:solidFill>
                <a:effectLst/>
                <a:uLnTx/>
                <a:uFillTx/>
                <a:latin typeface="Arial"/>
                <a:ea typeface="+mn-ea"/>
                <a:cs typeface="Arial"/>
              </a:rPr>
              <a:t> PARA </a:t>
            </a:r>
            <a:r>
              <a:rPr kumimoji="0" sz="2000" b="1" i="0" u="none" strike="noStrike" kern="1200" cap="none" spc="-375" normalizeH="0" baseline="0" noProof="0" dirty="0">
                <a:ln>
                  <a:noFill/>
                </a:ln>
                <a:solidFill>
                  <a:prstClr val="black"/>
                </a:solidFill>
                <a:effectLst/>
                <a:uLnTx/>
                <a:uFillTx/>
                <a:latin typeface="Arial"/>
                <a:ea typeface="+mn-ea"/>
                <a:cs typeface="Arial"/>
              </a:rPr>
              <a:t>EL </a:t>
            </a:r>
            <a:r>
              <a:rPr kumimoji="0" sz="2000" b="1" i="0" u="none" strike="noStrike" kern="1200" cap="none" spc="-545" normalizeH="0" baseline="0" noProof="0" dirty="0">
                <a:ln>
                  <a:noFill/>
                </a:ln>
                <a:solidFill>
                  <a:prstClr val="black"/>
                </a:solidFill>
                <a:effectLst/>
                <a:uLnTx/>
                <a:uFillTx/>
                <a:latin typeface="Arial"/>
                <a:ea typeface="+mn-ea"/>
                <a:cs typeface="Arial"/>
              </a:rPr>
              <a:t> </a:t>
            </a:r>
            <a:r>
              <a:rPr kumimoji="0" sz="2000" b="1" i="0" u="none" strike="noStrike" kern="1200" cap="none" spc="-260" normalizeH="0" baseline="0" noProof="0" dirty="0">
                <a:ln>
                  <a:noFill/>
                </a:ln>
                <a:solidFill>
                  <a:prstClr val="black"/>
                </a:solidFill>
                <a:effectLst/>
                <a:uLnTx/>
                <a:uFillTx/>
                <a:latin typeface="Arial"/>
                <a:ea typeface="+mn-ea"/>
                <a:cs typeface="Arial"/>
              </a:rPr>
              <a:t>EMPLEO</a:t>
            </a:r>
            <a:r>
              <a:rPr kumimoji="0" sz="2000" b="1" i="0" u="none" strike="noStrike" kern="1200" cap="none" spc="-25" normalizeH="0" baseline="0" noProof="0" dirty="0">
                <a:ln>
                  <a:noFill/>
                </a:ln>
                <a:solidFill>
                  <a:prstClr val="black"/>
                </a:solidFill>
                <a:effectLst/>
                <a:uLnTx/>
                <a:uFillTx/>
                <a:latin typeface="Arial"/>
                <a:ea typeface="+mn-ea"/>
                <a:cs typeface="Arial"/>
              </a:rPr>
              <a:t> </a:t>
            </a:r>
            <a:r>
              <a:rPr kumimoji="0" sz="2000" b="1" i="0" u="none" strike="noStrike" kern="1200" cap="none" spc="-225" normalizeH="0" baseline="0" noProof="0" dirty="0">
                <a:ln>
                  <a:noFill/>
                </a:ln>
                <a:solidFill>
                  <a:prstClr val="black"/>
                </a:solidFill>
                <a:effectLst/>
                <a:uLnTx/>
                <a:uFillTx/>
                <a:latin typeface="Arial"/>
                <a:ea typeface="+mn-ea"/>
                <a:cs typeface="Arial"/>
              </a:rPr>
              <a:t>MENSUAL</a:t>
            </a:r>
            <a:r>
              <a:rPr kumimoji="0" sz="2000" b="1" i="0" u="none" strike="noStrike" kern="1200" cap="none" spc="-45" normalizeH="0" baseline="0" noProof="0" dirty="0">
                <a:ln>
                  <a:noFill/>
                </a:ln>
                <a:solidFill>
                  <a:prstClr val="black"/>
                </a:solidFill>
                <a:effectLst/>
                <a:uLnTx/>
                <a:uFillTx/>
                <a:latin typeface="Arial"/>
                <a:ea typeface="+mn-ea"/>
                <a:cs typeface="Arial"/>
              </a:rPr>
              <a:t> </a:t>
            </a:r>
            <a:r>
              <a:rPr kumimoji="0" sz="2000" b="1" i="0" u="none" strike="noStrike" kern="1200" cap="none" spc="-375" normalizeH="0" baseline="0" noProof="0" dirty="0">
                <a:ln>
                  <a:noFill/>
                </a:ln>
                <a:solidFill>
                  <a:prstClr val="black"/>
                </a:solidFill>
                <a:effectLst/>
                <a:uLnTx/>
                <a:uFillTx/>
                <a:latin typeface="Arial"/>
                <a:ea typeface="+mn-ea"/>
                <a:cs typeface="Arial"/>
              </a:rPr>
              <a:t>LE</a:t>
            </a:r>
            <a:r>
              <a:rPr kumimoji="0" sz="2000" b="1" i="0" u="none" strike="noStrike" kern="1200" cap="none" spc="-200" normalizeH="0" baseline="0" noProof="0" dirty="0">
                <a:ln>
                  <a:noFill/>
                </a:ln>
                <a:solidFill>
                  <a:prstClr val="black"/>
                </a:solidFill>
                <a:effectLst/>
                <a:uLnTx/>
                <a:uFillTx/>
                <a:latin typeface="Arial"/>
                <a:ea typeface="+mn-ea"/>
                <a:cs typeface="Arial"/>
              </a:rPr>
              <a:t> CORRESPONDIÓ</a:t>
            </a:r>
            <a:r>
              <a:rPr kumimoji="0" sz="2000" b="1" i="0" u="none" strike="noStrike" kern="1200" cap="none" spc="-50" normalizeH="0" baseline="0" noProof="0" dirty="0">
                <a:ln>
                  <a:noFill/>
                </a:ln>
                <a:solidFill>
                  <a:prstClr val="black"/>
                </a:solidFill>
                <a:effectLst/>
                <a:uLnTx/>
                <a:uFillTx/>
                <a:latin typeface="Arial"/>
                <a:ea typeface="+mn-ea"/>
                <a:cs typeface="Arial"/>
              </a:rPr>
              <a:t> </a:t>
            </a:r>
            <a:r>
              <a:rPr kumimoji="0" sz="2000" b="1" i="0" u="none" strike="noStrike" kern="1200" cap="none" spc="-220" normalizeH="0" baseline="0" noProof="0" dirty="0">
                <a:ln>
                  <a:noFill/>
                </a:ln>
                <a:solidFill>
                  <a:prstClr val="black"/>
                </a:solidFill>
                <a:effectLst/>
                <a:uLnTx/>
                <a:uFillTx/>
                <a:latin typeface="Arial"/>
                <a:ea typeface="+mn-ea"/>
                <a:cs typeface="Arial"/>
              </a:rPr>
              <a:t>AL</a:t>
            </a:r>
            <a:r>
              <a:rPr kumimoji="0" sz="2000" b="1" i="0" u="none" strike="noStrike" kern="1200" cap="none" spc="-35" normalizeH="0" baseline="0" noProof="0" dirty="0">
                <a:ln>
                  <a:noFill/>
                </a:ln>
                <a:solidFill>
                  <a:prstClr val="black"/>
                </a:solidFill>
                <a:effectLst/>
                <a:uLnTx/>
                <a:uFillTx/>
                <a:latin typeface="Arial"/>
                <a:ea typeface="+mn-ea"/>
                <a:cs typeface="Arial"/>
              </a:rPr>
              <a:t> </a:t>
            </a:r>
            <a:r>
              <a:rPr kumimoji="0" sz="2000" b="1" i="0" u="none" strike="noStrike" kern="1200" cap="none" spc="-204" normalizeH="0" baseline="0" noProof="0" dirty="0">
                <a:ln>
                  <a:noFill/>
                </a:ln>
                <a:solidFill>
                  <a:prstClr val="black"/>
                </a:solidFill>
                <a:effectLst/>
                <a:uLnTx/>
                <a:uFillTx/>
                <a:latin typeface="Arial"/>
                <a:ea typeface="+mn-ea"/>
                <a:cs typeface="Arial"/>
              </a:rPr>
              <a:t>CONTRIBUYENTE,</a:t>
            </a:r>
            <a:endParaRPr kumimoji="0" sz="2000" b="0" i="0" u="none" strike="noStrike" kern="1200" cap="none" spc="0" normalizeH="0" baseline="0" noProof="0">
              <a:ln>
                <a:noFill/>
              </a:ln>
              <a:solidFill>
                <a:prstClr val="black"/>
              </a:solidFill>
              <a:effectLst/>
              <a:uLnTx/>
              <a:uFillTx/>
              <a:latin typeface="Arial"/>
              <a:ea typeface="+mn-ea"/>
              <a:cs typeface="Arial"/>
            </a:endParaRPr>
          </a:p>
          <a:p>
            <a:pPr marL="0" marR="0" lvl="0" indent="0" algn="l" defTabSz="914400" rtl="0" eaLnBrk="1" fontAlgn="auto" latinLnBrk="0" hangingPunct="1">
              <a:lnSpc>
                <a:spcPct val="100000"/>
              </a:lnSpc>
              <a:spcBef>
                <a:spcPts val="45"/>
              </a:spcBef>
              <a:spcAft>
                <a:spcPts val="0"/>
              </a:spcAft>
              <a:buClrTx/>
              <a:buSzTx/>
              <a:buFontTx/>
              <a:buNone/>
              <a:tabLst/>
              <a:defRPr/>
            </a:pPr>
            <a:endParaRPr kumimoji="0" sz="2050" b="0" i="0" u="none" strike="noStrike" kern="1200" cap="none" spc="0" normalizeH="0" baseline="0" noProof="0">
              <a:ln>
                <a:noFill/>
              </a:ln>
              <a:solidFill>
                <a:prstClr val="black"/>
              </a:solidFill>
              <a:effectLst/>
              <a:uLnTx/>
              <a:uFillTx/>
              <a:latin typeface="Arial"/>
              <a:ea typeface="+mn-ea"/>
              <a:cs typeface="Arial"/>
            </a:endParaRPr>
          </a:p>
          <a:p>
            <a:pPr marL="12700" marR="5080" lvl="0" indent="0" algn="just" defTabSz="914400" rtl="0" eaLnBrk="1" fontAlgn="auto" latinLnBrk="0" hangingPunct="1">
              <a:lnSpc>
                <a:spcPct val="100000"/>
              </a:lnSpc>
              <a:spcBef>
                <a:spcPts val="5"/>
              </a:spcBef>
              <a:spcAft>
                <a:spcPts val="0"/>
              </a:spcAft>
              <a:buClrTx/>
              <a:buSzTx/>
              <a:buFontTx/>
              <a:buNone/>
              <a:tabLst/>
              <a:defRPr/>
            </a:pPr>
            <a:r>
              <a:rPr kumimoji="0" sz="2000" b="1" i="0" u="none" strike="noStrike" kern="1200" cap="none" spc="-375" normalizeH="0" baseline="0" noProof="0" dirty="0">
                <a:ln>
                  <a:noFill/>
                </a:ln>
                <a:solidFill>
                  <a:srgbClr val="C00000"/>
                </a:solidFill>
                <a:effectLst/>
                <a:uLnTx/>
                <a:uFillTx/>
                <a:latin typeface="Arial"/>
                <a:ea typeface="+mn-ea"/>
                <a:cs typeface="Arial"/>
              </a:rPr>
              <a:t>EL</a:t>
            </a:r>
            <a:r>
              <a:rPr kumimoji="0" sz="2000" b="1" i="0" u="none" strike="noStrike" kern="1200" cap="none" spc="-15" normalizeH="0" baseline="0" noProof="0" dirty="0">
                <a:ln>
                  <a:noFill/>
                </a:ln>
                <a:solidFill>
                  <a:srgbClr val="C00000"/>
                </a:solidFill>
                <a:effectLst/>
                <a:uLnTx/>
                <a:uFillTx/>
                <a:latin typeface="Arial"/>
                <a:ea typeface="+mn-ea"/>
                <a:cs typeface="Arial"/>
              </a:rPr>
              <a:t> </a:t>
            </a:r>
            <a:r>
              <a:rPr kumimoji="0" sz="2000" b="1" i="0" u="none" strike="noStrike" kern="1200" cap="none" spc="-250" normalizeH="0" baseline="0" noProof="0" dirty="0">
                <a:ln>
                  <a:noFill/>
                </a:ln>
                <a:solidFill>
                  <a:srgbClr val="C00000"/>
                </a:solidFill>
                <a:effectLst/>
                <a:uLnTx/>
                <a:uFillTx/>
                <a:latin typeface="Arial"/>
                <a:ea typeface="+mn-ea"/>
                <a:cs typeface="Arial"/>
              </a:rPr>
              <a:t>RETENEDOR</a:t>
            </a:r>
            <a:r>
              <a:rPr kumimoji="0" sz="2000" b="1" i="0" u="none" strike="noStrike" kern="1200" cap="none" spc="55" normalizeH="0" baseline="0" noProof="0" dirty="0">
                <a:ln>
                  <a:noFill/>
                </a:ln>
                <a:solidFill>
                  <a:srgbClr val="C00000"/>
                </a:solidFill>
                <a:effectLst/>
                <a:uLnTx/>
                <a:uFillTx/>
                <a:latin typeface="Arial"/>
                <a:ea typeface="+mn-ea"/>
                <a:cs typeface="Arial"/>
              </a:rPr>
              <a:t> </a:t>
            </a:r>
            <a:r>
              <a:rPr kumimoji="0" sz="2000" b="1" i="0" u="none" strike="noStrike" kern="1200" cap="none" spc="-190" normalizeH="0" baseline="0" noProof="0" dirty="0">
                <a:ln>
                  <a:noFill/>
                </a:ln>
                <a:solidFill>
                  <a:srgbClr val="C00000"/>
                </a:solidFill>
                <a:effectLst/>
                <a:uLnTx/>
                <a:uFillTx/>
                <a:latin typeface="Arial"/>
                <a:ea typeface="+mn-ea"/>
                <a:cs typeface="Arial"/>
              </a:rPr>
              <a:t>CONSIDERARÁ </a:t>
            </a:r>
            <a:r>
              <a:rPr kumimoji="0" sz="2000" b="1" i="0" u="none" strike="noStrike" kern="1200" cap="none" spc="-125" normalizeH="0" baseline="0" noProof="0" dirty="0">
                <a:ln>
                  <a:noFill/>
                </a:ln>
                <a:solidFill>
                  <a:srgbClr val="C00000"/>
                </a:solidFill>
                <a:effectLst/>
                <a:uLnTx/>
                <a:uFillTx/>
                <a:latin typeface="Arial"/>
                <a:ea typeface="+mn-ea"/>
                <a:cs typeface="Arial"/>
              </a:rPr>
              <a:t>COMO </a:t>
            </a:r>
            <a:r>
              <a:rPr kumimoji="0" sz="2000" b="1" i="0" u="none" strike="noStrike" kern="1200" cap="none" spc="-210" normalizeH="0" baseline="0" noProof="0" dirty="0">
                <a:ln>
                  <a:noFill/>
                </a:ln>
                <a:solidFill>
                  <a:srgbClr val="C00000"/>
                </a:solidFill>
                <a:effectLst/>
                <a:uLnTx/>
                <a:uFillTx/>
                <a:latin typeface="Arial"/>
                <a:ea typeface="+mn-ea"/>
                <a:cs typeface="Arial"/>
              </a:rPr>
              <a:t>IMPUESTO</a:t>
            </a:r>
            <a:r>
              <a:rPr kumimoji="0" sz="2000" b="1" i="0" u="none" strike="noStrike" kern="1200" cap="none" spc="135" normalizeH="0" baseline="0" noProof="0" dirty="0">
                <a:ln>
                  <a:noFill/>
                </a:ln>
                <a:solidFill>
                  <a:srgbClr val="C00000"/>
                </a:solidFill>
                <a:effectLst/>
                <a:uLnTx/>
                <a:uFillTx/>
                <a:latin typeface="Arial"/>
                <a:ea typeface="+mn-ea"/>
                <a:cs typeface="Arial"/>
              </a:rPr>
              <a:t> </a:t>
            </a:r>
            <a:r>
              <a:rPr kumimoji="0" sz="2000" b="1" i="0" u="none" strike="noStrike" kern="1200" cap="none" spc="-70" normalizeH="0" baseline="0" noProof="0" dirty="0">
                <a:ln>
                  <a:noFill/>
                </a:ln>
                <a:solidFill>
                  <a:srgbClr val="C00000"/>
                </a:solidFill>
                <a:effectLst/>
                <a:uLnTx/>
                <a:uFillTx/>
                <a:latin typeface="Arial"/>
                <a:ea typeface="+mn-ea"/>
                <a:cs typeface="Arial"/>
              </a:rPr>
              <a:t>A </a:t>
            </a:r>
            <a:r>
              <a:rPr kumimoji="0" sz="2000" b="1" i="0" u="none" strike="noStrike" kern="1200" cap="none" spc="-190" normalizeH="0" baseline="0" noProof="0" dirty="0">
                <a:ln>
                  <a:noFill/>
                </a:ln>
                <a:solidFill>
                  <a:srgbClr val="C00000"/>
                </a:solidFill>
                <a:effectLst/>
                <a:uLnTx/>
                <a:uFillTx/>
                <a:latin typeface="Arial"/>
                <a:ea typeface="+mn-ea"/>
                <a:cs typeface="Arial"/>
              </a:rPr>
              <a:t>CARGO </a:t>
            </a:r>
            <a:r>
              <a:rPr kumimoji="0" sz="2000" b="1" i="0" u="none" strike="noStrike" kern="1200" cap="none" spc="-310" normalizeH="0" baseline="0" noProof="0" dirty="0">
                <a:ln>
                  <a:noFill/>
                </a:ln>
                <a:solidFill>
                  <a:srgbClr val="C00000"/>
                </a:solidFill>
                <a:effectLst/>
                <a:uLnTx/>
                <a:uFillTx/>
                <a:latin typeface="Arial"/>
                <a:ea typeface="+mn-ea"/>
                <a:cs typeface="Arial"/>
              </a:rPr>
              <a:t>DEL</a:t>
            </a:r>
            <a:r>
              <a:rPr kumimoji="0" sz="2000" b="1" i="0" u="none" strike="noStrike" kern="1200" cap="none" spc="-65" normalizeH="0" baseline="0" noProof="0" dirty="0">
                <a:ln>
                  <a:noFill/>
                </a:ln>
                <a:solidFill>
                  <a:srgbClr val="C00000"/>
                </a:solidFill>
                <a:effectLst/>
                <a:uLnTx/>
                <a:uFillTx/>
                <a:latin typeface="Arial"/>
                <a:ea typeface="+mn-ea"/>
                <a:cs typeface="Arial"/>
              </a:rPr>
              <a:t> </a:t>
            </a:r>
            <a:r>
              <a:rPr kumimoji="0" sz="2000" b="1" i="0" u="none" strike="noStrike" kern="1200" cap="none" spc="-220" normalizeH="0" baseline="0" noProof="0" dirty="0">
                <a:ln>
                  <a:noFill/>
                </a:ln>
                <a:solidFill>
                  <a:srgbClr val="C00000"/>
                </a:solidFill>
                <a:effectLst/>
                <a:uLnTx/>
                <a:uFillTx/>
                <a:latin typeface="Arial"/>
                <a:ea typeface="+mn-ea"/>
                <a:cs typeface="Arial"/>
              </a:rPr>
              <a:t>CONTRIBUYENTE </a:t>
            </a:r>
            <a:r>
              <a:rPr kumimoji="0" sz="2000" b="1" i="0" u="none" strike="noStrike" kern="1200" cap="none" spc="-215" normalizeH="0" baseline="0" noProof="0" dirty="0">
                <a:ln>
                  <a:noFill/>
                </a:ln>
                <a:solidFill>
                  <a:srgbClr val="C00000"/>
                </a:solidFill>
                <a:effectLst/>
                <a:uLnTx/>
                <a:uFillTx/>
                <a:latin typeface="Arial"/>
                <a:ea typeface="+mn-ea"/>
                <a:cs typeface="Arial"/>
              </a:rPr>
              <a:t> </a:t>
            </a:r>
            <a:r>
              <a:rPr kumimoji="0" sz="2000" b="1" i="0" u="none" strike="noStrike" kern="1200" cap="none" spc="-375" normalizeH="0" baseline="0" noProof="0" dirty="0">
                <a:ln>
                  <a:noFill/>
                </a:ln>
                <a:solidFill>
                  <a:srgbClr val="C00000"/>
                </a:solidFill>
                <a:effectLst/>
                <a:uLnTx/>
                <a:uFillTx/>
                <a:latin typeface="Arial"/>
                <a:ea typeface="+mn-ea"/>
                <a:cs typeface="Arial"/>
              </a:rPr>
              <a:t>EL</a:t>
            </a:r>
            <a:r>
              <a:rPr kumimoji="0" sz="2000" b="1" i="0" u="none" strike="noStrike" kern="1200" cap="none" spc="-370" normalizeH="0" baseline="0" noProof="0" dirty="0">
                <a:ln>
                  <a:noFill/>
                </a:ln>
                <a:solidFill>
                  <a:srgbClr val="C00000"/>
                </a:solidFill>
                <a:effectLst/>
                <a:uLnTx/>
                <a:uFillTx/>
                <a:latin typeface="Arial"/>
                <a:ea typeface="+mn-ea"/>
                <a:cs typeface="Arial"/>
              </a:rPr>
              <a:t> </a:t>
            </a:r>
            <a:r>
              <a:rPr kumimoji="0" sz="2000" b="1" i="0" u="none" strike="noStrike" kern="1200" cap="none" spc="-270" normalizeH="0" baseline="0" noProof="0" dirty="0">
                <a:ln>
                  <a:noFill/>
                </a:ln>
                <a:solidFill>
                  <a:srgbClr val="C00000"/>
                </a:solidFill>
                <a:effectLst/>
                <a:uLnTx/>
                <a:uFillTx/>
                <a:latin typeface="Arial"/>
                <a:ea typeface="+mn-ea"/>
                <a:cs typeface="Arial"/>
              </a:rPr>
              <a:t>EXCEDENTE</a:t>
            </a:r>
            <a:r>
              <a:rPr kumimoji="0" sz="2000" b="1" i="0" u="none" strike="noStrike" kern="1200" cap="none" spc="-265" normalizeH="0" baseline="0" noProof="0" dirty="0">
                <a:ln>
                  <a:noFill/>
                </a:ln>
                <a:solidFill>
                  <a:srgbClr val="C00000"/>
                </a:solidFill>
                <a:effectLst/>
                <a:uLnTx/>
                <a:uFillTx/>
                <a:latin typeface="Arial"/>
                <a:ea typeface="+mn-ea"/>
                <a:cs typeface="Arial"/>
              </a:rPr>
              <a:t> </a:t>
            </a:r>
            <a:r>
              <a:rPr kumimoji="0" sz="2000" b="1" i="0" u="none" strike="noStrike" kern="1200" cap="none" spc="-210" normalizeH="0" baseline="0" noProof="0" dirty="0">
                <a:ln>
                  <a:noFill/>
                </a:ln>
                <a:solidFill>
                  <a:srgbClr val="C00000"/>
                </a:solidFill>
                <a:effectLst/>
                <a:uLnTx/>
                <a:uFillTx/>
                <a:latin typeface="Arial"/>
                <a:ea typeface="+mn-ea"/>
                <a:cs typeface="Arial"/>
              </a:rPr>
              <a:t>QUE </a:t>
            </a:r>
            <a:r>
              <a:rPr kumimoji="0" sz="2000" b="1" i="0" u="none" strike="noStrike" kern="1200" cap="none" spc="-290" normalizeH="0" baseline="0" noProof="0" dirty="0">
                <a:ln>
                  <a:noFill/>
                </a:ln>
                <a:solidFill>
                  <a:srgbClr val="C00000"/>
                </a:solidFill>
                <a:effectLst/>
                <a:uLnTx/>
                <a:uFillTx/>
                <a:latin typeface="Arial"/>
                <a:ea typeface="+mn-ea"/>
                <a:cs typeface="Arial"/>
              </a:rPr>
              <a:t>RESULTE</a:t>
            </a:r>
            <a:r>
              <a:rPr kumimoji="0" sz="2000" b="1" i="0" u="none" strike="noStrike" kern="1200" cap="none" spc="-290" normalizeH="0" baseline="0" noProof="0" dirty="0">
                <a:ln>
                  <a:noFill/>
                </a:ln>
                <a:solidFill>
                  <a:prstClr val="black"/>
                </a:solidFill>
                <a:effectLst/>
                <a:uLnTx/>
                <a:uFillTx/>
                <a:latin typeface="Arial"/>
                <a:ea typeface="+mn-ea"/>
                <a:cs typeface="Arial"/>
              </a:rPr>
              <a:t>.</a:t>
            </a:r>
            <a:r>
              <a:rPr kumimoji="0" sz="2000" b="1" i="0" u="none" strike="noStrike" kern="1200" cap="none" spc="-285" normalizeH="0" baseline="0" noProof="0" dirty="0">
                <a:ln>
                  <a:noFill/>
                </a:ln>
                <a:solidFill>
                  <a:prstClr val="black"/>
                </a:solidFill>
                <a:effectLst/>
                <a:uLnTx/>
                <a:uFillTx/>
                <a:latin typeface="Arial"/>
                <a:ea typeface="+mn-ea"/>
                <a:cs typeface="Arial"/>
              </a:rPr>
              <a:t> </a:t>
            </a:r>
            <a:r>
              <a:rPr kumimoji="0" sz="2000" b="1" i="0" u="none" strike="noStrike" kern="1200" cap="none" spc="-170" normalizeH="0" baseline="0" noProof="0" dirty="0">
                <a:ln>
                  <a:noFill/>
                </a:ln>
                <a:solidFill>
                  <a:prstClr val="black"/>
                </a:solidFill>
                <a:effectLst/>
                <a:uLnTx/>
                <a:uFillTx/>
                <a:latin typeface="Arial"/>
                <a:ea typeface="+mn-ea"/>
                <a:cs typeface="Arial"/>
              </a:rPr>
              <a:t>CONTRA </a:t>
            </a:r>
            <a:r>
              <a:rPr kumimoji="0" sz="2000" b="1" i="0" u="none" strike="noStrike" kern="1200" cap="none" spc="-375" normalizeH="0" baseline="0" noProof="0" dirty="0">
                <a:ln>
                  <a:noFill/>
                </a:ln>
                <a:solidFill>
                  <a:prstClr val="black"/>
                </a:solidFill>
                <a:effectLst/>
                <a:uLnTx/>
                <a:uFillTx/>
                <a:latin typeface="Arial"/>
                <a:ea typeface="+mn-ea"/>
                <a:cs typeface="Arial"/>
              </a:rPr>
              <a:t>EL</a:t>
            </a:r>
            <a:r>
              <a:rPr kumimoji="0" sz="2000" b="1" i="0" u="none" strike="noStrike" kern="1200" cap="none" spc="-370" normalizeH="0" baseline="0" noProof="0" dirty="0">
                <a:ln>
                  <a:noFill/>
                </a:ln>
                <a:solidFill>
                  <a:prstClr val="black"/>
                </a:solidFill>
                <a:effectLst/>
                <a:uLnTx/>
                <a:uFillTx/>
                <a:latin typeface="Arial"/>
                <a:ea typeface="+mn-ea"/>
                <a:cs typeface="Arial"/>
              </a:rPr>
              <a:t> </a:t>
            </a:r>
            <a:r>
              <a:rPr kumimoji="0" sz="2000" b="1" i="0" u="none" strike="noStrike" kern="1200" cap="none" spc="-210" normalizeH="0" baseline="0" noProof="0" dirty="0">
                <a:ln>
                  <a:noFill/>
                </a:ln>
                <a:solidFill>
                  <a:prstClr val="black"/>
                </a:solidFill>
                <a:effectLst/>
                <a:uLnTx/>
                <a:uFillTx/>
                <a:latin typeface="Arial"/>
                <a:ea typeface="+mn-ea"/>
                <a:cs typeface="Arial"/>
              </a:rPr>
              <a:t>IMPUESTO </a:t>
            </a:r>
            <a:r>
              <a:rPr kumimoji="0" sz="2000" b="1" i="0" u="none" strike="noStrike" kern="1200" cap="none" spc="-215" normalizeH="0" baseline="0" noProof="0" dirty="0">
                <a:ln>
                  <a:noFill/>
                </a:ln>
                <a:solidFill>
                  <a:prstClr val="black"/>
                </a:solidFill>
                <a:effectLst/>
                <a:uLnTx/>
                <a:uFillTx/>
                <a:latin typeface="Arial"/>
                <a:ea typeface="+mn-ea"/>
                <a:cs typeface="Arial"/>
              </a:rPr>
              <a:t>QUE </a:t>
            </a:r>
            <a:r>
              <a:rPr kumimoji="0" sz="2000" b="1" i="0" u="none" strike="noStrike" kern="1200" cap="none" spc="-325" normalizeH="0" baseline="0" noProof="0" dirty="0">
                <a:ln>
                  <a:noFill/>
                </a:ln>
                <a:solidFill>
                  <a:prstClr val="black"/>
                </a:solidFill>
                <a:effectLst/>
                <a:uLnTx/>
                <a:uFillTx/>
                <a:latin typeface="Arial"/>
                <a:ea typeface="+mn-ea"/>
                <a:cs typeface="Arial"/>
              </a:rPr>
              <a:t>RESULTE</a:t>
            </a:r>
            <a:r>
              <a:rPr kumimoji="0" sz="2000" b="1" i="0" u="none" strike="noStrike" kern="1200" cap="none" spc="-320" normalizeH="0" baseline="0" noProof="0" dirty="0">
                <a:ln>
                  <a:noFill/>
                </a:ln>
                <a:solidFill>
                  <a:prstClr val="black"/>
                </a:solidFill>
                <a:effectLst/>
                <a:uLnTx/>
                <a:uFillTx/>
                <a:latin typeface="Arial"/>
                <a:ea typeface="+mn-ea"/>
                <a:cs typeface="Arial"/>
              </a:rPr>
              <a:t> </a:t>
            </a:r>
            <a:r>
              <a:rPr kumimoji="0" sz="2000" b="1" i="0" u="none" strike="noStrike" kern="1200" cap="none" spc="-70" normalizeH="0" baseline="0" noProof="0" dirty="0">
                <a:ln>
                  <a:noFill/>
                </a:ln>
                <a:solidFill>
                  <a:prstClr val="black"/>
                </a:solidFill>
                <a:effectLst/>
                <a:uLnTx/>
                <a:uFillTx/>
                <a:latin typeface="Arial"/>
                <a:ea typeface="+mn-ea"/>
                <a:cs typeface="Arial"/>
              </a:rPr>
              <a:t>A </a:t>
            </a:r>
            <a:r>
              <a:rPr kumimoji="0" sz="2000" b="1" i="0" u="none" strike="noStrike" kern="1200" cap="none" spc="-190" normalizeH="0" baseline="0" noProof="0" dirty="0">
                <a:ln>
                  <a:noFill/>
                </a:ln>
                <a:solidFill>
                  <a:prstClr val="black"/>
                </a:solidFill>
                <a:effectLst/>
                <a:uLnTx/>
                <a:uFillTx/>
                <a:latin typeface="Arial"/>
                <a:ea typeface="+mn-ea"/>
                <a:cs typeface="Arial"/>
              </a:rPr>
              <a:t>CARGO </a:t>
            </a:r>
            <a:r>
              <a:rPr kumimoji="0" sz="2000" b="1" i="0" u="none" strike="noStrike" kern="1200" cap="none" spc="-275" normalizeH="0" baseline="0" noProof="0" dirty="0">
                <a:ln>
                  <a:noFill/>
                </a:ln>
                <a:solidFill>
                  <a:prstClr val="black"/>
                </a:solidFill>
                <a:effectLst/>
                <a:uLnTx/>
                <a:uFillTx/>
                <a:latin typeface="Arial"/>
                <a:ea typeface="+mn-ea"/>
                <a:cs typeface="Arial"/>
              </a:rPr>
              <a:t>SERÁ </a:t>
            </a:r>
            <a:r>
              <a:rPr kumimoji="0" sz="2000" b="1" i="0" u="none" strike="noStrike" kern="1200" cap="none" spc="-270" normalizeH="0" baseline="0" noProof="0" dirty="0">
                <a:ln>
                  <a:noFill/>
                </a:ln>
                <a:solidFill>
                  <a:prstClr val="black"/>
                </a:solidFill>
                <a:effectLst/>
                <a:uLnTx/>
                <a:uFillTx/>
                <a:latin typeface="Arial"/>
                <a:ea typeface="+mn-ea"/>
                <a:cs typeface="Arial"/>
              </a:rPr>
              <a:t> ACREDITABLE</a:t>
            </a:r>
            <a:r>
              <a:rPr kumimoji="0" sz="2000" b="1" i="0" u="none" strike="noStrike" kern="1200" cap="none" spc="-5" normalizeH="0" baseline="0" noProof="0" dirty="0">
                <a:ln>
                  <a:noFill/>
                </a:ln>
                <a:solidFill>
                  <a:prstClr val="black"/>
                </a:solidFill>
                <a:effectLst/>
                <a:uLnTx/>
                <a:uFillTx/>
                <a:latin typeface="Arial"/>
                <a:ea typeface="+mn-ea"/>
                <a:cs typeface="Arial"/>
              </a:rPr>
              <a:t> </a:t>
            </a:r>
            <a:r>
              <a:rPr kumimoji="0" sz="2000" b="1" i="0" u="none" strike="noStrike" kern="1200" cap="none" spc="-375" normalizeH="0" baseline="0" noProof="0" dirty="0">
                <a:ln>
                  <a:noFill/>
                </a:ln>
                <a:solidFill>
                  <a:prstClr val="black"/>
                </a:solidFill>
                <a:effectLst/>
                <a:uLnTx/>
                <a:uFillTx/>
                <a:latin typeface="Arial"/>
                <a:ea typeface="+mn-ea"/>
                <a:cs typeface="Arial"/>
              </a:rPr>
              <a:t>EL</a:t>
            </a:r>
            <a:r>
              <a:rPr kumimoji="0" sz="2000" b="1" i="0" u="none" strike="noStrike" kern="1200" cap="none" spc="-195" normalizeH="0" baseline="0" noProof="0" dirty="0">
                <a:ln>
                  <a:noFill/>
                </a:ln>
                <a:solidFill>
                  <a:prstClr val="black"/>
                </a:solidFill>
                <a:effectLst/>
                <a:uLnTx/>
                <a:uFillTx/>
                <a:latin typeface="Arial"/>
                <a:ea typeface="+mn-ea"/>
                <a:cs typeface="Arial"/>
              </a:rPr>
              <a:t> </a:t>
            </a:r>
            <a:r>
              <a:rPr kumimoji="0" sz="2000" b="1" i="0" u="none" strike="noStrike" kern="1200" cap="none" spc="-204" normalizeH="0" baseline="0" noProof="0" dirty="0">
                <a:ln>
                  <a:noFill/>
                </a:ln>
                <a:solidFill>
                  <a:prstClr val="black"/>
                </a:solidFill>
                <a:effectLst/>
                <a:uLnTx/>
                <a:uFillTx/>
                <a:latin typeface="Arial"/>
                <a:ea typeface="+mn-ea"/>
                <a:cs typeface="Arial"/>
              </a:rPr>
              <a:t>IMPORTE</a:t>
            </a:r>
            <a:r>
              <a:rPr kumimoji="0" sz="2000" b="1" i="0" u="none" strike="noStrike" kern="1200" cap="none" spc="-15" normalizeH="0" baseline="0" noProof="0" dirty="0">
                <a:ln>
                  <a:noFill/>
                </a:ln>
                <a:solidFill>
                  <a:prstClr val="black"/>
                </a:solidFill>
                <a:effectLst/>
                <a:uLnTx/>
                <a:uFillTx/>
                <a:latin typeface="Arial"/>
                <a:ea typeface="+mn-ea"/>
                <a:cs typeface="Arial"/>
              </a:rPr>
              <a:t> </a:t>
            </a:r>
            <a:r>
              <a:rPr kumimoji="0" sz="2000" b="1" i="0" u="none" strike="noStrike" kern="1200" cap="none" spc="-280" normalizeH="0" baseline="0" noProof="0" dirty="0">
                <a:ln>
                  <a:noFill/>
                </a:ln>
                <a:solidFill>
                  <a:prstClr val="black"/>
                </a:solidFill>
                <a:effectLst/>
                <a:uLnTx/>
                <a:uFillTx/>
                <a:latin typeface="Arial"/>
                <a:ea typeface="+mn-ea"/>
                <a:cs typeface="Arial"/>
              </a:rPr>
              <a:t>DE</a:t>
            </a:r>
            <a:r>
              <a:rPr kumimoji="0" sz="2000" b="1" i="0" u="none" strike="noStrike" kern="1200" cap="none" spc="-20" normalizeH="0" baseline="0" noProof="0" dirty="0">
                <a:ln>
                  <a:noFill/>
                </a:ln>
                <a:solidFill>
                  <a:prstClr val="black"/>
                </a:solidFill>
                <a:effectLst/>
                <a:uLnTx/>
                <a:uFillTx/>
                <a:latin typeface="Arial"/>
                <a:ea typeface="+mn-ea"/>
                <a:cs typeface="Arial"/>
              </a:rPr>
              <a:t> </a:t>
            </a:r>
            <a:r>
              <a:rPr kumimoji="0" sz="2000" b="1" i="0" u="none" strike="noStrike" kern="1200" cap="none" spc="-285" normalizeH="0" baseline="0" noProof="0" dirty="0">
                <a:ln>
                  <a:noFill/>
                </a:ln>
                <a:solidFill>
                  <a:prstClr val="black"/>
                </a:solidFill>
                <a:effectLst/>
                <a:uLnTx/>
                <a:uFillTx/>
                <a:latin typeface="Arial"/>
                <a:ea typeface="+mn-ea"/>
                <a:cs typeface="Arial"/>
              </a:rPr>
              <a:t>LOS</a:t>
            </a:r>
            <a:r>
              <a:rPr kumimoji="0" sz="2000" b="1" i="0" u="none" strike="noStrike" kern="1200" cap="none" spc="-30" normalizeH="0" baseline="0" noProof="0" dirty="0">
                <a:ln>
                  <a:noFill/>
                </a:ln>
                <a:solidFill>
                  <a:prstClr val="black"/>
                </a:solidFill>
                <a:effectLst/>
                <a:uLnTx/>
                <a:uFillTx/>
                <a:latin typeface="Arial"/>
                <a:ea typeface="+mn-ea"/>
                <a:cs typeface="Arial"/>
              </a:rPr>
              <a:t> </a:t>
            </a:r>
            <a:r>
              <a:rPr kumimoji="0" sz="2000" b="1" i="0" u="none" strike="noStrike" kern="1200" cap="none" spc="-229" normalizeH="0" baseline="0" noProof="0" dirty="0">
                <a:ln>
                  <a:noFill/>
                </a:ln>
                <a:solidFill>
                  <a:prstClr val="black"/>
                </a:solidFill>
                <a:effectLst/>
                <a:uLnTx/>
                <a:uFillTx/>
                <a:latin typeface="Arial"/>
                <a:ea typeface="+mn-ea"/>
                <a:cs typeface="Arial"/>
              </a:rPr>
              <a:t>PAGOS</a:t>
            </a:r>
            <a:r>
              <a:rPr kumimoji="0" sz="2000" b="1" i="0" u="none" strike="noStrike" kern="1200" cap="none" spc="-45" normalizeH="0" baseline="0" noProof="0" dirty="0">
                <a:ln>
                  <a:noFill/>
                </a:ln>
                <a:solidFill>
                  <a:prstClr val="black"/>
                </a:solidFill>
                <a:effectLst/>
                <a:uLnTx/>
                <a:uFillTx/>
                <a:latin typeface="Arial"/>
                <a:ea typeface="+mn-ea"/>
                <a:cs typeface="Arial"/>
              </a:rPr>
              <a:t> </a:t>
            </a:r>
            <a:r>
              <a:rPr kumimoji="0" sz="2000" b="1" i="0" u="none" strike="noStrike" kern="1200" cap="none" spc="-200" normalizeH="0" baseline="0" noProof="0" dirty="0">
                <a:ln>
                  <a:noFill/>
                </a:ln>
                <a:solidFill>
                  <a:prstClr val="black"/>
                </a:solidFill>
                <a:effectLst/>
                <a:uLnTx/>
                <a:uFillTx/>
                <a:latin typeface="Arial"/>
                <a:ea typeface="+mn-ea"/>
                <a:cs typeface="Arial"/>
              </a:rPr>
              <a:t>PROVISIONALES</a:t>
            </a:r>
            <a:r>
              <a:rPr kumimoji="0" sz="2000" b="1" i="0" u="none" strike="noStrike" kern="1200" cap="none" spc="-35" normalizeH="0" baseline="0" noProof="0" dirty="0">
                <a:ln>
                  <a:noFill/>
                </a:ln>
                <a:solidFill>
                  <a:prstClr val="black"/>
                </a:solidFill>
                <a:effectLst/>
                <a:uLnTx/>
                <a:uFillTx/>
                <a:latin typeface="Arial"/>
                <a:ea typeface="+mn-ea"/>
                <a:cs typeface="Arial"/>
              </a:rPr>
              <a:t> </a:t>
            </a:r>
            <a:r>
              <a:rPr kumimoji="0" sz="2000" b="1" i="0" u="none" strike="noStrike" kern="1200" cap="none" spc="-229" normalizeH="0" baseline="0" noProof="0" dirty="0">
                <a:ln>
                  <a:noFill/>
                </a:ln>
                <a:solidFill>
                  <a:prstClr val="black"/>
                </a:solidFill>
                <a:effectLst/>
                <a:uLnTx/>
                <a:uFillTx/>
                <a:latin typeface="Arial"/>
                <a:ea typeface="+mn-ea"/>
                <a:cs typeface="Arial"/>
              </a:rPr>
              <a:t>EFECTUADOS.</a:t>
            </a:r>
            <a:endParaRPr kumimoji="0" sz="2000" b="0" i="0" u="none" strike="noStrike" kern="1200" cap="none" spc="0" normalizeH="0" baseline="0" noProof="0">
              <a:ln>
                <a:noFill/>
              </a:ln>
              <a:solidFill>
                <a:prstClr val="black"/>
              </a:solidFill>
              <a:effectLst/>
              <a:uLnTx/>
              <a:uFillTx/>
              <a:latin typeface="Arial"/>
              <a:ea typeface="+mn-ea"/>
              <a:cs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22222" y="1259535"/>
            <a:ext cx="5294630" cy="574675"/>
          </a:xfrm>
          <a:prstGeom prst="rect">
            <a:avLst/>
          </a:prstGeom>
        </p:spPr>
        <p:txBody>
          <a:bodyPr vert="horz" wrap="square" lIns="0" tIns="12700" rIns="0" bIns="0" rtlCol="0">
            <a:spAutoFit/>
          </a:bodyPr>
          <a:lstStyle/>
          <a:p>
            <a:pPr marL="12700">
              <a:lnSpc>
                <a:spcPct val="100000"/>
              </a:lnSpc>
              <a:spcBef>
                <a:spcPts val="100"/>
              </a:spcBef>
            </a:pPr>
            <a:r>
              <a:rPr sz="3600" spc="-70" dirty="0"/>
              <a:t>¿</a:t>
            </a:r>
            <a:r>
              <a:rPr sz="3600" dirty="0"/>
              <a:t>Y</a:t>
            </a:r>
            <a:r>
              <a:rPr sz="3600" spc="-190" dirty="0"/>
              <a:t> </a:t>
            </a:r>
            <a:r>
              <a:rPr sz="3600" spc="-65" dirty="0"/>
              <a:t>E</a:t>
            </a:r>
            <a:r>
              <a:rPr sz="3600" dirty="0"/>
              <a:t>L</a:t>
            </a:r>
            <a:r>
              <a:rPr sz="3600" spc="-254" dirty="0"/>
              <a:t> </a:t>
            </a:r>
            <a:r>
              <a:rPr sz="3600" spc="-60" dirty="0"/>
              <a:t>C</a:t>
            </a:r>
            <a:r>
              <a:rPr sz="3600" spc="-65" dirty="0"/>
              <a:t>A</a:t>
            </a:r>
            <a:r>
              <a:rPr sz="3600" spc="-60" dirty="0"/>
              <a:t>LCUL</a:t>
            </a:r>
            <a:r>
              <a:rPr sz="3600" dirty="0"/>
              <a:t>O</a:t>
            </a:r>
            <a:r>
              <a:rPr sz="3600" spc="-340" dirty="0"/>
              <a:t> </a:t>
            </a:r>
            <a:r>
              <a:rPr sz="3600" spc="-65" dirty="0"/>
              <a:t>A</a:t>
            </a:r>
            <a:r>
              <a:rPr sz="3600" spc="-60" dirty="0"/>
              <a:t>NU</a:t>
            </a:r>
            <a:r>
              <a:rPr sz="3600" spc="-65" dirty="0"/>
              <a:t>A</a:t>
            </a:r>
            <a:r>
              <a:rPr sz="3600" spc="-60" dirty="0"/>
              <a:t>L</a:t>
            </a:r>
            <a:r>
              <a:rPr sz="3600" dirty="0"/>
              <a:t>?</a:t>
            </a:r>
            <a:endParaRPr sz="3600"/>
          </a:p>
        </p:txBody>
      </p:sp>
      <p:sp>
        <p:nvSpPr>
          <p:cNvPr id="4" name="object 4"/>
          <p:cNvSpPr txBox="1"/>
          <p:nvPr/>
        </p:nvSpPr>
        <p:spPr>
          <a:xfrm>
            <a:off x="1863344" y="2633599"/>
            <a:ext cx="8962390" cy="3379470"/>
          </a:xfrm>
          <a:prstGeom prst="rect">
            <a:avLst/>
          </a:prstGeom>
        </p:spPr>
        <p:txBody>
          <a:bodyPr vert="horz" wrap="square" lIns="0" tIns="13335" rIns="0" bIns="0" rtlCol="0">
            <a:spAutoFit/>
          </a:bodyPr>
          <a:lstStyle/>
          <a:p>
            <a:pPr marL="12700" marR="0" lvl="0" indent="0" algn="l" defTabSz="914400" rtl="0" eaLnBrk="1" fontAlgn="auto" latinLnBrk="0" hangingPunct="1">
              <a:lnSpc>
                <a:spcPct val="100000"/>
              </a:lnSpc>
              <a:spcBef>
                <a:spcPts val="105"/>
              </a:spcBef>
              <a:spcAft>
                <a:spcPts val="0"/>
              </a:spcAft>
              <a:buClrTx/>
              <a:buSzTx/>
              <a:buFontTx/>
              <a:buNone/>
              <a:tabLst/>
              <a:defRPr/>
            </a:pPr>
            <a:r>
              <a:rPr kumimoji="0" sz="2000" b="1" i="0" u="none" strike="noStrike" kern="1200" cap="none" spc="-220" normalizeH="0" baseline="0" noProof="0" dirty="0">
                <a:ln>
                  <a:noFill/>
                </a:ln>
                <a:solidFill>
                  <a:prstClr val="black"/>
                </a:solidFill>
                <a:effectLst/>
                <a:uLnTx/>
                <a:uFillTx/>
                <a:latin typeface="Arial"/>
                <a:ea typeface="+mn-ea"/>
                <a:cs typeface="Arial"/>
              </a:rPr>
              <a:t>EN</a:t>
            </a:r>
            <a:r>
              <a:rPr kumimoji="0" sz="2000" b="1" i="0" u="none" strike="noStrike" kern="1200" cap="none" spc="-15" normalizeH="0" baseline="0" noProof="0" dirty="0">
                <a:ln>
                  <a:noFill/>
                </a:ln>
                <a:solidFill>
                  <a:prstClr val="black"/>
                </a:solidFill>
                <a:effectLst/>
                <a:uLnTx/>
                <a:uFillTx/>
                <a:latin typeface="Arial"/>
                <a:ea typeface="+mn-ea"/>
                <a:cs typeface="Arial"/>
              </a:rPr>
              <a:t> </a:t>
            </a:r>
            <a:r>
              <a:rPr kumimoji="0" sz="2000" b="1" i="0" u="none" strike="noStrike" kern="1200" cap="none" spc="-375" normalizeH="0" baseline="0" noProof="0" dirty="0">
                <a:ln>
                  <a:noFill/>
                </a:ln>
                <a:solidFill>
                  <a:prstClr val="black"/>
                </a:solidFill>
                <a:effectLst/>
                <a:uLnTx/>
                <a:uFillTx/>
                <a:latin typeface="Arial"/>
                <a:ea typeface="+mn-ea"/>
                <a:cs typeface="Arial"/>
              </a:rPr>
              <a:t>EL</a:t>
            </a:r>
            <a:r>
              <a:rPr kumimoji="0" sz="2000" b="1" i="0" u="none" strike="noStrike" kern="1200" cap="none" spc="-35" normalizeH="0" baseline="0" noProof="0" dirty="0">
                <a:ln>
                  <a:noFill/>
                </a:ln>
                <a:solidFill>
                  <a:prstClr val="black"/>
                </a:solidFill>
                <a:effectLst/>
                <a:uLnTx/>
                <a:uFillTx/>
                <a:latin typeface="Arial"/>
                <a:ea typeface="+mn-ea"/>
                <a:cs typeface="Arial"/>
              </a:rPr>
              <a:t> </a:t>
            </a:r>
            <a:r>
              <a:rPr kumimoji="0" sz="2000" b="1" i="0" u="none" strike="noStrike" kern="1200" cap="none" spc="-200" normalizeH="0" baseline="0" noProof="0" dirty="0">
                <a:ln>
                  <a:noFill/>
                </a:ln>
                <a:solidFill>
                  <a:prstClr val="black"/>
                </a:solidFill>
                <a:effectLst/>
                <a:uLnTx/>
                <a:uFillTx/>
                <a:latin typeface="Arial"/>
                <a:ea typeface="+mn-ea"/>
                <a:cs typeface="Arial"/>
              </a:rPr>
              <a:t>CASO</a:t>
            </a:r>
            <a:r>
              <a:rPr kumimoji="0" sz="2000" b="1" i="0" u="none" strike="noStrike" kern="1200" cap="none" spc="-35" normalizeH="0" baseline="0" noProof="0" dirty="0">
                <a:ln>
                  <a:noFill/>
                </a:ln>
                <a:solidFill>
                  <a:prstClr val="black"/>
                </a:solidFill>
                <a:effectLst/>
                <a:uLnTx/>
                <a:uFillTx/>
                <a:latin typeface="Arial"/>
                <a:ea typeface="+mn-ea"/>
                <a:cs typeface="Arial"/>
              </a:rPr>
              <a:t> </a:t>
            </a:r>
            <a:r>
              <a:rPr kumimoji="0" sz="2000" b="1" i="0" u="none" strike="noStrike" kern="1200" cap="none" spc="-290" normalizeH="0" baseline="0" noProof="0" dirty="0">
                <a:ln>
                  <a:noFill/>
                </a:ln>
                <a:solidFill>
                  <a:prstClr val="black"/>
                </a:solidFill>
                <a:effectLst/>
                <a:uLnTx/>
                <a:uFillTx/>
                <a:latin typeface="Arial"/>
                <a:ea typeface="+mn-ea"/>
                <a:cs typeface="Arial"/>
              </a:rPr>
              <a:t>D</a:t>
            </a:r>
            <a:r>
              <a:rPr kumimoji="0" sz="2000" b="1" i="0" u="none" strike="noStrike" kern="1200" cap="none" spc="-265" normalizeH="0" baseline="0" noProof="0" dirty="0">
                <a:ln>
                  <a:noFill/>
                </a:ln>
                <a:solidFill>
                  <a:prstClr val="black"/>
                </a:solidFill>
                <a:effectLst/>
                <a:uLnTx/>
                <a:uFillTx/>
                <a:latin typeface="Arial"/>
                <a:ea typeface="+mn-ea"/>
                <a:cs typeface="Arial"/>
              </a:rPr>
              <a:t>E</a:t>
            </a:r>
            <a:r>
              <a:rPr kumimoji="0" sz="2000" b="1" i="0" u="none" strike="noStrike" kern="1200" cap="none" spc="-15" normalizeH="0" baseline="0" noProof="0" dirty="0">
                <a:ln>
                  <a:noFill/>
                </a:ln>
                <a:solidFill>
                  <a:prstClr val="black"/>
                </a:solidFill>
                <a:effectLst/>
                <a:uLnTx/>
                <a:uFillTx/>
                <a:latin typeface="Arial"/>
                <a:ea typeface="+mn-ea"/>
                <a:cs typeface="Arial"/>
              </a:rPr>
              <a:t> </a:t>
            </a:r>
            <a:r>
              <a:rPr kumimoji="0" sz="2000" b="1" i="0" u="none" strike="noStrike" kern="1200" cap="none" spc="-220" normalizeH="0" baseline="0" noProof="0" dirty="0">
                <a:ln>
                  <a:noFill/>
                </a:ln>
                <a:solidFill>
                  <a:prstClr val="black"/>
                </a:solidFill>
                <a:effectLst/>
                <a:uLnTx/>
                <a:uFillTx/>
                <a:latin typeface="Arial"/>
                <a:ea typeface="+mn-ea"/>
                <a:cs typeface="Arial"/>
              </a:rPr>
              <a:t>QU</a:t>
            </a:r>
            <a:r>
              <a:rPr kumimoji="0" sz="2000" b="1" i="0" u="none" strike="noStrike" kern="1200" cap="none" spc="-190" normalizeH="0" baseline="0" noProof="0" dirty="0">
                <a:ln>
                  <a:noFill/>
                </a:ln>
                <a:solidFill>
                  <a:prstClr val="black"/>
                </a:solidFill>
                <a:effectLst/>
                <a:uLnTx/>
                <a:uFillTx/>
                <a:latin typeface="Arial"/>
                <a:ea typeface="+mn-ea"/>
                <a:cs typeface="Arial"/>
              </a:rPr>
              <a:t>E</a:t>
            </a:r>
            <a:r>
              <a:rPr kumimoji="0" sz="2000" b="1" i="0" u="none" strike="noStrike" kern="1200" cap="none" spc="-150" normalizeH="0" baseline="0" noProof="0" dirty="0">
                <a:ln>
                  <a:noFill/>
                </a:ln>
                <a:solidFill>
                  <a:prstClr val="black"/>
                </a:solidFill>
                <a:effectLst/>
                <a:uLnTx/>
                <a:uFillTx/>
                <a:latin typeface="Arial"/>
                <a:ea typeface="+mn-ea"/>
                <a:cs typeface="Arial"/>
              </a:rPr>
              <a:t>:</a:t>
            </a:r>
            <a:endParaRPr kumimoji="0" sz="2000" b="0" i="0" u="none" strike="noStrike" kern="1200" cap="none" spc="0" normalizeH="0" baseline="0" noProof="0">
              <a:ln>
                <a:noFill/>
              </a:ln>
              <a:solidFill>
                <a:prstClr val="black"/>
              </a:solidFill>
              <a:effectLst/>
              <a:uLnTx/>
              <a:uFillTx/>
              <a:latin typeface="Arial"/>
              <a:ea typeface="+mn-ea"/>
              <a:cs typeface="Arial"/>
            </a:endParaRPr>
          </a:p>
          <a:p>
            <a:pPr marL="0" marR="0" lvl="0" indent="0" algn="l" defTabSz="914400" rtl="0" eaLnBrk="1" fontAlgn="auto" latinLnBrk="0" hangingPunct="1">
              <a:lnSpc>
                <a:spcPct val="100000"/>
              </a:lnSpc>
              <a:spcBef>
                <a:spcPts val="40"/>
              </a:spcBef>
              <a:spcAft>
                <a:spcPts val="0"/>
              </a:spcAft>
              <a:buClrTx/>
              <a:buSzTx/>
              <a:buFontTx/>
              <a:buNone/>
              <a:tabLst/>
              <a:defRPr/>
            </a:pPr>
            <a:endParaRPr kumimoji="0" sz="2050" b="0" i="0" u="none" strike="noStrike" kern="1200" cap="none" spc="0" normalizeH="0" baseline="0" noProof="0">
              <a:ln>
                <a:noFill/>
              </a:ln>
              <a:solidFill>
                <a:prstClr val="black"/>
              </a:solidFill>
              <a:effectLst/>
              <a:uLnTx/>
              <a:uFillTx/>
              <a:latin typeface="Arial"/>
              <a:ea typeface="+mn-ea"/>
              <a:cs typeface="Arial"/>
            </a:endParaRPr>
          </a:p>
          <a:p>
            <a:pPr marL="431800" marR="425450" lvl="0" indent="0" algn="ctr" defTabSz="914400" rtl="0" eaLnBrk="1" fontAlgn="auto" latinLnBrk="0" hangingPunct="1">
              <a:lnSpc>
                <a:spcPct val="100000"/>
              </a:lnSpc>
              <a:spcBef>
                <a:spcPts val="0"/>
              </a:spcBef>
              <a:spcAft>
                <a:spcPts val="0"/>
              </a:spcAft>
              <a:buClrTx/>
              <a:buSzTx/>
              <a:buFontTx/>
              <a:buNone/>
              <a:tabLst/>
              <a:defRPr/>
            </a:pPr>
            <a:r>
              <a:rPr kumimoji="0" sz="2000" b="1" i="0" u="none" strike="noStrike" kern="1200" cap="none" spc="-375" normalizeH="0" baseline="0" noProof="0" dirty="0">
                <a:ln>
                  <a:noFill/>
                </a:ln>
                <a:solidFill>
                  <a:prstClr val="black"/>
                </a:solidFill>
                <a:effectLst/>
                <a:uLnTx/>
                <a:uFillTx/>
                <a:latin typeface="Arial"/>
                <a:ea typeface="+mn-ea"/>
                <a:cs typeface="Arial"/>
              </a:rPr>
              <a:t>EL</a:t>
            </a:r>
            <a:r>
              <a:rPr kumimoji="0" sz="2000" b="1" i="0" u="none" strike="noStrike" kern="1200" cap="none" spc="-195" normalizeH="0" baseline="0" noProof="0" dirty="0">
                <a:ln>
                  <a:noFill/>
                </a:ln>
                <a:solidFill>
                  <a:prstClr val="black"/>
                </a:solidFill>
                <a:effectLst/>
                <a:uLnTx/>
                <a:uFillTx/>
                <a:latin typeface="Arial"/>
                <a:ea typeface="+mn-ea"/>
                <a:cs typeface="Arial"/>
              </a:rPr>
              <a:t> </a:t>
            </a:r>
            <a:r>
              <a:rPr kumimoji="0" sz="2000" b="1" i="0" u="none" strike="noStrike" kern="1200" cap="none" spc="-210" normalizeH="0" baseline="0" noProof="0" dirty="0">
                <a:ln>
                  <a:noFill/>
                </a:ln>
                <a:solidFill>
                  <a:prstClr val="black"/>
                </a:solidFill>
                <a:effectLst/>
                <a:uLnTx/>
                <a:uFillTx/>
                <a:latin typeface="Arial"/>
                <a:ea typeface="+mn-ea"/>
                <a:cs typeface="Arial"/>
              </a:rPr>
              <a:t>IMPUESTO</a:t>
            </a:r>
            <a:r>
              <a:rPr kumimoji="0" sz="2000" b="1" i="0" u="none" strike="noStrike" kern="1200" cap="none" spc="-25" normalizeH="0" baseline="0" noProof="0" dirty="0">
                <a:ln>
                  <a:noFill/>
                </a:ln>
                <a:solidFill>
                  <a:prstClr val="black"/>
                </a:solidFill>
                <a:effectLst/>
                <a:uLnTx/>
                <a:uFillTx/>
                <a:latin typeface="Arial"/>
                <a:ea typeface="+mn-ea"/>
                <a:cs typeface="Arial"/>
              </a:rPr>
              <a:t> </a:t>
            </a:r>
            <a:r>
              <a:rPr kumimoji="0" sz="2000" b="1" i="0" u="none" strike="noStrike" kern="1200" cap="none" spc="-180" normalizeH="0" baseline="0" noProof="0" dirty="0">
                <a:ln>
                  <a:noFill/>
                </a:ln>
                <a:solidFill>
                  <a:prstClr val="black"/>
                </a:solidFill>
                <a:effectLst/>
                <a:uLnTx/>
                <a:uFillTx/>
                <a:latin typeface="Arial"/>
                <a:ea typeface="+mn-ea"/>
                <a:cs typeface="Arial"/>
              </a:rPr>
              <a:t>DETERMINADO</a:t>
            </a:r>
            <a:r>
              <a:rPr kumimoji="0" sz="2000" b="1" i="0" u="none" strike="noStrike" kern="1200" cap="none" spc="-15" normalizeH="0" baseline="0" noProof="0" dirty="0">
                <a:ln>
                  <a:noFill/>
                </a:ln>
                <a:solidFill>
                  <a:prstClr val="black"/>
                </a:solidFill>
                <a:effectLst/>
                <a:uLnTx/>
                <a:uFillTx/>
                <a:latin typeface="Arial"/>
                <a:ea typeface="+mn-ea"/>
                <a:cs typeface="Arial"/>
              </a:rPr>
              <a:t> </a:t>
            </a:r>
            <a:r>
              <a:rPr kumimoji="0" sz="2000" b="1" i="0" u="none" strike="noStrike" kern="1200" cap="none" spc="-190" normalizeH="0" baseline="0" noProof="0" dirty="0">
                <a:ln>
                  <a:noFill/>
                </a:ln>
                <a:solidFill>
                  <a:prstClr val="black"/>
                </a:solidFill>
                <a:effectLst/>
                <a:uLnTx/>
                <a:uFillTx/>
                <a:latin typeface="Arial"/>
                <a:ea typeface="+mn-ea"/>
                <a:cs typeface="Arial"/>
              </a:rPr>
              <a:t>CONFORME</a:t>
            </a:r>
            <a:r>
              <a:rPr kumimoji="0" sz="2000" b="1" i="0" u="none" strike="noStrike" kern="1200" cap="none" spc="-40" normalizeH="0" baseline="0" noProof="0" dirty="0">
                <a:ln>
                  <a:noFill/>
                </a:ln>
                <a:solidFill>
                  <a:prstClr val="black"/>
                </a:solidFill>
                <a:effectLst/>
                <a:uLnTx/>
                <a:uFillTx/>
                <a:latin typeface="Arial"/>
                <a:ea typeface="+mn-ea"/>
                <a:cs typeface="Arial"/>
              </a:rPr>
              <a:t> </a:t>
            </a:r>
            <a:r>
              <a:rPr kumimoji="0" sz="2000" b="1" i="0" u="none" strike="noStrike" kern="1200" cap="none" spc="-220" normalizeH="0" baseline="0" noProof="0" dirty="0">
                <a:ln>
                  <a:noFill/>
                </a:ln>
                <a:solidFill>
                  <a:prstClr val="black"/>
                </a:solidFill>
                <a:effectLst/>
                <a:uLnTx/>
                <a:uFillTx/>
                <a:latin typeface="Arial"/>
                <a:ea typeface="+mn-ea"/>
                <a:cs typeface="Arial"/>
              </a:rPr>
              <a:t>AL</a:t>
            </a:r>
            <a:r>
              <a:rPr kumimoji="0" sz="2000" b="1" i="0" u="none" strike="noStrike" kern="1200" cap="none" spc="-30" normalizeH="0" baseline="0" noProof="0" dirty="0">
                <a:ln>
                  <a:noFill/>
                </a:ln>
                <a:solidFill>
                  <a:prstClr val="black"/>
                </a:solidFill>
                <a:effectLst/>
                <a:uLnTx/>
                <a:uFillTx/>
                <a:latin typeface="Arial"/>
                <a:ea typeface="+mn-ea"/>
                <a:cs typeface="Arial"/>
              </a:rPr>
              <a:t> </a:t>
            </a:r>
            <a:r>
              <a:rPr kumimoji="0" sz="2000" b="1" i="0" u="none" strike="noStrike" kern="1200" cap="none" spc="-200" normalizeH="0" baseline="0" noProof="0" dirty="0">
                <a:ln>
                  <a:noFill/>
                </a:ln>
                <a:solidFill>
                  <a:prstClr val="black"/>
                </a:solidFill>
                <a:effectLst/>
                <a:uLnTx/>
                <a:uFillTx/>
                <a:latin typeface="Arial"/>
                <a:ea typeface="+mn-ea"/>
                <a:cs typeface="Arial"/>
              </a:rPr>
              <a:t>ARTÍCULO</a:t>
            </a:r>
            <a:r>
              <a:rPr kumimoji="0" sz="2000" b="1" i="0" u="none" strike="noStrike" kern="1200" cap="none" spc="-15" normalizeH="0" baseline="0" noProof="0" dirty="0">
                <a:ln>
                  <a:noFill/>
                </a:ln>
                <a:solidFill>
                  <a:prstClr val="black"/>
                </a:solidFill>
                <a:effectLst/>
                <a:uLnTx/>
                <a:uFillTx/>
                <a:latin typeface="Arial"/>
                <a:ea typeface="+mn-ea"/>
                <a:cs typeface="Arial"/>
              </a:rPr>
              <a:t> </a:t>
            </a:r>
            <a:r>
              <a:rPr kumimoji="0" sz="2000" b="1" i="0" u="none" strike="noStrike" kern="1200" cap="none" spc="-50" normalizeH="0" baseline="0" noProof="0" dirty="0">
                <a:ln>
                  <a:noFill/>
                </a:ln>
                <a:solidFill>
                  <a:prstClr val="black"/>
                </a:solidFill>
                <a:effectLst/>
                <a:uLnTx/>
                <a:uFillTx/>
                <a:latin typeface="Arial"/>
                <a:ea typeface="+mn-ea"/>
                <a:cs typeface="Arial"/>
              </a:rPr>
              <a:t>152</a:t>
            </a:r>
            <a:r>
              <a:rPr kumimoji="0" sz="2000" b="1" i="0" u="none" strike="noStrike" kern="1200" cap="none" spc="-35" normalizeH="0" baseline="0" noProof="0" dirty="0">
                <a:ln>
                  <a:noFill/>
                </a:ln>
                <a:solidFill>
                  <a:prstClr val="black"/>
                </a:solidFill>
                <a:effectLst/>
                <a:uLnTx/>
                <a:uFillTx/>
                <a:latin typeface="Arial"/>
                <a:ea typeface="+mn-ea"/>
                <a:cs typeface="Arial"/>
              </a:rPr>
              <a:t> </a:t>
            </a:r>
            <a:r>
              <a:rPr kumimoji="0" sz="2000" b="1" i="0" u="none" strike="noStrike" kern="1200" cap="none" spc="-275" normalizeH="0" baseline="0" noProof="0" dirty="0">
                <a:ln>
                  <a:noFill/>
                </a:ln>
                <a:solidFill>
                  <a:prstClr val="black"/>
                </a:solidFill>
                <a:effectLst/>
                <a:uLnTx/>
                <a:uFillTx/>
                <a:latin typeface="Arial"/>
                <a:ea typeface="+mn-ea"/>
                <a:cs typeface="Arial"/>
              </a:rPr>
              <a:t>DE</a:t>
            </a:r>
            <a:r>
              <a:rPr kumimoji="0" sz="2000" b="1" i="0" u="none" strike="noStrike" kern="1200" cap="none" spc="-5" normalizeH="0" baseline="0" noProof="0" dirty="0">
                <a:ln>
                  <a:noFill/>
                </a:ln>
                <a:solidFill>
                  <a:prstClr val="black"/>
                </a:solidFill>
                <a:effectLst/>
                <a:uLnTx/>
                <a:uFillTx/>
                <a:latin typeface="Arial"/>
                <a:ea typeface="+mn-ea"/>
                <a:cs typeface="Arial"/>
              </a:rPr>
              <a:t> </a:t>
            </a:r>
            <a:r>
              <a:rPr kumimoji="0" sz="2000" b="1" i="0" u="none" strike="noStrike" kern="1200" cap="none" spc="-220" normalizeH="0" baseline="0" noProof="0" dirty="0">
                <a:ln>
                  <a:noFill/>
                </a:ln>
                <a:solidFill>
                  <a:prstClr val="black"/>
                </a:solidFill>
                <a:effectLst/>
                <a:uLnTx/>
                <a:uFillTx/>
                <a:latin typeface="Arial"/>
                <a:ea typeface="+mn-ea"/>
                <a:cs typeface="Arial"/>
              </a:rPr>
              <a:t>LA</a:t>
            </a:r>
            <a:r>
              <a:rPr kumimoji="0" sz="2000" b="1" i="0" u="none" strike="noStrike" kern="1200" cap="none" spc="-30" normalizeH="0" baseline="0" noProof="0" dirty="0">
                <a:ln>
                  <a:noFill/>
                </a:ln>
                <a:solidFill>
                  <a:prstClr val="black"/>
                </a:solidFill>
                <a:effectLst/>
                <a:uLnTx/>
                <a:uFillTx/>
                <a:latin typeface="Arial"/>
                <a:ea typeface="+mn-ea"/>
                <a:cs typeface="Arial"/>
              </a:rPr>
              <a:t> </a:t>
            </a:r>
            <a:r>
              <a:rPr kumimoji="0" sz="2000" b="1" i="0" u="none" strike="noStrike" kern="1200" cap="none" spc="-305" normalizeH="0" baseline="0" noProof="0" dirty="0">
                <a:ln>
                  <a:noFill/>
                </a:ln>
                <a:solidFill>
                  <a:prstClr val="black"/>
                </a:solidFill>
                <a:effectLst/>
                <a:uLnTx/>
                <a:uFillTx/>
                <a:latin typeface="Arial"/>
                <a:ea typeface="+mn-ea"/>
                <a:cs typeface="Arial"/>
              </a:rPr>
              <a:t>LEY</a:t>
            </a:r>
            <a:r>
              <a:rPr kumimoji="0" sz="2000" b="1" i="0" u="none" strike="noStrike" kern="1200" cap="none" spc="-275" normalizeH="0" baseline="0" noProof="0" dirty="0">
                <a:ln>
                  <a:noFill/>
                </a:ln>
                <a:solidFill>
                  <a:prstClr val="black"/>
                </a:solidFill>
                <a:effectLst/>
                <a:uLnTx/>
                <a:uFillTx/>
                <a:latin typeface="Arial"/>
                <a:ea typeface="+mn-ea"/>
                <a:cs typeface="Arial"/>
              </a:rPr>
              <a:t> </a:t>
            </a:r>
            <a:r>
              <a:rPr kumimoji="0" sz="2000" b="1" i="0" u="none" strike="noStrike" kern="1200" cap="none" spc="-305" normalizeH="0" baseline="0" noProof="0" dirty="0">
                <a:ln>
                  <a:noFill/>
                </a:ln>
                <a:solidFill>
                  <a:prstClr val="black"/>
                </a:solidFill>
                <a:effectLst/>
                <a:uLnTx/>
                <a:uFillTx/>
                <a:latin typeface="Arial"/>
                <a:ea typeface="+mn-ea"/>
                <a:cs typeface="Arial"/>
              </a:rPr>
              <a:t>DEL </a:t>
            </a:r>
            <a:r>
              <a:rPr kumimoji="0" sz="2000" b="1" i="0" u="none" strike="noStrike" kern="1200" cap="none" spc="-545" normalizeH="0" baseline="0" noProof="0" dirty="0">
                <a:ln>
                  <a:noFill/>
                </a:ln>
                <a:solidFill>
                  <a:prstClr val="black"/>
                </a:solidFill>
                <a:effectLst/>
                <a:uLnTx/>
                <a:uFillTx/>
                <a:latin typeface="Arial"/>
                <a:ea typeface="+mn-ea"/>
                <a:cs typeface="Arial"/>
              </a:rPr>
              <a:t> </a:t>
            </a:r>
            <a:r>
              <a:rPr kumimoji="0" sz="2000" b="1" i="0" u="none" strike="noStrike" kern="1200" cap="none" spc="-30" normalizeH="0" baseline="0" noProof="0" dirty="0">
                <a:ln>
                  <a:noFill/>
                </a:ln>
                <a:solidFill>
                  <a:prstClr val="black"/>
                </a:solidFill>
                <a:effectLst/>
                <a:uLnTx/>
                <a:uFillTx/>
                <a:latin typeface="Arial"/>
                <a:ea typeface="+mn-ea"/>
                <a:cs typeface="Arial"/>
              </a:rPr>
              <a:t>I</a:t>
            </a:r>
            <a:r>
              <a:rPr kumimoji="0" sz="2000" b="1" i="0" u="none" strike="noStrike" kern="1200" cap="none" spc="-100" normalizeH="0" baseline="0" noProof="0" dirty="0">
                <a:ln>
                  <a:noFill/>
                </a:ln>
                <a:solidFill>
                  <a:prstClr val="black"/>
                </a:solidFill>
                <a:effectLst/>
                <a:uLnTx/>
                <a:uFillTx/>
                <a:latin typeface="Arial"/>
                <a:ea typeface="+mn-ea"/>
                <a:cs typeface="Arial"/>
              </a:rPr>
              <a:t>M</a:t>
            </a:r>
            <a:r>
              <a:rPr kumimoji="0" sz="2000" b="1" i="0" u="none" strike="noStrike" kern="1200" cap="none" spc="-305" normalizeH="0" baseline="0" noProof="0" dirty="0">
                <a:ln>
                  <a:noFill/>
                </a:ln>
                <a:solidFill>
                  <a:prstClr val="black"/>
                </a:solidFill>
                <a:effectLst/>
                <a:uLnTx/>
                <a:uFillTx/>
                <a:latin typeface="Arial"/>
                <a:ea typeface="+mn-ea"/>
                <a:cs typeface="Arial"/>
              </a:rPr>
              <a:t>PUE</a:t>
            </a:r>
            <a:r>
              <a:rPr kumimoji="0" sz="2000" b="1" i="0" u="none" strike="noStrike" kern="1200" cap="none" spc="-290" normalizeH="0" baseline="0" noProof="0" dirty="0">
                <a:ln>
                  <a:noFill/>
                </a:ln>
                <a:solidFill>
                  <a:prstClr val="black"/>
                </a:solidFill>
                <a:effectLst/>
                <a:uLnTx/>
                <a:uFillTx/>
                <a:latin typeface="Arial"/>
                <a:ea typeface="+mn-ea"/>
                <a:cs typeface="Arial"/>
              </a:rPr>
              <a:t>ST</a:t>
            </a:r>
            <a:r>
              <a:rPr kumimoji="0" sz="2000" b="1" i="0" u="none" strike="noStrike" kern="1200" cap="none" spc="-75" normalizeH="0" baseline="0" noProof="0" dirty="0">
                <a:ln>
                  <a:noFill/>
                </a:ln>
                <a:solidFill>
                  <a:prstClr val="black"/>
                </a:solidFill>
                <a:effectLst/>
                <a:uLnTx/>
                <a:uFillTx/>
                <a:latin typeface="Arial"/>
                <a:ea typeface="+mn-ea"/>
                <a:cs typeface="Arial"/>
              </a:rPr>
              <a:t>O</a:t>
            </a:r>
            <a:r>
              <a:rPr kumimoji="0" sz="2000" b="1" i="0" u="none" strike="noStrike" kern="1200" cap="none" spc="-25" normalizeH="0" baseline="0" noProof="0" dirty="0">
                <a:ln>
                  <a:noFill/>
                </a:ln>
                <a:solidFill>
                  <a:prstClr val="black"/>
                </a:solidFill>
                <a:effectLst/>
                <a:uLnTx/>
                <a:uFillTx/>
                <a:latin typeface="Arial"/>
                <a:ea typeface="+mn-ea"/>
                <a:cs typeface="Arial"/>
              </a:rPr>
              <a:t> </a:t>
            </a:r>
            <a:r>
              <a:rPr kumimoji="0" sz="2000" b="1" i="0" u="none" strike="noStrike" kern="1200" cap="none" spc="-380" normalizeH="0" baseline="0" noProof="0" dirty="0">
                <a:ln>
                  <a:noFill/>
                </a:ln>
                <a:solidFill>
                  <a:prstClr val="black"/>
                </a:solidFill>
                <a:effectLst/>
                <a:uLnTx/>
                <a:uFillTx/>
                <a:latin typeface="Arial"/>
                <a:ea typeface="+mn-ea"/>
                <a:cs typeface="Arial"/>
              </a:rPr>
              <a:t>S</a:t>
            </a:r>
            <a:r>
              <a:rPr kumimoji="0" sz="2000" b="1" i="0" u="none" strike="noStrike" kern="1200" cap="none" spc="-290" normalizeH="0" baseline="0" noProof="0" dirty="0">
                <a:ln>
                  <a:noFill/>
                </a:ln>
                <a:solidFill>
                  <a:prstClr val="black"/>
                </a:solidFill>
                <a:effectLst/>
                <a:uLnTx/>
                <a:uFillTx/>
                <a:latin typeface="Arial"/>
                <a:ea typeface="+mn-ea"/>
                <a:cs typeface="Arial"/>
              </a:rPr>
              <a:t>OBR</a:t>
            </a:r>
            <a:r>
              <a:rPr kumimoji="0" sz="2000" b="1" i="0" u="none" strike="noStrike" kern="1200" cap="none" spc="-260" normalizeH="0" baseline="0" noProof="0" dirty="0">
                <a:ln>
                  <a:noFill/>
                </a:ln>
                <a:solidFill>
                  <a:prstClr val="black"/>
                </a:solidFill>
                <a:effectLst/>
                <a:uLnTx/>
                <a:uFillTx/>
                <a:latin typeface="Arial"/>
                <a:ea typeface="+mn-ea"/>
                <a:cs typeface="Arial"/>
              </a:rPr>
              <a:t>E</a:t>
            </a:r>
            <a:r>
              <a:rPr kumimoji="0" sz="2000" b="1" i="0" u="none" strike="noStrike" kern="1200" cap="none" spc="-35" normalizeH="0" baseline="0" noProof="0" dirty="0">
                <a:ln>
                  <a:noFill/>
                </a:ln>
                <a:solidFill>
                  <a:prstClr val="black"/>
                </a:solidFill>
                <a:effectLst/>
                <a:uLnTx/>
                <a:uFillTx/>
                <a:latin typeface="Arial"/>
                <a:ea typeface="+mn-ea"/>
                <a:cs typeface="Arial"/>
              </a:rPr>
              <a:t> </a:t>
            </a:r>
            <a:r>
              <a:rPr kumimoji="0" sz="2000" b="1" i="0" u="none" strike="noStrike" kern="1200" cap="none" spc="-220" normalizeH="0" baseline="0" noProof="0" dirty="0">
                <a:ln>
                  <a:noFill/>
                </a:ln>
                <a:solidFill>
                  <a:prstClr val="black"/>
                </a:solidFill>
                <a:effectLst/>
                <a:uLnTx/>
                <a:uFillTx/>
                <a:latin typeface="Arial"/>
                <a:ea typeface="+mn-ea"/>
                <a:cs typeface="Arial"/>
              </a:rPr>
              <a:t>LA</a:t>
            </a:r>
            <a:r>
              <a:rPr kumimoji="0" sz="2000" b="1" i="0" u="none" strike="noStrike" kern="1200" cap="none" spc="-30" normalizeH="0" baseline="0" noProof="0" dirty="0">
                <a:ln>
                  <a:noFill/>
                </a:ln>
                <a:solidFill>
                  <a:prstClr val="black"/>
                </a:solidFill>
                <a:effectLst/>
                <a:uLnTx/>
                <a:uFillTx/>
                <a:latin typeface="Arial"/>
                <a:ea typeface="+mn-ea"/>
                <a:cs typeface="Arial"/>
              </a:rPr>
              <a:t> </a:t>
            </a:r>
            <a:r>
              <a:rPr kumimoji="0" sz="2000" b="1" i="0" u="none" strike="noStrike" kern="1200" cap="none" spc="-240" normalizeH="0" baseline="0" noProof="0" dirty="0">
                <a:ln>
                  <a:noFill/>
                </a:ln>
                <a:solidFill>
                  <a:prstClr val="black"/>
                </a:solidFill>
                <a:effectLst/>
                <a:uLnTx/>
                <a:uFillTx/>
                <a:latin typeface="Arial"/>
                <a:ea typeface="+mn-ea"/>
                <a:cs typeface="Arial"/>
              </a:rPr>
              <a:t>REN</a:t>
            </a:r>
            <a:r>
              <a:rPr kumimoji="0" sz="2000" b="1" i="0" u="none" strike="noStrike" kern="1200" cap="none" spc="-415" normalizeH="0" baseline="0" noProof="0" dirty="0">
                <a:ln>
                  <a:noFill/>
                </a:ln>
                <a:solidFill>
                  <a:prstClr val="black"/>
                </a:solidFill>
                <a:effectLst/>
                <a:uLnTx/>
                <a:uFillTx/>
                <a:latin typeface="Arial"/>
                <a:ea typeface="+mn-ea"/>
                <a:cs typeface="Arial"/>
              </a:rPr>
              <a:t>T</a:t>
            </a:r>
            <a:r>
              <a:rPr kumimoji="0" sz="2000" b="1" i="0" u="none" strike="noStrike" kern="1200" cap="none" spc="-70" normalizeH="0" baseline="0" noProof="0" dirty="0">
                <a:ln>
                  <a:noFill/>
                </a:ln>
                <a:solidFill>
                  <a:prstClr val="black"/>
                </a:solidFill>
                <a:effectLst/>
                <a:uLnTx/>
                <a:uFillTx/>
                <a:latin typeface="Arial"/>
                <a:ea typeface="+mn-ea"/>
                <a:cs typeface="Arial"/>
              </a:rPr>
              <a:t>A</a:t>
            </a:r>
            <a:endParaRPr kumimoji="0" sz="2000" b="0" i="0" u="none" strike="noStrike" kern="1200" cap="none" spc="0" normalizeH="0" baseline="0" noProof="0">
              <a:ln>
                <a:noFill/>
              </a:ln>
              <a:solidFill>
                <a:prstClr val="black"/>
              </a:solidFill>
              <a:effectLst/>
              <a:uLnTx/>
              <a:uFillTx/>
              <a:latin typeface="Arial"/>
              <a:ea typeface="+mn-ea"/>
              <a:cs typeface="Aria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sz="2000" b="1" i="0" u="none" strike="noStrike" kern="1200" cap="none" spc="-380" normalizeH="0" baseline="0" noProof="0" dirty="0">
                <a:ln>
                  <a:noFill/>
                </a:ln>
                <a:solidFill>
                  <a:srgbClr val="C00000"/>
                </a:solidFill>
                <a:effectLst/>
                <a:uLnTx/>
                <a:uFillTx/>
                <a:latin typeface="Arial"/>
                <a:ea typeface="+mn-ea"/>
                <a:cs typeface="Arial"/>
              </a:rPr>
              <a:t>S</a:t>
            </a:r>
            <a:r>
              <a:rPr kumimoji="0" sz="2000" b="1" i="0" u="none" strike="noStrike" kern="1200" cap="none" spc="-220" normalizeH="0" baseline="0" noProof="0" dirty="0">
                <a:ln>
                  <a:noFill/>
                </a:ln>
                <a:solidFill>
                  <a:srgbClr val="C00000"/>
                </a:solidFill>
                <a:effectLst/>
                <a:uLnTx/>
                <a:uFillTx/>
                <a:latin typeface="Arial"/>
                <a:ea typeface="+mn-ea"/>
                <a:cs typeface="Arial"/>
              </a:rPr>
              <a:t>EA</a:t>
            </a:r>
            <a:r>
              <a:rPr kumimoji="0" sz="2000" b="1" i="0" u="none" strike="noStrike" kern="1200" cap="none" spc="-25" normalizeH="0" baseline="0" noProof="0" dirty="0">
                <a:ln>
                  <a:noFill/>
                </a:ln>
                <a:solidFill>
                  <a:srgbClr val="C00000"/>
                </a:solidFill>
                <a:effectLst/>
                <a:uLnTx/>
                <a:uFillTx/>
                <a:latin typeface="Arial"/>
                <a:ea typeface="+mn-ea"/>
                <a:cs typeface="Arial"/>
              </a:rPr>
              <a:t> </a:t>
            </a:r>
            <a:r>
              <a:rPr kumimoji="0" sz="2000" b="1" i="0" u="none" strike="noStrike" kern="1200" cap="none" spc="-90" normalizeH="0" baseline="0" noProof="0" dirty="0">
                <a:ln>
                  <a:noFill/>
                </a:ln>
                <a:solidFill>
                  <a:srgbClr val="C00000"/>
                </a:solidFill>
                <a:effectLst/>
                <a:uLnTx/>
                <a:uFillTx/>
                <a:latin typeface="Arial"/>
                <a:ea typeface="+mn-ea"/>
                <a:cs typeface="Arial"/>
              </a:rPr>
              <a:t>M</a:t>
            </a:r>
            <a:r>
              <a:rPr kumimoji="0" sz="2000" b="1" i="0" u="none" strike="noStrike" kern="1200" cap="none" spc="-175" normalizeH="0" baseline="0" noProof="0" dirty="0">
                <a:ln>
                  <a:noFill/>
                </a:ln>
                <a:solidFill>
                  <a:srgbClr val="C00000"/>
                </a:solidFill>
                <a:effectLst/>
                <a:uLnTx/>
                <a:uFillTx/>
                <a:latin typeface="Arial"/>
                <a:ea typeface="+mn-ea"/>
                <a:cs typeface="Arial"/>
              </a:rPr>
              <a:t>ENO</a:t>
            </a:r>
            <a:r>
              <a:rPr kumimoji="0" sz="2000" b="1" i="0" u="none" strike="noStrike" kern="1200" cap="none" spc="-280" normalizeH="0" baseline="0" noProof="0" dirty="0">
                <a:ln>
                  <a:noFill/>
                </a:ln>
                <a:solidFill>
                  <a:srgbClr val="C00000"/>
                </a:solidFill>
                <a:effectLst/>
                <a:uLnTx/>
                <a:uFillTx/>
                <a:latin typeface="Arial"/>
                <a:ea typeface="+mn-ea"/>
                <a:cs typeface="Arial"/>
              </a:rPr>
              <a:t>R</a:t>
            </a:r>
            <a:r>
              <a:rPr kumimoji="0" sz="2000" b="1" i="0" u="none" strike="noStrike" kern="1200" cap="none" spc="-45" normalizeH="0" baseline="0" noProof="0" dirty="0">
                <a:ln>
                  <a:noFill/>
                </a:ln>
                <a:solidFill>
                  <a:srgbClr val="C00000"/>
                </a:solidFill>
                <a:effectLst/>
                <a:uLnTx/>
                <a:uFillTx/>
                <a:latin typeface="Arial"/>
                <a:ea typeface="+mn-ea"/>
                <a:cs typeface="Arial"/>
              </a:rPr>
              <a:t> </a:t>
            </a:r>
            <a:r>
              <a:rPr kumimoji="0" sz="2000" b="1" i="0" u="none" strike="noStrike" kern="1200" cap="none" spc="-70" normalizeH="0" baseline="0" noProof="0" dirty="0">
                <a:ln>
                  <a:noFill/>
                </a:ln>
                <a:solidFill>
                  <a:srgbClr val="C00000"/>
                </a:solidFill>
                <a:effectLst/>
                <a:uLnTx/>
                <a:uFillTx/>
                <a:latin typeface="Arial"/>
                <a:ea typeface="+mn-ea"/>
                <a:cs typeface="Arial"/>
              </a:rPr>
              <a:t>A</a:t>
            </a:r>
            <a:endParaRPr kumimoji="0" sz="2000" b="0" i="0" u="none" strike="noStrike" kern="1200" cap="none" spc="0" normalizeH="0" baseline="0" noProof="0">
              <a:ln>
                <a:noFill/>
              </a:ln>
              <a:solidFill>
                <a:prstClr val="black"/>
              </a:solidFill>
              <a:effectLst/>
              <a:uLnTx/>
              <a:uFillTx/>
              <a:latin typeface="Arial"/>
              <a:ea typeface="+mn-ea"/>
              <a:cs typeface="Arial"/>
            </a:endParaRPr>
          </a:p>
          <a:p>
            <a:pPr marL="429895" marR="423545" lvl="0" indent="0" algn="ctr" defTabSz="914400" rtl="0" eaLnBrk="1" fontAlgn="auto" latinLnBrk="0" hangingPunct="1">
              <a:lnSpc>
                <a:spcPct val="100000"/>
              </a:lnSpc>
              <a:spcBef>
                <a:spcPts val="0"/>
              </a:spcBef>
              <a:spcAft>
                <a:spcPts val="0"/>
              </a:spcAft>
              <a:buClrTx/>
              <a:buSzTx/>
              <a:buFontTx/>
              <a:buNone/>
              <a:tabLst/>
              <a:defRPr/>
            </a:pPr>
            <a:r>
              <a:rPr kumimoji="0" sz="2000" b="1" i="0" u="none" strike="noStrike" kern="1200" cap="none" spc="-220" normalizeH="0" baseline="0" noProof="0" dirty="0">
                <a:ln>
                  <a:noFill/>
                </a:ln>
                <a:solidFill>
                  <a:prstClr val="black"/>
                </a:solidFill>
                <a:effectLst/>
                <a:uLnTx/>
                <a:uFillTx/>
                <a:latin typeface="Arial"/>
                <a:ea typeface="+mn-ea"/>
                <a:cs typeface="Arial"/>
              </a:rPr>
              <a:t>LA</a:t>
            </a:r>
            <a:r>
              <a:rPr kumimoji="0" sz="2000" b="1" i="0" u="none" strike="noStrike" kern="1200" cap="none" spc="-215" normalizeH="0" baseline="0" noProof="0" dirty="0">
                <a:ln>
                  <a:noFill/>
                </a:ln>
                <a:solidFill>
                  <a:prstClr val="black"/>
                </a:solidFill>
                <a:effectLst/>
                <a:uLnTx/>
                <a:uFillTx/>
                <a:latin typeface="Arial"/>
                <a:ea typeface="+mn-ea"/>
                <a:cs typeface="Arial"/>
              </a:rPr>
              <a:t> </a:t>
            </a:r>
            <a:r>
              <a:rPr kumimoji="0" sz="2000" b="1" i="0" u="none" strike="noStrike" kern="1200" cap="none" spc="-175" normalizeH="0" baseline="0" noProof="0" dirty="0">
                <a:ln>
                  <a:noFill/>
                </a:ln>
                <a:solidFill>
                  <a:prstClr val="black"/>
                </a:solidFill>
                <a:effectLst/>
                <a:uLnTx/>
                <a:uFillTx/>
                <a:latin typeface="Arial"/>
                <a:ea typeface="+mn-ea"/>
                <a:cs typeface="Arial"/>
              </a:rPr>
              <a:t>SUMA </a:t>
            </a:r>
            <a:r>
              <a:rPr kumimoji="0" sz="2000" b="1" i="0" u="none" strike="noStrike" kern="1200" cap="none" spc="-275" normalizeH="0" baseline="0" noProof="0" dirty="0">
                <a:ln>
                  <a:noFill/>
                </a:ln>
                <a:solidFill>
                  <a:prstClr val="black"/>
                </a:solidFill>
                <a:effectLst/>
                <a:uLnTx/>
                <a:uFillTx/>
                <a:latin typeface="Arial"/>
                <a:ea typeface="+mn-ea"/>
                <a:cs typeface="Arial"/>
              </a:rPr>
              <a:t>DE</a:t>
            </a:r>
            <a:r>
              <a:rPr kumimoji="0" sz="2000" b="1" i="0" u="none" strike="noStrike" kern="1200" cap="none" spc="-270" normalizeH="0" baseline="0" noProof="0" dirty="0">
                <a:ln>
                  <a:noFill/>
                </a:ln>
                <a:solidFill>
                  <a:prstClr val="black"/>
                </a:solidFill>
                <a:effectLst/>
                <a:uLnTx/>
                <a:uFillTx/>
                <a:latin typeface="Arial"/>
                <a:ea typeface="+mn-ea"/>
                <a:cs typeface="Arial"/>
              </a:rPr>
              <a:t> </a:t>
            </a:r>
            <a:r>
              <a:rPr kumimoji="0" sz="2000" b="1" i="0" u="none" strike="noStrike" kern="1200" cap="none" spc="-275" normalizeH="0" baseline="0" noProof="0" dirty="0">
                <a:ln>
                  <a:noFill/>
                </a:ln>
                <a:solidFill>
                  <a:prstClr val="black"/>
                </a:solidFill>
                <a:effectLst/>
                <a:uLnTx/>
                <a:uFillTx/>
                <a:latin typeface="Arial"/>
                <a:ea typeface="+mn-ea"/>
                <a:cs typeface="Arial"/>
              </a:rPr>
              <a:t>LAS</a:t>
            </a:r>
            <a:r>
              <a:rPr kumimoji="0" sz="2000" b="1" i="0" u="none" strike="noStrike" kern="1200" cap="none" spc="-270" normalizeH="0" baseline="0" noProof="0" dirty="0">
                <a:ln>
                  <a:noFill/>
                </a:ln>
                <a:solidFill>
                  <a:prstClr val="black"/>
                </a:solidFill>
                <a:effectLst/>
                <a:uLnTx/>
                <a:uFillTx/>
                <a:latin typeface="Arial"/>
                <a:ea typeface="+mn-ea"/>
                <a:cs typeface="Arial"/>
              </a:rPr>
              <a:t> </a:t>
            </a:r>
            <a:r>
              <a:rPr kumimoji="0" sz="2000" b="1" i="0" u="none" strike="noStrike" kern="1200" cap="none" spc="-204" normalizeH="0" baseline="0" noProof="0" dirty="0">
                <a:ln>
                  <a:noFill/>
                </a:ln>
                <a:solidFill>
                  <a:prstClr val="black"/>
                </a:solidFill>
                <a:effectLst/>
                <a:uLnTx/>
                <a:uFillTx/>
                <a:latin typeface="Arial"/>
                <a:ea typeface="+mn-ea"/>
                <a:cs typeface="Arial"/>
              </a:rPr>
              <a:t>CANTIDADES</a:t>
            </a:r>
            <a:r>
              <a:rPr kumimoji="0" sz="2000" b="1" i="0" u="none" strike="noStrike" kern="1200" cap="none" spc="-200" normalizeH="0" baseline="0" noProof="0" dirty="0">
                <a:ln>
                  <a:noFill/>
                </a:ln>
                <a:solidFill>
                  <a:prstClr val="black"/>
                </a:solidFill>
                <a:effectLst/>
                <a:uLnTx/>
                <a:uFillTx/>
                <a:latin typeface="Arial"/>
                <a:ea typeface="+mn-ea"/>
                <a:cs typeface="Arial"/>
              </a:rPr>
              <a:t> </a:t>
            </a:r>
            <a:r>
              <a:rPr kumimoji="0" sz="2000" b="1" i="0" u="none" strike="noStrike" kern="1200" cap="none" spc="-210" normalizeH="0" baseline="0" noProof="0" dirty="0">
                <a:ln>
                  <a:noFill/>
                </a:ln>
                <a:solidFill>
                  <a:prstClr val="black"/>
                </a:solidFill>
                <a:effectLst/>
                <a:uLnTx/>
                <a:uFillTx/>
                <a:latin typeface="Arial"/>
                <a:ea typeface="+mn-ea"/>
                <a:cs typeface="Arial"/>
              </a:rPr>
              <a:t>QUE</a:t>
            </a:r>
            <a:r>
              <a:rPr kumimoji="0" sz="2000" b="1" i="0" u="none" strike="noStrike" kern="1200" cap="none" spc="-204" normalizeH="0" baseline="0" noProof="0" dirty="0">
                <a:ln>
                  <a:noFill/>
                </a:ln>
                <a:solidFill>
                  <a:prstClr val="black"/>
                </a:solidFill>
                <a:effectLst/>
                <a:uLnTx/>
                <a:uFillTx/>
                <a:latin typeface="Arial"/>
                <a:ea typeface="+mn-ea"/>
                <a:cs typeface="Arial"/>
              </a:rPr>
              <a:t> POR </a:t>
            </a:r>
            <a:r>
              <a:rPr kumimoji="0" sz="2000" b="1" i="0" u="none" strike="noStrike" kern="1200" cap="none" spc="-215" normalizeH="0" baseline="0" noProof="0" dirty="0">
                <a:ln>
                  <a:noFill/>
                </a:ln>
                <a:solidFill>
                  <a:prstClr val="black"/>
                </a:solidFill>
                <a:effectLst/>
                <a:uLnTx/>
                <a:uFillTx/>
                <a:latin typeface="Arial"/>
                <a:ea typeface="+mn-ea"/>
                <a:cs typeface="Arial"/>
              </a:rPr>
              <a:t>CONCEPTO </a:t>
            </a:r>
            <a:r>
              <a:rPr kumimoji="0" sz="2000" b="1" i="0" u="none" strike="noStrike" kern="1200" cap="none" spc="-275" normalizeH="0" baseline="0" noProof="0" dirty="0">
                <a:ln>
                  <a:noFill/>
                </a:ln>
                <a:solidFill>
                  <a:prstClr val="black"/>
                </a:solidFill>
                <a:effectLst/>
                <a:uLnTx/>
                <a:uFillTx/>
                <a:latin typeface="Arial"/>
                <a:ea typeface="+mn-ea"/>
                <a:cs typeface="Arial"/>
              </a:rPr>
              <a:t>DE</a:t>
            </a:r>
            <a:r>
              <a:rPr kumimoji="0" sz="2000" b="1" i="0" u="none" strike="noStrike" kern="1200" cap="none" spc="-270" normalizeH="0" baseline="0" noProof="0" dirty="0">
                <a:ln>
                  <a:noFill/>
                </a:ln>
                <a:solidFill>
                  <a:prstClr val="black"/>
                </a:solidFill>
                <a:effectLst/>
                <a:uLnTx/>
                <a:uFillTx/>
                <a:latin typeface="Arial"/>
                <a:ea typeface="+mn-ea"/>
                <a:cs typeface="Arial"/>
              </a:rPr>
              <a:t> </a:t>
            </a:r>
            <a:r>
              <a:rPr kumimoji="0" sz="2000" b="1" i="0" u="none" strike="noStrike" kern="1200" cap="none" spc="-210" normalizeH="0" baseline="0" noProof="0" dirty="0">
                <a:ln>
                  <a:noFill/>
                </a:ln>
                <a:solidFill>
                  <a:prstClr val="black"/>
                </a:solidFill>
                <a:effectLst/>
                <a:uLnTx/>
                <a:uFillTx/>
                <a:latin typeface="Arial"/>
                <a:ea typeface="+mn-ea"/>
                <a:cs typeface="Arial"/>
              </a:rPr>
              <a:t>SUBSIDIO</a:t>
            </a:r>
            <a:r>
              <a:rPr kumimoji="0" sz="2000" b="1" i="0" u="none" strike="noStrike" kern="1200" cap="none" spc="-204" normalizeH="0" baseline="0" noProof="0" dirty="0">
                <a:ln>
                  <a:noFill/>
                </a:ln>
                <a:solidFill>
                  <a:prstClr val="black"/>
                </a:solidFill>
                <a:effectLst/>
                <a:uLnTx/>
                <a:uFillTx/>
                <a:latin typeface="Arial"/>
                <a:ea typeface="+mn-ea"/>
                <a:cs typeface="Arial"/>
              </a:rPr>
              <a:t> PARA </a:t>
            </a:r>
            <a:r>
              <a:rPr kumimoji="0" sz="2000" b="1" i="0" u="none" strike="noStrike" kern="1200" cap="none" spc="-375" normalizeH="0" baseline="0" noProof="0" dirty="0">
                <a:ln>
                  <a:noFill/>
                </a:ln>
                <a:solidFill>
                  <a:prstClr val="black"/>
                </a:solidFill>
                <a:effectLst/>
                <a:uLnTx/>
                <a:uFillTx/>
                <a:latin typeface="Arial"/>
                <a:ea typeface="+mn-ea"/>
                <a:cs typeface="Arial"/>
              </a:rPr>
              <a:t>EL </a:t>
            </a:r>
            <a:r>
              <a:rPr kumimoji="0" sz="2000" b="1" i="0" u="none" strike="noStrike" kern="1200" cap="none" spc="-545" normalizeH="0" baseline="0" noProof="0" dirty="0">
                <a:ln>
                  <a:noFill/>
                </a:ln>
                <a:solidFill>
                  <a:prstClr val="black"/>
                </a:solidFill>
                <a:effectLst/>
                <a:uLnTx/>
                <a:uFillTx/>
                <a:latin typeface="Arial"/>
                <a:ea typeface="+mn-ea"/>
                <a:cs typeface="Arial"/>
              </a:rPr>
              <a:t> </a:t>
            </a:r>
            <a:r>
              <a:rPr kumimoji="0" sz="2000" b="1" i="0" u="none" strike="noStrike" kern="1200" cap="none" spc="-260" normalizeH="0" baseline="0" noProof="0" dirty="0">
                <a:ln>
                  <a:noFill/>
                </a:ln>
                <a:solidFill>
                  <a:prstClr val="black"/>
                </a:solidFill>
                <a:effectLst/>
                <a:uLnTx/>
                <a:uFillTx/>
                <a:latin typeface="Arial"/>
                <a:ea typeface="+mn-ea"/>
                <a:cs typeface="Arial"/>
              </a:rPr>
              <a:t>EMPLEO</a:t>
            </a:r>
            <a:r>
              <a:rPr kumimoji="0" sz="2000" b="1" i="0" u="none" strike="noStrike" kern="1200" cap="none" spc="-25" normalizeH="0" baseline="0" noProof="0" dirty="0">
                <a:ln>
                  <a:noFill/>
                </a:ln>
                <a:solidFill>
                  <a:prstClr val="black"/>
                </a:solidFill>
                <a:effectLst/>
                <a:uLnTx/>
                <a:uFillTx/>
                <a:latin typeface="Arial"/>
                <a:ea typeface="+mn-ea"/>
                <a:cs typeface="Arial"/>
              </a:rPr>
              <a:t> </a:t>
            </a:r>
            <a:r>
              <a:rPr kumimoji="0" sz="2000" b="1" i="0" u="none" strike="noStrike" kern="1200" cap="none" spc="-225" normalizeH="0" baseline="0" noProof="0" dirty="0">
                <a:ln>
                  <a:noFill/>
                </a:ln>
                <a:solidFill>
                  <a:prstClr val="black"/>
                </a:solidFill>
                <a:effectLst/>
                <a:uLnTx/>
                <a:uFillTx/>
                <a:latin typeface="Arial"/>
                <a:ea typeface="+mn-ea"/>
                <a:cs typeface="Arial"/>
              </a:rPr>
              <a:t>MENSUAL</a:t>
            </a:r>
            <a:r>
              <a:rPr kumimoji="0" sz="2000" b="1" i="0" u="none" strike="noStrike" kern="1200" cap="none" spc="-45" normalizeH="0" baseline="0" noProof="0" dirty="0">
                <a:ln>
                  <a:noFill/>
                </a:ln>
                <a:solidFill>
                  <a:prstClr val="black"/>
                </a:solidFill>
                <a:effectLst/>
                <a:uLnTx/>
                <a:uFillTx/>
                <a:latin typeface="Arial"/>
                <a:ea typeface="+mn-ea"/>
                <a:cs typeface="Arial"/>
              </a:rPr>
              <a:t> </a:t>
            </a:r>
            <a:r>
              <a:rPr kumimoji="0" sz="2000" b="1" i="0" u="none" strike="noStrike" kern="1200" cap="none" spc="-375" normalizeH="0" baseline="0" noProof="0" dirty="0">
                <a:ln>
                  <a:noFill/>
                </a:ln>
                <a:solidFill>
                  <a:prstClr val="black"/>
                </a:solidFill>
                <a:effectLst/>
                <a:uLnTx/>
                <a:uFillTx/>
                <a:latin typeface="Arial"/>
                <a:ea typeface="+mn-ea"/>
                <a:cs typeface="Arial"/>
              </a:rPr>
              <a:t>LE</a:t>
            </a:r>
            <a:r>
              <a:rPr kumimoji="0" sz="2000" b="1" i="0" u="none" strike="noStrike" kern="1200" cap="none" spc="-200" normalizeH="0" baseline="0" noProof="0" dirty="0">
                <a:ln>
                  <a:noFill/>
                </a:ln>
                <a:solidFill>
                  <a:prstClr val="black"/>
                </a:solidFill>
                <a:effectLst/>
                <a:uLnTx/>
                <a:uFillTx/>
                <a:latin typeface="Arial"/>
                <a:ea typeface="+mn-ea"/>
                <a:cs typeface="Arial"/>
              </a:rPr>
              <a:t> CORRESPONDIÓ</a:t>
            </a:r>
            <a:r>
              <a:rPr kumimoji="0" sz="2000" b="1" i="0" u="none" strike="noStrike" kern="1200" cap="none" spc="-50" normalizeH="0" baseline="0" noProof="0" dirty="0">
                <a:ln>
                  <a:noFill/>
                </a:ln>
                <a:solidFill>
                  <a:prstClr val="black"/>
                </a:solidFill>
                <a:effectLst/>
                <a:uLnTx/>
                <a:uFillTx/>
                <a:latin typeface="Arial"/>
                <a:ea typeface="+mn-ea"/>
                <a:cs typeface="Arial"/>
              </a:rPr>
              <a:t> </a:t>
            </a:r>
            <a:r>
              <a:rPr kumimoji="0" sz="2000" b="1" i="0" u="none" strike="noStrike" kern="1200" cap="none" spc="-220" normalizeH="0" baseline="0" noProof="0" dirty="0">
                <a:ln>
                  <a:noFill/>
                </a:ln>
                <a:solidFill>
                  <a:prstClr val="black"/>
                </a:solidFill>
                <a:effectLst/>
                <a:uLnTx/>
                <a:uFillTx/>
                <a:latin typeface="Arial"/>
                <a:ea typeface="+mn-ea"/>
                <a:cs typeface="Arial"/>
              </a:rPr>
              <a:t>AL</a:t>
            </a:r>
            <a:r>
              <a:rPr kumimoji="0" sz="2000" b="1" i="0" u="none" strike="noStrike" kern="1200" cap="none" spc="-35" normalizeH="0" baseline="0" noProof="0" dirty="0">
                <a:ln>
                  <a:noFill/>
                </a:ln>
                <a:solidFill>
                  <a:prstClr val="black"/>
                </a:solidFill>
                <a:effectLst/>
                <a:uLnTx/>
                <a:uFillTx/>
                <a:latin typeface="Arial"/>
                <a:ea typeface="+mn-ea"/>
                <a:cs typeface="Arial"/>
              </a:rPr>
              <a:t> </a:t>
            </a:r>
            <a:r>
              <a:rPr kumimoji="0" sz="2000" b="1" i="0" u="none" strike="noStrike" kern="1200" cap="none" spc="-204" normalizeH="0" baseline="0" noProof="0" dirty="0">
                <a:ln>
                  <a:noFill/>
                </a:ln>
                <a:solidFill>
                  <a:prstClr val="black"/>
                </a:solidFill>
                <a:effectLst/>
                <a:uLnTx/>
                <a:uFillTx/>
                <a:latin typeface="Arial"/>
                <a:ea typeface="+mn-ea"/>
                <a:cs typeface="Arial"/>
              </a:rPr>
              <a:t>CONTRIBUYENTE,</a:t>
            </a:r>
            <a:endParaRPr kumimoji="0" sz="2000" b="0" i="0" u="none" strike="noStrike" kern="1200" cap="none" spc="0" normalizeH="0" baseline="0" noProof="0">
              <a:ln>
                <a:noFill/>
              </a:ln>
              <a:solidFill>
                <a:prstClr val="black"/>
              </a:solidFill>
              <a:effectLst/>
              <a:uLnTx/>
              <a:uFillTx/>
              <a:latin typeface="Arial"/>
              <a:ea typeface="+mn-ea"/>
              <a:cs typeface="Arial"/>
            </a:endParaRPr>
          </a:p>
          <a:p>
            <a:pPr marL="0" marR="0" lvl="0" indent="0" algn="l" defTabSz="914400" rtl="0" eaLnBrk="1" fontAlgn="auto" latinLnBrk="0" hangingPunct="1">
              <a:lnSpc>
                <a:spcPct val="100000"/>
              </a:lnSpc>
              <a:spcBef>
                <a:spcPts val="45"/>
              </a:spcBef>
              <a:spcAft>
                <a:spcPts val="0"/>
              </a:spcAft>
              <a:buClrTx/>
              <a:buSzTx/>
              <a:buFontTx/>
              <a:buNone/>
              <a:tabLst/>
              <a:defRPr/>
            </a:pPr>
            <a:endParaRPr kumimoji="0" sz="2050" b="0" i="0" u="none" strike="noStrike" kern="1200" cap="none" spc="0" normalizeH="0" baseline="0" noProof="0">
              <a:ln>
                <a:noFill/>
              </a:ln>
              <a:solidFill>
                <a:prstClr val="black"/>
              </a:solidFill>
              <a:effectLst/>
              <a:uLnTx/>
              <a:uFillTx/>
              <a:latin typeface="Arial"/>
              <a:ea typeface="+mn-ea"/>
              <a:cs typeface="Arial"/>
            </a:endParaRPr>
          </a:p>
          <a:p>
            <a:pPr marL="342265" marR="5080" lvl="0" indent="-342265" algn="r" defTabSz="914400" rtl="0" eaLnBrk="1" fontAlgn="auto" latinLnBrk="0" hangingPunct="1">
              <a:lnSpc>
                <a:spcPct val="100000"/>
              </a:lnSpc>
              <a:spcBef>
                <a:spcPts val="5"/>
              </a:spcBef>
              <a:spcAft>
                <a:spcPts val="0"/>
              </a:spcAft>
              <a:buClrTx/>
              <a:buSzTx/>
              <a:buFont typeface="Wingdings"/>
              <a:buChar char=""/>
              <a:tabLst>
                <a:tab pos="342265" algn="l"/>
                <a:tab pos="342900" algn="l"/>
              </a:tabLst>
              <a:defRPr/>
            </a:pPr>
            <a:r>
              <a:rPr kumimoji="0" sz="2000" b="1" i="0" u="none" strike="noStrike" kern="1200" cap="none" spc="-70" normalizeH="0" baseline="0" noProof="0" dirty="0">
                <a:ln>
                  <a:noFill/>
                </a:ln>
                <a:solidFill>
                  <a:srgbClr val="006FC0"/>
                </a:solidFill>
                <a:effectLst/>
                <a:uLnTx/>
                <a:uFillTx/>
                <a:latin typeface="Arial"/>
                <a:ea typeface="+mn-ea"/>
                <a:cs typeface="Arial"/>
              </a:rPr>
              <a:t>NO</a:t>
            </a:r>
            <a:r>
              <a:rPr kumimoji="0" sz="2000" b="1" i="0" u="none" strike="noStrike" kern="1200" cap="none" spc="-40" normalizeH="0" baseline="0" noProof="0" dirty="0">
                <a:ln>
                  <a:noFill/>
                </a:ln>
                <a:solidFill>
                  <a:srgbClr val="006FC0"/>
                </a:solidFill>
                <a:effectLst/>
                <a:uLnTx/>
                <a:uFillTx/>
                <a:latin typeface="Arial"/>
                <a:ea typeface="+mn-ea"/>
                <a:cs typeface="Arial"/>
              </a:rPr>
              <a:t> </a:t>
            </a:r>
            <a:r>
              <a:rPr kumimoji="0" sz="2000" b="1" i="0" u="none" strike="noStrike" kern="1200" cap="none" spc="-225" normalizeH="0" baseline="0" noProof="0" dirty="0">
                <a:ln>
                  <a:noFill/>
                </a:ln>
                <a:solidFill>
                  <a:srgbClr val="006FC0"/>
                </a:solidFill>
                <a:effectLst/>
                <a:uLnTx/>
                <a:uFillTx/>
                <a:latin typeface="Arial"/>
                <a:ea typeface="+mn-ea"/>
                <a:cs typeface="Arial"/>
              </a:rPr>
              <a:t>HAB</a:t>
            </a:r>
            <a:r>
              <a:rPr kumimoji="0" sz="2000" b="1" i="0" u="none" strike="noStrike" kern="1200" cap="none" spc="-235" normalizeH="0" baseline="0" noProof="0" dirty="0">
                <a:ln>
                  <a:noFill/>
                </a:ln>
                <a:solidFill>
                  <a:srgbClr val="006FC0"/>
                </a:solidFill>
                <a:effectLst/>
                <a:uLnTx/>
                <a:uFillTx/>
                <a:latin typeface="Arial"/>
                <a:ea typeface="+mn-ea"/>
                <a:cs typeface="Arial"/>
              </a:rPr>
              <a:t>R</a:t>
            </a:r>
            <a:r>
              <a:rPr kumimoji="0" sz="2000" b="1" i="0" u="none" strike="noStrike" kern="1200" cap="none" spc="-70" normalizeH="0" baseline="0" noProof="0" dirty="0">
                <a:ln>
                  <a:noFill/>
                </a:ln>
                <a:solidFill>
                  <a:srgbClr val="006FC0"/>
                </a:solidFill>
                <a:effectLst/>
                <a:uLnTx/>
                <a:uFillTx/>
                <a:latin typeface="Arial"/>
                <a:ea typeface="+mn-ea"/>
                <a:cs typeface="Arial"/>
              </a:rPr>
              <a:t>Á</a:t>
            </a:r>
            <a:r>
              <a:rPr kumimoji="0" sz="2000" b="1" i="0" u="none" strike="noStrike" kern="1200" cap="none" spc="-20" normalizeH="0" baseline="0" noProof="0" dirty="0">
                <a:ln>
                  <a:noFill/>
                </a:ln>
                <a:solidFill>
                  <a:srgbClr val="006FC0"/>
                </a:solidFill>
                <a:effectLst/>
                <a:uLnTx/>
                <a:uFillTx/>
                <a:latin typeface="Arial"/>
                <a:ea typeface="+mn-ea"/>
                <a:cs typeface="Arial"/>
              </a:rPr>
              <a:t> </a:t>
            </a:r>
            <a:r>
              <a:rPr kumimoji="0" sz="2000" b="1" i="0" u="none" strike="noStrike" kern="1200" cap="none" spc="-30" normalizeH="0" baseline="0" noProof="0" dirty="0">
                <a:ln>
                  <a:noFill/>
                </a:ln>
                <a:solidFill>
                  <a:srgbClr val="006FC0"/>
                </a:solidFill>
                <a:effectLst/>
                <a:uLnTx/>
                <a:uFillTx/>
                <a:latin typeface="Arial"/>
                <a:ea typeface="+mn-ea"/>
                <a:cs typeface="Arial"/>
              </a:rPr>
              <a:t>I</a:t>
            </a:r>
            <a:r>
              <a:rPr kumimoji="0" sz="2000" b="1" i="0" u="none" strike="noStrike" kern="1200" cap="none" spc="-100" normalizeH="0" baseline="0" noProof="0" dirty="0">
                <a:ln>
                  <a:noFill/>
                </a:ln>
                <a:solidFill>
                  <a:srgbClr val="006FC0"/>
                </a:solidFill>
                <a:effectLst/>
                <a:uLnTx/>
                <a:uFillTx/>
                <a:latin typeface="Arial"/>
                <a:ea typeface="+mn-ea"/>
                <a:cs typeface="Arial"/>
              </a:rPr>
              <a:t>M</a:t>
            </a:r>
            <a:r>
              <a:rPr kumimoji="0" sz="2000" b="1" i="0" u="none" strike="noStrike" kern="1200" cap="none" spc="-305" normalizeH="0" baseline="0" noProof="0" dirty="0">
                <a:ln>
                  <a:noFill/>
                </a:ln>
                <a:solidFill>
                  <a:srgbClr val="006FC0"/>
                </a:solidFill>
                <a:effectLst/>
                <a:uLnTx/>
                <a:uFillTx/>
                <a:latin typeface="Arial"/>
                <a:ea typeface="+mn-ea"/>
                <a:cs typeface="Arial"/>
              </a:rPr>
              <a:t>PUE</a:t>
            </a:r>
            <a:r>
              <a:rPr kumimoji="0" sz="2000" b="1" i="0" u="none" strike="noStrike" kern="1200" cap="none" spc="-290" normalizeH="0" baseline="0" noProof="0" dirty="0">
                <a:ln>
                  <a:noFill/>
                </a:ln>
                <a:solidFill>
                  <a:srgbClr val="006FC0"/>
                </a:solidFill>
                <a:effectLst/>
                <a:uLnTx/>
                <a:uFillTx/>
                <a:latin typeface="Arial"/>
                <a:ea typeface="+mn-ea"/>
                <a:cs typeface="Arial"/>
              </a:rPr>
              <a:t>ST</a:t>
            </a:r>
            <a:r>
              <a:rPr kumimoji="0" sz="2000" b="1" i="0" u="none" strike="noStrike" kern="1200" cap="none" spc="-75" normalizeH="0" baseline="0" noProof="0" dirty="0">
                <a:ln>
                  <a:noFill/>
                </a:ln>
                <a:solidFill>
                  <a:srgbClr val="006FC0"/>
                </a:solidFill>
                <a:effectLst/>
                <a:uLnTx/>
                <a:uFillTx/>
                <a:latin typeface="Arial"/>
                <a:ea typeface="+mn-ea"/>
                <a:cs typeface="Arial"/>
              </a:rPr>
              <a:t>O</a:t>
            </a:r>
            <a:r>
              <a:rPr kumimoji="0" sz="2000" b="1" i="0" u="none" strike="noStrike" kern="1200" cap="none" spc="-25" normalizeH="0" baseline="0" noProof="0" dirty="0">
                <a:ln>
                  <a:noFill/>
                </a:ln>
                <a:solidFill>
                  <a:srgbClr val="006FC0"/>
                </a:solidFill>
                <a:effectLst/>
                <a:uLnTx/>
                <a:uFillTx/>
                <a:latin typeface="Arial"/>
                <a:ea typeface="+mn-ea"/>
                <a:cs typeface="Arial"/>
              </a:rPr>
              <a:t> </a:t>
            </a:r>
            <a:r>
              <a:rPr kumimoji="0" sz="2000" b="1" i="0" u="none" strike="noStrike" kern="1200" cap="none" spc="-70" normalizeH="0" baseline="0" noProof="0" dirty="0">
                <a:ln>
                  <a:noFill/>
                </a:ln>
                <a:solidFill>
                  <a:srgbClr val="006FC0"/>
                </a:solidFill>
                <a:effectLst/>
                <a:uLnTx/>
                <a:uFillTx/>
                <a:latin typeface="Arial"/>
                <a:ea typeface="+mn-ea"/>
                <a:cs typeface="Arial"/>
              </a:rPr>
              <a:t>A</a:t>
            </a:r>
            <a:r>
              <a:rPr kumimoji="0" sz="2000" b="1" i="0" u="none" strike="noStrike" kern="1200" cap="none" spc="-20" normalizeH="0" baseline="0" noProof="0" dirty="0">
                <a:ln>
                  <a:noFill/>
                </a:ln>
                <a:solidFill>
                  <a:srgbClr val="006FC0"/>
                </a:solidFill>
                <a:effectLst/>
                <a:uLnTx/>
                <a:uFillTx/>
                <a:latin typeface="Arial"/>
                <a:ea typeface="+mn-ea"/>
                <a:cs typeface="Arial"/>
              </a:rPr>
              <a:t> </a:t>
            </a:r>
            <a:r>
              <a:rPr kumimoji="0" sz="2000" b="1" i="0" u="none" strike="noStrike" kern="1200" cap="none" spc="-210" normalizeH="0" baseline="0" noProof="0" dirty="0">
                <a:ln>
                  <a:noFill/>
                </a:ln>
                <a:solidFill>
                  <a:srgbClr val="006FC0"/>
                </a:solidFill>
                <a:effectLst/>
                <a:uLnTx/>
                <a:uFillTx/>
                <a:latin typeface="Arial"/>
                <a:ea typeface="+mn-ea"/>
                <a:cs typeface="Arial"/>
              </a:rPr>
              <a:t>CA</a:t>
            </a:r>
            <a:r>
              <a:rPr kumimoji="0" sz="2000" b="1" i="0" u="none" strike="noStrike" kern="1200" cap="none" spc="-280" normalizeH="0" baseline="0" noProof="0" dirty="0">
                <a:ln>
                  <a:noFill/>
                </a:ln>
                <a:solidFill>
                  <a:srgbClr val="006FC0"/>
                </a:solidFill>
                <a:effectLst/>
                <a:uLnTx/>
                <a:uFillTx/>
                <a:latin typeface="Arial"/>
                <a:ea typeface="+mn-ea"/>
                <a:cs typeface="Arial"/>
              </a:rPr>
              <a:t>R</a:t>
            </a:r>
            <a:r>
              <a:rPr kumimoji="0" sz="2000" b="1" i="0" u="none" strike="noStrike" kern="1200" cap="none" spc="-125" normalizeH="0" baseline="0" noProof="0" dirty="0">
                <a:ln>
                  <a:noFill/>
                </a:ln>
                <a:solidFill>
                  <a:srgbClr val="006FC0"/>
                </a:solidFill>
                <a:effectLst/>
                <a:uLnTx/>
                <a:uFillTx/>
                <a:latin typeface="Arial"/>
                <a:ea typeface="+mn-ea"/>
                <a:cs typeface="Arial"/>
              </a:rPr>
              <a:t>GO</a:t>
            </a:r>
            <a:r>
              <a:rPr kumimoji="0" sz="2000" b="1" i="0" u="none" strike="noStrike" kern="1200" cap="none" spc="-50" normalizeH="0" baseline="0" noProof="0" dirty="0">
                <a:ln>
                  <a:noFill/>
                </a:ln>
                <a:solidFill>
                  <a:srgbClr val="006FC0"/>
                </a:solidFill>
                <a:effectLst/>
                <a:uLnTx/>
                <a:uFillTx/>
                <a:latin typeface="Arial"/>
                <a:ea typeface="+mn-ea"/>
                <a:cs typeface="Arial"/>
              </a:rPr>
              <a:t> </a:t>
            </a:r>
            <a:r>
              <a:rPr kumimoji="0" sz="2000" b="1" i="0" u="none" strike="noStrike" kern="1200" cap="none" spc="-305" normalizeH="0" baseline="0" noProof="0" dirty="0">
                <a:ln>
                  <a:noFill/>
                </a:ln>
                <a:solidFill>
                  <a:srgbClr val="006FC0"/>
                </a:solidFill>
                <a:effectLst/>
                <a:uLnTx/>
                <a:uFillTx/>
                <a:latin typeface="Arial"/>
                <a:ea typeface="+mn-ea"/>
                <a:cs typeface="Arial"/>
              </a:rPr>
              <a:t>DEL</a:t>
            </a:r>
            <a:r>
              <a:rPr kumimoji="0" sz="2000" b="1" i="0" u="none" strike="noStrike" kern="1200" cap="none" spc="-10" normalizeH="0" baseline="0" noProof="0" dirty="0">
                <a:ln>
                  <a:noFill/>
                </a:ln>
                <a:solidFill>
                  <a:srgbClr val="006FC0"/>
                </a:solidFill>
                <a:effectLst/>
                <a:uLnTx/>
                <a:uFillTx/>
                <a:latin typeface="Arial"/>
                <a:ea typeface="+mn-ea"/>
                <a:cs typeface="Arial"/>
              </a:rPr>
              <a:t> </a:t>
            </a:r>
            <a:r>
              <a:rPr kumimoji="0" sz="2000" b="1" i="0" u="none" strike="noStrike" kern="1200" cap="none" spc="-185" normalizeH="0" baseline="0" noProof="0" dirty="0">
                <a:ln>
                  <a:noFill/>
                </a:ln>
                <a:solidFill>
                  <a:srgbClr val="006FC0"/>
                </a:solidFill>
                <a:effectLst/>
                <a:uLnTx/>
                <a:uFillTx/>
                <a:latin typeface="Arial"/>
                <a:ea typeface="+mn-ea"/>
                <a:cs typeface="Arial"/>
              </a:rPr>
              <a:t>CONTR</a:t>
            </a:r>
            <a:r>
              <a:rPr kumimoji="0" sz="2000" b="1" i="0" u="none" strike="noStrike" kern="1200" cap="none" spc="-85" normalizeH="0" baseline="0" noProof="0" dirty="0">
                <a:ln>
                  <a:noFill/>
                </a:ln>
                <a:solidFill>
                  <a:srgbClr val="006FC0"/>
                </a:solidFill>
                <a:effectLst/>
                <a:uLnTx/>
                <a:uFillTx/>
                <a:latin typeface="Arial"/>
                <a:ea typeface="+mn-ea"/>
                <a:cs typeface="Arial"/>
              </a:rPr>
              <a:t>I</a:t>
            </a:r>
            <a:r>
              <a:rPr kumimoji="0" sz="2000" b="1" i="0" u="none" strike="noStrike" kern="1200" cap="none" spc="-395" normalizeH="0" baseline="0" noProof="0" dirty="0">
                <a:ln>
                  <a:noFill/>
                </a:ln>
                <a:solidFill>
                  <a:srgbClr val="006FC0"/>
                </a:solidFill>
                <a:effectLst/>
                <a:uLnTx/>
                <a:uFillTx/>
                <a:latin typeface="Arial"/>
                <a:ea typeface="+mn-ea"/>
                <a:cs typeface="Arial"/>
              </a:rPr>
              <a:t>B</a:t>
            </a:r>
            <a:r>
              <a:rPr kumimoji="0" sz="2000" b="1" i="0" u="none" strike="noStrike" kern="1200" cap="none" spc="-240" normalizeH="0" baseline="0" noProof="0" dirty="0">
                <a:ln>
                  <a:noFill/>
                </a:ln>
                <a:solidFill>
                  <a:srgbClr val="006FC0"/>
                </a:solidFill>
                <a:effectLst/>
                <a:uLnTx/>
                <a:uFillTx/>
                <a:latin typeface="Arial"/>
                <a:ea typeface="+mn-ea"/>
                <a:cs typeface="Arial"/>
              </a:rPr>
              <a:t>UYENTE</a:t>
            </a:r>
            <a:endParaRPr kumimoji="0" sz="2000" b="0" i="0" u="none" strike="noStrike" kern="1200" cap="none" spc="0" normalizeH="0" baseline="0" noProof="0">
              <a:ln>
                <a:noFill/>
              </a:ln>
              <a:solidFill>
                <a:prstClr val="black"/>
              </a:solidFill>
              <a:effectLst/>
              <a:uLnTx/>
              <a:uFillTx/>
              <a:latin typeface="Arial"/>
              <a:ea typeface="+mn-ea"/>
              <a:cs typeface="Arial"/>
            </a:endParaRPr>
          </a:p>
          <a:p>
            <a:pPr marL="342265" marR="5715" lvl="0" indent="-342265" algn="r" defTabSz="914400" rtl="0" eaLnBrk="1" fontAlgn="auto" latinLnBrk="0" hangingPunct="1">
              <a:lnSpc>
                <a:spcPct val="100000"/>
              </a:lnSpc>
              <a:spcBef>
                <a:spcPts val="0"/>
              </a:spcBef>
              <a:spcAft>
                <a:spcPts val="0"/>
              </a:spcAft>
              <a:buClrTx/>
              <a:buSzTx/>
              <a:buFont typeface="Wingdings"/>
              <a:buChar char=""/>
              <a:tabLst>
                <a:tab pos="342265" algn="l"/>
                <a:tab pos="342900" algn="l"/>
              </a:tabLst>
              <a:defRPr/>
            </a:pPr>
            <a:r>
              <a:rPr kumimoji="0" sz="2000" b="1" i="0" u="none" strike="noStrike" kern="1200" cap="none" spc="-55" normalizeH="0" baseline="0" noProof="0" dirty="0">
                <a:ln>
                  <a:noFill/>
                </a:ln>
                <a:solidFill>
                  <a:srgbClr val="006FC0"/>
                </a:solidFill>
                <a:effectLst/>
                <a:uLnTx/>
                <a:uFillTx/>
                <a:latin typeface="Arial"/>
                <a:ea typeface="+mn-ea"/>
                <a:cs typeface="Arial"/>
              </a:rPr>
              <a:t>NI</a:t>
            </a:r>
            <a:r>
              <a:rPr kumimoji="0" sz="2000" b="1" i="0" u="none" strike="noStrike" kern="1200" cap="none" spc="-25" normalizeH="0" baseline="0" noProof="0" dirty="0">
                <a:ln>
                  <a:noFill/>
                </a:ln>
                <a:solidFill>
                  <a:srgbClr val="006FC0"/>
                </a:solidFill>
                <a:effectLst/>
                <a:uLnTx/>
                <a:uFillTx/>
                <a:latin typeface="Arial"/>
                <a:ea typeface="+mn-ea"/>
                <a:cs typeface="Arial"/>
              </a:rPr>
              <a:t> </a:t>
            </a:r>
            <a:r>
              <a:rPr kumimoji="0" sz="2000" b="1" i="0" u="none" strike="noStrike" kern="1200" cap="none" spc="-375" normalizeH="0" baseline="0" noProof="0" dirty="0">
                <a:ln>
                  <a:noFill/>
                </a:ln>
                <a:solidFill>
                  <a:srgbClr val="006FC0"/>
                </a:solidFill>
                <a:effectLst/>
                <a:uLnTx/>
                <a:uFillTx/>
                <a:latin typeface="Arial"/>
                <a:ea typeface="+mn-ea"/>
                <a:cs typeface="Arial"/>
              </a:rPr>
              <a:t>SE</a:t>
            </a:r>
            <a:r>
              <a:rPr kumimoji="0" sz="2000" b="1" i="0" u="none" strike="noStrike" kern="1200" cap="none" spc="-20" normalizeH="0" baseline="0" noProof="0" dirty="0">
                <a:ln>
                  <a:noFill/>
                </a:ln>
                <a:solidFill>
                  <a:srgbClr val="006FC0"/>
                </a:solidFill>
                <a:effectLst/>
                <a:uLnTx/>
                <a:uFillTx/>
                <a:latin typeface="Arial"/>
                <a:ea typeface="+mn-ea"/>
                <a:cs typeface="Arial"/>
              </a:rPr>
              <a:t> </a:t>
            </a:r>
            <a:r>
              <a:rPr kumimoji="0" sz="2000" b="1" i="0" u="none" strike="noStrike" kern="1200" cap="none" spc="-220" normalizeH="0" baseline="0" noProof="0" dirty="0">
                <a:ln>
                  <a:noFill/>
                </a:ln>
                <a:solidFill>
                  <a:srgbClr val="006FC0"/>
                </a:solidFill>
                <a:effectLst/>
                <a:uLnTx/>
                <a:uFillTx/>
                <a:latin typeface="Arial"/>
                <a:ea typeface="+mn-ea"/>
                <a:cs typeface="Arial"/>
              </a:rPr>
              <a:t>ENTREGARÁ</a:t>
            </a:r>
            <a:r>
              <a:rPr kumimoji="0" sz="2000" b="1" i="0" u="none" strike="noStrike" kern="1200" cap="none" spc="-20" normalizeH="0" baseline="0" noProof="0" dirty="0">
                <a:ln>
                  <a:noFill/>
                </a:ln>
                <a:solidFill>
                  <a:srgbClr val="006FC0"/>
                </a:solidFill>
                <a:effectLst/>
                <a:uLnTx/>
                <a:uFillTx/>
                <a:latin typeface="Arial"/>
                <a:ea typeface="+mn-ea"/>
                <a:cs typeface="Arial"/>
              </a:rPr>
              <a:t> </a:t>
            </a:r>
            <a:r>
              <a:rPr kumimoji="0" sz="2000" b="1" i="0" u="none" strike="noStrike" kern="1200" cap="none" spc="-160" normalizeH="0" baseline="0" noProof="0" dirty="0">
                <a:ln>
                  <a:noFill/>
                </a:ln>
                <a:solidFill>
                  <a:srgbClr val="006FC0"/>
                </a:solidFill>
                <a:effectLst/>
                <a:uLnTx/>
                <a:uFillTx/>
                <a:latin typeface="Arial"/>
                <a:ea typeface="+mn-ea"/>
                <a:cs typeface="Arial"/>
              </a:rPr>
              <a:t>CANTIDAD</a:t>
            </a:r>
            <a:r>
              <a:rPr kumimoji="0" sz="2000" b="1" i="0" u="none" strike="noStrike" kern="1200" cap="none" spc="-20" normalizeH="0" baseline="0" noProof="0" dirty="0">
                <a:ln>
                  <a:noFill/>
                </a:ln>
                <a:solidFill>
                  <a:srgbClr val="006FC0"/>
                </a:solidFill>
                <a:effectLst/>
                <a:uLnTx/>
                <a:uFillTx/>
                <a:latin typeface="Arial"/>
                <a:ea typeface="+mn-ea"/>
                <a:cs typeface="Arial"/>
              </a:rPr>
              <a:t> </a:t>
            </a:r>
            <a:r>
              <a:rPr kumimoji="0" sz="2000" b="1" i="0" u="none" strike="noStrike" kern="1200" cap="none" spc="-160" normalizeH="0" baseline="0" noProof="0" dirty="0">
                <a:ln>
                  <a:noFill/>
                </a:ln>
                <a:solidFill>
                  <a:srgbClr val="006FC0"/>
                </a:solidFill>
                <a:effectLst/>
                <a:uLnTx/>
                <a:uFillTx/>
                <a:latin typeface="Arial"/>
                <a:ea typeface="+mn-ea"/>
                <a:cs typeface="Arial"/>
              </a:rPr>
              <a:t>ALGUNA</a:t>
            </a:r>
            <a:r>
              <a:rPr kumimoji="0" sz="2000" b="1" i="0" u="none" strike="noStrike" kern="1200" cap="none" spc="-20" normalizeH="0" baseline="0" noProof="0" dirty="0">
                <a:ln>
                  <a:noFill/>
                </a:ln>
                <a:solidFill>
                  <a:srgbClr val="006FC0"/>
                </a:solidFill>
                <a:effectLst/>
                <a:uLnTx/>
                <a:uFillTx/>
                <a:latin typeface="Arial"/>
                <a:ea typeface="+mn-ea"/>
                <a:cs typeface="Arial"/>
              </a:rPr>
              <a:t> </a:t>
            </a:r>
            <a:r>
              <a:rPr kumimoji="0" sz="2000" b="1" i="0" u="none" strike="noStrike" kern="1200" cap="none" spc="-70" normalizeH="0" baseline="0" noProof="0" dirty="0">
                <a:ln>
                  <a:noFill/>
                </a:ln>
                <a:solidFill>
                  <a:srgbClr val="006FC0"/>
                </a:solidFill>
                <a:effectLst/>
                <a:uLnTx/>
                <a:uFillTx/>
                <a:latin typeface="Arial"/>
                <a:ea typeface="+mn-ea"/>
                <a:cs typeface="Arial"/>
              </a:rPr>
              <a:t>A</a:t>
            </a:r>
            <a:r>
              <a:rPr kumimoji="0" sz="2000" b="1" i="0" u="none" strike="noStrike" kern="1200" cap="none" spc="-20" normalizeH="0" baseline="0" noProof="0" dirty="0">
                <a:ln>
                  <a:noFill/>
                </a:ln>
                <a:solidFill>
                  <a:srgbClr val="006FC0"/>
                </a:solidFill>
                <a:effectLst/>
                <a:uLnTx/>
                <a:uFillTx/>
                <a:latin typeface="Arial"/>
                <a:ea typeface="+mn-ea"/>
                <a:cs typeface="Arial"/>
              </a:rPr>
              <a:t> </a:t>
            </a:r>
            <a:r>
              <a:rPr kumimoji="0" sz="2000" b="1" i="0" u="none" strike="noStrike" kern="1200" cap="none" spc="-350" normalizeH="0" baseline="0" noProof="0" dirty="0">
                <a:ln>
                  <a:noFill/>
                </a:ln>
                <a:solidFill>
                  <a:srgbClr val="006FC0"/>
                </a:solidFill>
                <a:effectLst/>
                <a:uLnTx/>
                <a:uFillTx/>
                <a:latin typeface="Arial"/>
                <a:ea typeface="+mn-ea"/>
                <a:cs typeface="Arial"/>
              </a:rPr>
              <a:t>ESTE</a:t>
            </a:r>
            <a:r>
              <a:rPr kumimoji="0" sz="2000" b="1" i="0" u="none" strike="noStrike" kern="1200" cap="none" spc="-20" normalizeH="0" baseline="0" noProof="0" dirty="0">
                <a:ln>
                  <a:noFill/>
                </a:ln>
                <a:solidFill>
                  <a:srgbClr val="006FC0"/>
                </a:solidFill>
                <a:effectLst/>
                <a:uLnTx/>
                <a:uFillTx/>
                <a:latin typeface="Arial"/>
                <a:ea typeface="+mn-ea"/>
                <a:cs typeface="Arial"/>
              </a:rPr>
              <a:t> </a:t>
            </a:r>
            <a:r>
              <a:rPr kumimoji="0" sz="2000" b="1" i="0" u="none" strike="noStrike" kern="1200" cap="none" spc="-180" normalizeH="0" baseline="0" noProof="0" dirty="0">
                <a:ln>
                  <a:noFill/>
                </a:ln>
                <a:solidFill>
                  <a:srgbClr val="006FC0"/>
                </a:solidFill>
                <a:effectLst/>
                <a:uLnTx/>
                <a:uFillTx/>
                <a:latin typeface="Arial"/>
                <a:ea typeface="+mn-ea"/>
                <a:cs typeface="Arial"/>
              </a:rPr>
              <a:t>ÚLTIMO</a:t>
            </a:r>
            <a:r>
              <a:rPr kumimoji="0" sz="2000" b="1" i="0" u="none" strike="noStrike" kern="1200" cap="none" spc="-10" normalizeH="0" baseline="0" noProof="0" dirty="0">
                <a:ln>
                  <a:noFill/>
                </a:ln>
                <a:solidFill>
                  <a:srgbClr val="006FC0"/>
                </a:solidFill>
                <a:effectLst/>
                <a:uLnTx/>
                <a:uFillTx/>
                <a:latin typeface="Arial"/>
                <a:ea typeface="+mn-ea"/>
                <a:cs typeface="Arial"/>
              </a:rPr>
              <a:t> </a:t>
            </a:r>
            <a:r>
              <a:rPr kumimoji="0" sz="2000" b="1" i="0" u="none" strike="noStrike" kern="1200" cap="none" spc="-204" normalizeH="0" baseline="0" noProof="0" dirty="0">
                <a:ln>
                  <a:noFill/>
                </a:ln>
                <a:solidFill>
                  <a:srgbClr val="006FC0"/>
                </a:solidFill>
                <a:effectLst/>
                <a:uLnTx/>
                <a:uFillTx/>
                <a:latin typeface="Arial"/>
                <a:ea typeface="+mn-ea"/>
                <a:cs typeface="Arial"/>
              </a:rPr>
              <a:t>POR</a:t>
            </a:r>
            <a:r>
              <a:rPr kumimoji="0" sz="2000" b="1" i="0" u="none" strike="noStrike" kern="1200" cap="none" spc="-40" normalizeH="0" baseline="0" noProof="0" dirty="0">
                <a:ln>
                  <a:noFill/>
                </a:ln>
                <a:solidFill>
                  <a:srgbClr val="006FC0"/>
                </a:solidFill>
                <a:effectLst/>
                <a:uLnTx/>
                <a:uFillTx/>
                <a:latin typeface="Arial"/>
                <a:ea typeface="+mn-ea"/>
                <a:cs typeface="Arial"/>
              </a:rPr>
              <a:t> </a:t>
            </a:r>
            <a:r>
              <a:rPr kumimoji="0" sz="2000" b="1" i="0" u="none" strike="noStrike" kern="1200" cap="none" spc="-215" normalizeH="0" baseline="0" noProof="0" dirty="0">
                <a:ln>
                  <a:noFill/>
                </a:ln>
                <a:solidFill>
                  <a:srgbClr val="006FC0"/>
                </a:solidFill>
                <a:effectLst/>
                <a:uLnTx/>
                <a:uFillTx/>
                <a:latin typeface="Arial"/>
                <a:ea typeface="+mn-ea"/>
                <a:cs typeface="Arial"/>
              </a:rPr>
              <a:t>CONCEPTO</a:t>
            </a:r>
            <a:r>
              <a:rPr kumimoji="0" sz="2000" b="1" i="0" u="none" strike="noStrike" kern="1200" cap="none" spc="-50" normalizeH="0" baseline="0" noProof="0" dirty="0">
                <a:ln>
                  <a:noFill/>
                </a:ln>
                <a:solidFill>
                  <a:srgbClr val="006FC0"/>
                </a:solidFill>
                <a:effectLst/>
                <a:uLnTx/>
                <a:uFillTx/>
                <a:latin typeface="Arial"/>
                <a:ea typeface="+mn-ea"/>
                <a:cs typeface="Arial"/>
              </a:rPr>
              <a:t> </a:t>
            </a:r>
            <a:r>
              <a:rPr kumimoji="0" sz="2000" b="1" i="0" u="none" strike="noStrike" kern="1200" cap="none" spc="-275" normalizeH="0" baseline="0" noProof="0" dirty="0">
                <a:ln>
                  <a:noFill/>
                </a:ln>
                <a:solidFill>
                  <a:srgbClr val="006FC0"/>
                </a:solidFill>
                <a:effectLst/>
                <a:uLnTx/>
                <a:uFillTx/>
                <a:latin typeface="Arial"/>
                <a:ea typeface="+mn-ea"/>
                <a:cs typeface="Arial"/>
              </a:rPr>
              <a:t>DE</a:t>
            </a:r>
            <a:endParaRPr kumimoji="0" sz="2000" b="0" i="0" u="none" strike="noStrike" kern="1200" cap="none" spc="0" normalizeH="0" baseline="0" noProof="0">
              <a:ln>
                <a:noFill/>
              </a:ln>
              <a:solidFill>
                <a:prstClr val="black"/>
              </a:solidFill>
              <a:effectLst/>
              <a:uLnTx/>
              <a:uFillTx/>
              <a:latin typeface="Arial"/>
              <a:ea typeface="+mn-ea"/>
              <a:cs typeface="Arial"/>
            </a:endParaRPr>
          </a:p>
          <a:p>
            <a:pPr marL="0" marR="5080" lvl="0" indent="0" algn="r" defTabSz="914400" rtl="0" eaLnBrk="1" fontAlgn="auto" latinLnBrk="0" hangingPunct="1">
              <a:lnSpc>
                <a:spcPct val="100000"/>
              </a:lnSpc>
              <a:spcBef>
                <a:spcPts val="0"/>
              </a:spcBef>
              <a:spcAft>
                <a:spcPts val="0"/>
              </a:spcAft>
              <a:buClrTx/>
              <a:buSzTx/>
              <a:buFontTx/>
              <a:buNone/>
              <a:tabLst/>
              <a:defRPr/>
            </a:pPr>
            <a:r>
              <a:rPr kumimoji="0" sz="2000" b="1" i="0" u="none" strike="noStrike" kern="1200" cap="none" spc="-380" normalizeH="0" baseline="0" noProof="0" dirty="0">
                <a:ln>
                  <a:noFill/>
                </a:ln>
                <a:solidFill>
                  <a:srgbClr val="006FC0"/>
                </a:solidFill>
                <a:effectLst/>
                <a:uLnTx/>
                <a:uFillTx/>
                <a:latin typeface="Arial"/>
                <a:ea typeface="+mn-ea"/>
                <a:cs typeface="Arial"/>
              </a:rPr>
              <a:t>S</a:t>
            </a:r>
            <a:r>
              <a:rPr kumimoji="0" sz="2000" b="1" i="0" u="none" strike="noStrike" kern="1200" cap="none" spc="-280" normalizeH="0" baseline="0" noProof="0" dirty="0">
                <a:ln>
                  <a:noFill/>
                </a:ln>
                <a:solidFill>
                  <a:srgbClr val="006FC0"/>
                </a:solidFill>
                <a:effectLst/>
                <a:uLnTx/>
                <a:uFillTx/>
                <a:latin typeface="Arial"/>
                <a:ea typeface="+mn-ea"/>
                <a:cs typeface="Arial"/>
              </a:rPr>
              <a:t>U</a:t>
            </a:r>
            <a:r>
              <a:rPr kumimoji="0" sz="2000" b="1" i="0" u="none" strike="noStrike" kern="1200" cap="none" spc="-290" normalizeH="0" baseline="0" noProof="0" dirty="0">
                <a:ln>
                  <a:noFill/>
                </a:ln>
                <a:solidFill>
                  <a:srgbClr val="006FC0"/>
                </a:solidFill>
                <a:effectLst/>
                <a:uLnTx/>
                <a:uFillTx/>
                <a:latin typeface="Arial"/>
                <a:ea typeface="+mn-ea"/>
                <a:cs typeface="Arial"/>
              </a:rPr>
              <a:t>B</a:t>
            </a:r>
            <a:r>
              <a:rPr kumimoji="0" sz="2000" b="1" i="0" u="none" strike="noStrike" kern="1200" cap="none" spc="-380" normalizeH="0" baseline="0" noProof="0" dirty="0">
                <a:ln>
                  <a:noFill/>
                </a:ln>
                <a:solidFill>
                  <a:srgbClr val="006FC0"/>
                </a:solidFill>
                <a:effectLst/>
                <a:uLnTx/>
                <a:uFillTx/>
                <a:latin typeface="Arial"/>
                <a:ea typeface="+mn-ea"/>
                <a:cs typeface="Arial"/>
              </a:rPr>
              <a:t>S</a:t>
            </a:r>
            <a:r>
              <a:rPr kumimoji="0" sz="2000" b="1" i="0" u="none" strike="noStrike" kern="1200" cap="none" spc="-95" normalizeH="0" baseline="0" noProof="0" dirty="0">
                <a:ln>
                  <a:noFill/>
                </a:ln>
                <a:solidFill>
                  <a:srgbClr val="006FC0"/>
                </a:solidFill>
                <a:effectLst/>
                <a:uLnTx/>
                <a:uFillTx/>
                <a:latin typeface="Arial"/>
                <a:ea typeface="+mn-ea"/>
                <a:cs typeface="Arial"/>
              </a:rPr>
              <a:t>ID</a:t>
            </a:r>
            <a:r>
              <a:rPr kumimoji="0" sz="2000" b="1" i="0" u="none" strike="noStrike" kern="1200" cap="none" spc="-65" normalizeH="0" baseline="0" noProof="0" dirty="0">
                <a:ln>
                  <a:noFill/>
                </a:ln>
                <a:solidFill>
                  <a:srgbClr val="006FC0"/>
                </a:solidFill>
                <a:effectLst/>
                <a:uLnTx/>
                <a:uFillTx/>
                <a:latin typeface="Arial"/>
                <a:ea typeface="+mn-ea"/>
                <a:cs typeface="Arial"/>
              </a:rPr>
              <a:t>I</a:t>
            </a:r>
            <a:r>
              <a:rPr kumimoji="0" sz="2000" b="1" i="0" u="none" strike="noStrike" kern="1200" cap="none" spc="-75" normalizeH="0" baseline="0" noProof="0" dirty="0">
                <a:ln>
                  <a:noFill/>
                </a:ln>
                <a:solidFill>
                  <a:srgbClr val="006FC0"/>
                </a:solidFill>
                <a:effectLst/>
                <a:uLnTx/>
                <a:uFillTx/>
                <a:latin typeface="Arial"/>
                <a:ea typeface="+mn-ea"/>
                <a:cs typeface="Arial"/>
              </a:rPr>
              <a:t>O</a:t>
            </a:r>
            <a:r>
              <a:rPr kumimoji="0" sz="2000" b="1" i="0" u="none" strike="noStrike" kern="1200" cap="none" spc="-15" normalizeH="0" baseline="0" noProof="0" dirty="0">
                <a:ln>
                  <a:noFill/>
                </a:ln>
                <a:solidFill>
                  <a:srgbClr val="006FC0"/>
                </a:solidFill>
                <a:effectLst/>
                <a:uLnTx/>
                <a:uFillTx/>
                <a:latin typeface="Arial"/>
                <a:ea typeface="+mn-ea"/>
                <a:cs typeface="Arial"/>
              </a:rPr>
              <a:t> </a:t>
            </a:r>
            <a:r>
              <a:rPr kumimoji="0" sz="2000" b="1" i="0" u="none" strike="noStrike" kern="1200" cap="none" spc="-415" normalizeH="0" baseline="0" noProof="0" dirty="0">
                <a:ln>
                  <a:noFill/>
                </a:ln>
                <a:solidFill>
                  <a:srgbClr val="006FC0"/>
                </a:solidFill>
                <a:effectLst/>
                <a:uLnTx/>
                <a:uFillTx/>
                <a:latin typeface="Arial"/>
                <a:ea typeface="+mn-ea"/>
                <a:cs typeface="Arial"/>
              </a:rPr>
              <a:t>P</a:t>
            </a:r>
            <a:r>
              <a:rPr kumimoji="0" sz="2000" b="1" i="0" u="none" strike="noStrike" kern="1200" cap="none" spc="-140" normalizeH="0" baseline="0" noProof="0" dirty="0">
                <a:ln>
                  <a:noFill/>
                </a:ln>
                <a:solidFill>
                  <a:srgbClr val="006FC0"/>
                </a:solidFill>
                <a:effectLst/>
                <a:uLnTx/>
                <a:uFillTx/>
                <a:latin typeface="Arial"/>
                <a:ea typeface="+mn-ea"/>
                <a:cs typeface="Arial"/>
              </a:rPr>
              <a:t>ARA</a:t>
            </a:r>
            <a:r>
              <a:rPr kumimoji="0" sz="2000" b="1" i="0" u="none" strike="noStrike" kern="1200" cap="none" spc="-45" normalizeH="0" baseline="0" noProof="0" dirty="0">
                <a:ln>
                  <a:noFill/>
                </a:ln>
                <a:solidFill>
                  <a:srgbClr val="006FC0"/>
                </a:solidFill>
                <a:effectLst/>
                <a:uLnTx/>
                <a:uFillTx/>
                <a:latin typeface="Arial"/>
                <a:ea typeface="+mn-ea"/>
                <a:cs typeface="Arial"/>
              </a:rPr>
              <a:t> </a:t>
            </a:r>
            <a:r>
              <a:rPr kumimoji="0" sz="2000" b="1" i="0" u="none" strike="noStrike" kern="1200" cap="none" spc="-375" normalizeH="0" baseline="0" noProof="0" dirty="0">
                <a:ln>
                  <a:noFill/>
                </a:ln>
                <a:solidFill>
                  <a:srgbClr val="006FC0"/>
                </a:solidFill>
                <a:effectLst/>
                <a:uLnTx/>
                <a:uFillTx/>
                <a:latin typeface="Arial"/>
                <a:ea typeface="+mn-ea"/>
                <a:cs typeface="Arial"/>
              </a:rPr>
              <a:t>EL</a:t>
            </a:r>
            <a:r>
              <a:rPr kumimoji="0" sz="2000" b="1" i="0" u="none" strike="noStrike" kern="1200" cap="none" spc="-25" normalizeH="0" baseline="0" noProof="0" dirty="0">
                <a:ln>
                  <a:noFill/>
                </a:ln>
                <a:solidFill>
                  <a:srgbClr val="006FC0"/>
                </a:solidFill>
                <a:effectLst/>
                <a:uLnTx/>
                <a:uFillTx/>
                <a:latin typeface="Arial"/>
                <a:ea typeface="+mn-ea"/>
                <a:cs typeface="Arial"/>
              </a:rPr>
              <a:t> </a:t>
            </a:r>
            <a:r>
              <a:rPr kumimoji="0" sz="2000" b="1" i="0" u="none" strike="noStrike" kern="1200" cap="none" spc="-260" normalizeH="0" baseline="0" noProof="0" dirty="0">
                <a:ln>
                  <a:noFill/>
                </a:ln>
                <a:solidFill>
                  <a:srgbClr val="006FC0"/>
                </a:solidFill>
                <a:effectLst/>
                <a:uLnTx/>
                <a:uFillTx/>
                <a:latin typeface="Arial"/>
                <a:ea typeface="+mn-ea"/>
                <a:cs typeface="Arial"/>
              </a:rPr>
              <a:t>EMPLEO</a:t>
            </a:r>
            <a:endParaRPr kumimoji="0" sz="2000" b="0" i="0" u="none" strike="noStrike" kern="1200" cap="none" spc="0" normalizeH="0" baseline="0" noProof="0">
              <a:ln>
                <a:noFill/>
              </a:ln>
              <a:solidFill>
                <a:prstClr val="black"/>
              </a:solidFill>
              <a:effectLst/>
              <a:uLnTx/>
              <a:uFillTx/>
              <a:latin typeface="Arial"/>
              <a:ea typeface="+mn-ea"/>
              <a:cs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12192000" cy="6858000"/>
            <a:chOff x="0" y="0"/>
            <a:chExt cx="12192000" cy="6858000"/>
          </a:xfrm>
        </p:grpSpPr>
        <p:pic>
          <p:nvPicPr>
            <p:cNvPr id="3" name="object 3"/>
            <p:cNvPicPr/>
            <p:nvPr/>
          </p:nvPicPr>
          <p:blipFill>
            <a:blip r:embed="rId2" cstate="print"/>
            <a:stretch>
              <a:fillRect/>
            </a:stretch>
          </p:blipFill>
          <p:spPr>
            <a:xfrm>
              <a:off x="0" y="0"/>
              <a:ext cx="12192000" cy="6858000"/>
            </a:xfrm>
            <a:prstGeom prst="rect">
              <a:avLst/>
            </a:prstGeom>
          </p:spPr>
        </p:pic>
        <p:sp>
          <p:nvSpPr>
            <p:cNvPr id="4" name="object 4"/>
            <p:cNvSpPr/>
            <p:nvPr/>
          </p:nvSpPr>
          <p:spPr>
            <a:xfrm>
              <a:off x="3290315" y="4669535"/>
              <a:ext cx="8902065" cy="1426845"/>
            </a:xfrm>
            <a:custGeom>
              <a:avLst/>
              <a:gdLst/>
              <a:ahLst/>
              <a:cxnLst/>
              <a:rect l="l" t="t" r="r" b="b"/>
              <a:pathLst>
                <a:path w="8902065" h="1426845">
                  <a:moveTo>
                    <a:pt x="8901684" y="0"/>
                  </a:moveTo>
                  <a:lnTo>
                    <a:pt x="0" y="0"/>
                  </a:lnTo>
                  <a:lnTo>
                    <a:pt x="0" y="1426464"/>
                  </a:lnTo>
                  <a:lnTo>
                    <a:pt x="8901684" y="1426464"/>
                  </a:lnTo>
                  <a:lnTo>
                    <a:pt x="8901684" y="0"/>
                  </a:lnTo>
                  <a:close/>
                </a:path>
              </a:pathLst>
            </a:custGeom>
            <a:solidFill>
              <a:srgbClr val="585858"/>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object 5"/>
            <p:cNvSpPr/>
            <p:nvPr/>
          </p:nvSpPr>
          <p:spPr>
            <a:xfrm>
              <a:off x="3290315" y="762000"/>
              <a:ext cx="8902065" cy="3832860"/>
            </a:xfrm>
            <a:custGeom>
              <a:avLst/>
              <a:gdLst/>
              <a:ahLst/>
              <a:cxnLst/>
              <a:rect l="l" t="t" r="r" b="b"/>
              <a:pathLst>
                <a:path w="8902065" h="3832860">
                  <a:moveTo>
                    <a:pt x="8901684" y="0"/>
                  </a:moveTo>
                  <a:lnTo>
                    <a:pt x="0" y="0"/>
                  </a:lnTo>
                  <a:lnTo>
                    <a:pt x="0" y="3832860"/>
                  </a:lnTo>
                  <a:lnTo>
                    <a:pt x="8901684" y="3832860"/>
                  </a:lnTo>
                  <a:lnTo>
                    <a:pt x="8901684" y="0"/>
                  </a:lnTo>
                  <a:close/>
                </a:path>
              </a:pathLst>
            </a:custGeom>
            <a:solidFill>
              <a:srgbClr val="576DA6"/>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object 6"/>
            <p:cNvSpPr/>
            <p:nvPr/>
          </p:nvSpPr>
          <p:spPr>
            <a:xfrm>
              <a:off x="0" y="762000"/>
              <a:ext cx="3200400" cy="5334000"/>
            </a:xfrm>
            <a:custGeom>
              <a:avLst/>
              <a:gdLst/>
              <a:ahLst/>
              <a:cxnLst/>
              <a:rect l="l" t="t" r="r" b="b"/>
              <a:pathLst>
                <a:path w="3200400" h="5334000">
                  <a:moveTo>
                    <a:pt x="3200400" y="0"/>
                  </a:moveTo>
                  <a:lnTo>
                    <a:pt x="0" y="0"/>
                  </a:lnTo>
                  <a:lnTo>
                    <a:pt x="0" y="5334000"/>
                  </a:lnTo>
                  <a:lnTo>
                    <a:pt x="3200400" y="5334000"/>
                  </a:lnTo>
                  <a:lnTo>
                    <a:pt x="3200400" y="0"/>
                  </a:lnTo>
                  <a:close/>
                </a:path>
              </a:pathLst>
            </a:custGeom>
            <a:solidFill>
              <a:srgbClr val="A6A6A6"/>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7" name="object 7"/>
          <p:cNvSpPr txBox="1"/>
          <p:nvPr/>
        </p:nvSpPr>
        <p:spPr>
          <a:xfrm>
            <a:off x="3801871" y="1806955"/>
            <a:ext cx="8110855" cy="2372995"/>
          </a:xfrm>
          <a:prstGeom prst="rect">
            <a:avLst/>
          </a:prstGeom>
        </p:spPr>
        <p:txBody>
          <a:bodyPr vert="horz" wrap="square" lIns="0" tIns="54610" rIns="0" bIns="0" rtlCol="0">
            <a:spAutoFit/>
          </a:bodyPr>
          <a:lstStyle/>
          <a:p>
            <a:pPr marL="12700" marR="5080" lvl="0" indent="0" algn="just" defTabSz="914400" rtl="0" eaLnBrk="1" fontAlgn="auto" latinLnBrk="0" hangingPunct="1">
              <a:lnSpc>
                <a:spcPct val="90000"/>
              </a:lnSpc>
              <a:spcBef>
                <a:spcPts val="430"/>
              </a:spcBef>
              <a:spcAft>
                <a:spcPts val="0"/>
              </a:spcAft>
              <a:buClrTx/>
              <a:buSzTx/>
              <a:buFontTx/>
              <a:buNone/>
              <a:tabLst>
                <a:tab pos="4435475" algn="l"/>
                <a:tab pos="7082790" algn="l"/>
              </a:tabLst>
              <a:defRPr/>
            </a:pPr>
            <a:r>
              <a:rPr kumimoji="0" sz="2800" b="0" i="0" u="none" strike="noStrike" kern="1200" cap="none" spc="-55" normalizeH="0" baseline="0" noProof="0" dirty="0">
                <a:ln>
                  <a:noFill/>
                </a:ln>
                <a:solidFill>
                  <a:srgbClr val="FFFFFF"/>
                </a:solidFill>
                <a:effectLst/>
                <a:uLnTx/>
                <a:uFillTx/>
                <a:latin typeface="Arial MT"/>
                <a:ea typeface="+mn-ea"/>
                <a:cs typeface="Arial MT"/>
              </a:rPr>
              <a:t>El</a:t>
            </a:r>
            <a:r>
              <a:rPr kumimoji="0" sz="2800" b="0" i="0" u="none" strike="noStrike" kern="1200" cap="none" spc="-50" normalizeH="0" baseline="0" noProof="0" dirty="0">
                <a:ln>
                  <a:noFill/>
                </a:ln>
                <a:solidFill>
                  <a:srgbClr val="FFFFFF"/>
                </a:solidFill>
                <a:effectLst/>
                <a:uLnTx/>
                <a:uFillTx/>
                <a:latin typeface="Arial MT"/>
                <a:ea typeface="+mn-ea"/>
                <a:cs typeface="Arial MT"/>
              </a:rPr>
              <a:t> </a:t>
            </a:r>
            <a:r>
              <a:rPr kumimoji="0" sz="2800" b="0" i="0" u="none" strike="noStrike" kern="1200" cap="none" spc="-90" normalizeH="0" baseline="0" noProof="0" dirty="0">
                <a:ln>
                  <a:noFill/>
                </a:ln>
                <a:solidFill>
                  <a:srgbClr val="FFFFFF"/>
                </a:solidFill>
                <a:effectLst/>
                <a:uLnTx/>
                <a:uFillTx/>
                <a:latin typeface="Arial MT"/>
                <a:ea typeface="+mn-ea"/>
                <a:cs typeface="Arial MT"/>
              </a:rPr>
              <a:t>subsidio</a:t>
            </a:r>
            <a:r>
              <a:rPr kumimoji="0" sz="2800" b="0" i="0" u="none" strike="noStrike" kern="1200" cap="none" spc="-85" normalizeH="0" baseline="0" noProof="0" dirty="0">
                <a:ln>
                  <a:noFill/>
                </a:ln>
                <a:solidFill>
                  <a:srgbClr val="FFFFFF"/>
                </a:solidFill>
                <a:effectLst/>
                <a:uLnTx/>
                <a:uFillTx/>
                <a:latin typeface="Arial MT"/>
                <a:ea typeface="+mn-ea"/>
                <a:cs typeface="Arial MT"/>
              </a:rPr>
              <a:t> </a:t>
            </a:r>
            <a:r>
              <a:rPr kumimoji="0" sz="2800" b="0" i="0" u="none" strike="noStrike" kern="1200" cap="none" spc="-75" normalizeH="0" baseline="0" noProof="0" dirty="0">
                <a:ln>
                  <a:noFill/>
                </a:ln>
                <a:solidFill>
                  <a:srgbClr val="FFFFFF"/>
                </a:solidFill>
                <a:effectLst/>
                <a:uLnTx/>
                <a:uFillTx/>
                <a:latin typeface="Arial MT"/>
                <a:ea typeface="+mn-ea"/>
                <a:cs typeface="Arial MT"/>
              </a:rPr>
              <a:t>para</a:t>
            </a:r>
            <a:r>
              <a:rPr kumimoji="0" sz="2800" b="0" i="0" u="none" strike="noStrike" kern="1200" cap="none" spc="-70" normalizeH="0" baseline="0" noProof="0" dirty="0">
                <a:ln>
                  <a:noFill/>
                </a:ln>
                <a:solidFill>
                  <a:srgbClr val="FFFFFF"/>
                </a:solidFill>
                <a:effectLst/>
                <a:uLnTx/>
                <a:uFillTx/>
                <a:latin typeface="Arial MT"/>
                <a:ea typeface="+mn-ea"/>
                <a:cs typeface="Arial MT"/>
              </a:rPr>
              <a:t> </a:t>
            </a:r>
            <a:r>
              <a:rPr kumimoji="0" sz="2800" b="0" i="0" u="none" strike="noStrike" kern="1200" cap="none" spc="-50" normalizeH="0" baseline="0" noProof="0" dirty="0">
                <a:ln>
                  <a:noFill/>
                </a:ln>
                <a:solidFill>
                  <a:srgbClr val="FFFFFF"/>
                </a:solidFill>
                <a:effectLst/>
                <a:uLnTx/>
                <a:uFillTx/>
                <a:latin typeface="Arial MT"/>
                <a:ea typeface="+mn-ea"/>
                <a:cs typeface="Arial MT"/>
              </a:rPr>
              <a:t>el</a:t>
            </a:r>
            <a:r>
              <a:rPr kumimoji="0" sz="2800" b="0" i="0" u="none" strike="noStrike" kern="1200" cap="none" spc="-45" normalizeH="0" baseline="0" noProof="0" dirty="0">
                <a:ln>
                  <a:noFill/>
                </a:ln>
                <a:solidFill>
                  <a:srgbClr val="FFFFFF"/>
                </a:solidFill>
                <a:effectLst/>
                <a:uLnTx/>
                <a:uFillTx/>
                <a:latin typeface="Arial MT"/>
                <a:ea typeface="+mn-ea"/>
                <a:cs typeface="Arial MT"/>
              </a:rPr>
              <a:t> </a:t>
            </a:r>
            <a:r>
              <a:rPr kumimoji="0" sz="2800" b="0" i="0" u="none" strike="noStrike" kern="1200" cap="none" spc="-85" normalizeH="0" baseline="0" noProof="0" dirty="0">
                <a:ln>
                  <a:noFill/>
                </a:ln>
                <a:solidFill>
                  <a:srgbClr val="FFFFFF"/>
                </a:solidFill>
                <a:effectLst/>
                <a:uLnTx/>
                <a:uFillTx/>
                <a:latin typeface="Arial MT"/>
                <a:ea typeface="+mn-ea"/>
                <a:cs typeface="Arial MT"/>
              </a:rPr>
              <a:t>empleo</a:t>
            </a:r>
            <a:r>
              <a:rPr kumimoji="0" sz="2800" b="0" i="0" u="none" strike="noStrike" kern="1200" cap="none" spc="-80" normalizeH="0" baseline="0" noProof="0" dirty="0">
                <a:ln>
                  <a:noFill/>
                </a:ln>
                <a:solidFill>
                  <a:srgbClr val="FFFFFF"/>
                </a:solidFill>
                <a:effectLst/>
                <a:uLnTx/>
                <a:uFillTx/>
                <a:latin typeface="Arial MT"/>
                <a:ea typeface="+mn-ea"/>
                <a:cs typeface="Arial MT"/>
              </a:rPr>
              <a:t> </a:t>
            </a:r>
            <a:r>
              <a:rPr kumimoji="0" sz="2800" b="0" i="0" u="none" strike="noStrike" kern="1200" cap="none" spc="-5" normalizeH="0" baseline="0" noProof="0" dirty="0">
                <a:ln>
                  <a:noFill/>
                </a:ln>
                <a:solidFill>
                  <a:srgbClr val="FFFFFF"/>
                </a:solidFill>
                <a:effectLst/>
                <a:uLnTx/>
                <a:uFillTx/>
                <a:latin typeface="Arial MT"/>
                <a:ea typeface="+mn-ea"/>
                <a:cs typeface="Arial MT"/>
              </a:rPr>
              <a:t>a</a:t>
            </a:r>
            <a:r>
              <a:rPr kumimoji="0" sz="2800" b="0" i="0" u="none" strike="noStrike" kern="1200" cap="none" spc="0" normalizeH="0" baseline="0" noProof="0" dirty="0">
                <a:ln>
                  <a:noFill/>
                </a:ln>
                <a:solidFill>
                  <a:srgbClr val="FFFFFF"/>
                </a:solidFill>
                <a:effectLst/>
                <a:uLnTx/>
                <a:uFillTx/>
                <a:latin typeface="Arial MT"/>
                <a:ea typeface="+mn-ea"/>
                <a:cs typeface="Arial MT"/>
              </a:rPr>
              <a:t> </a:t>
            </a:r>
            <a:r>
              <a:rPr kumimoji="0" sz="2800" b="0" i="0" u="none" strike="noStrike" kern="1200" cap="none" spc="-70" normalizeH="0" baseline="0" noProof="0" dirty="0">
                <a:ln>
                  <a:noFill/>
                </a:ln>
                <a:solidFill>
                  <a:srgbClr val="FFFFFF"/>
                </a:solidFill>
                <a:effectLst/>
                <a:uLnTx/>
                <a:uFillTx/>
                <a:latin typeface="Arial MT"/>
                <a:ea typeface="+mn-ea"/>
                <a:cs typeface="Arial MT"/>
              </a:rPr>
              <a:t>que</a:t>
            </a:r>
            <a:r>
              <a:rPr kumimoji="0" sz="2800" b="0" i="0" u="none" strike="noStrike" kern="1200" cap="none" spc="-65" normalizeH="0" baseline="0" noProof="0" dirty="0">
                <a:ln>
                  <a:noFill/>
                </a:ln>
                <a:solidFill>
                  <a:srgbClr val="FFFFFF"/>
                </a:solidFill>
                <a:effectLst/>
                <a:uLnTx/>
                <a:uFillTx/>
                <a:latin typeface="Arial MT"/>
                <a:ea typeface="+mn-ea"/>
                <a:cs typeface="Arial MT"/>
              </a:rPr>
              <a:t> </a:t>
            </a:r>
            <a:r>
              <a:rPr kumimoji="0" sz="2800" b="0" i="0" u="none" strike="noStrike" kern="1200" cap="none" spc="-55" normalizeH="0" baseline="0" noProof="0" dirty="0">
                <a:ln>
                  <a:noFill/>
                </a:ln>
                <a:solidFill>
                  <a:srgbClr val="FFFFFF"/>
                </a:solidFill>
                <a:effectLst/>
                <a:uLnTx/>
                <a:uFillTx/>
                <a:latin typeface="Arial MT"/>
                <a:ea typeface="+mn-ea"/>
                <a:cs typeface="Arial MT"/>
              </a:rPr>
              <a:t>se</a:t>
            </a:r>
            <a:r>
              <a:rPr kumimoji="0" sz="2800" b="0" i="0" u="none" strike="noStrike" kern="1200" cap="none" spc="-50" normalizeH="0" baseline="0" noProof="0" dirty="0">
                <a:ln>
                  <a:noFill/>
                </a:ln>
                <a:solidFill>
                  <a:srgbClr val="FFFFFF"/>
                </a:solidFill>
                <a:effectLst/>
                <a:uLnTx/>
                <a:uFillTx/>
                <a:latin typeface="Arial MT"/>
                <a:ea typeface="+mn-ea"/>
                <a:cs typeface="Arial MT"/>
              </a:rPr>
              <a:t> </a:t>
            </a:r>
            <a:r>
              <a:rPr kumimoji="0" sz="2800" b="0" i="0" u="none" strike="noStrike" kern="1200" cap="none" spc="-85" normalizeH="0" baseline="0" noProof="0" dirty="0">
                <a:ln>
                  <a:noFill/>
                </a:ln>
                <a:solidFill>
                  <a:srgbClr val="FFFFFF"/>
                </a:solidFill>
                <a:effectLst/>
                <a:uLnTx/>
                <a:uFillTx/>
                <a:latin typeface="Arial MT"/>
                <a:ea typeface="+mn-ea"/>
                <a:cs typeface="Arial MT"/>
              </a:rPr>
              <a:t>refiere</a:t>
            </a:r>
            <a:r>
              <a:rPr kumimoji="0" sz="2800" b="0" i="0" u="none" strike="noStrike" kern="1200" cap="none" spc="-80" normalizeH="0" baseline="0" noProof="0" dirty="0">
                <a:ln>
                  <a:noFill/>
                </a:ln>
                <a:solidFill>
                  <a:srgbClr val="FFFFFF"/>
                </a:solidFill>
                <a:effectLst/>
                <a:uLnTx/>
                <a:uFillTx/>
                <a:latin typeface="Arial MT"/>
                <a:ea typeface="+mn-ea"/>
                <a:cs typeface="Arial MT"/>
              </a:rPr>
              <a:t> este </a:t>
            </a:r>
            <a:r>
              <a:rPr kumimoji="0" sz="2800" b="0" i="0" u="none" strike="noStrike" kern="1200" cap="none" spc="-75" normalizeH="0" baseline="0" noProof="0" dirty="0">
                <a:ln>
                  <a:noFill/>
                </a:ln>
                <a:solidFill>
                  <a:srgbClr val="FFFFFF"/>
                </a:solidFill>
                <a:effectLst/>
                <a:uLnTx/>
                <a:uFillTx/>
                <a:latin typeface="Arial MT"/>
                <a:ea typeface="+mn-ea"/>
                <a:cs typeface="Arial MT"/>
              </a:rPr>
              <a:t> </a:t>
            </a:r>
            <a:r>
              <a:rPr kumimoji="0" sz="2800" b="0" i="0" u="none" strike="noStrike" kern="1200" cap="none" spc="-95" normalizeH="0" baseline="0" noProof="0" dirty="0">
                <a:ln>
                  <a:noFill/>
                </a:ln>
                <a:solidFill>
                  <a:srgbClr val="FFFFFF"/>
                </a:solidFill>
                <a:effectLst/>
                <a:uLnTx/>
                <a:uFillTx/>
                <a:latin typeface="Arial MT"/>
                <a:ea typeface="+mn-ea"/>
                <a:cs typeface="Arial MT"/>
              </a:rPr>
              <a:t>dec</a:t>
            </a:r>
            <a:r>
              <a:rPr kumimoji="0" sz="2800" b="0" i="0" u="none" strike="noStrike" kern="1200" cap="none" spc="-100" normalizeH="0" baseline="0" noProof="0" dirty="0">
                <a:ln>
                  <a:noFill/>
                </a:ln>
                <a:solidFill>
                  <a:srgbClr val="FFFFFF"/>
                </a:solidFill>
                <a:effectLst/>
                <a:uLnTx/>
                <a:uFillTx/>
                <a:latin typeface="Arial MT"/>
                <a:ea typeface="+mn-ea"/>
                <a:cs typeface="Arial MT"/>
              </a:rPr>
              <a:t>r</a:t>
            </a:r>
            <a:r>
              <a:rPr kumimoji="0" sz="2800" b="0" i="0" u="none" strike="noStrike" kern="1200" cap="none" spc="-110" normalizeH="0" baseline="0" noProof="0" dirty="0">
                <a:ln>
                  <a:noFill/>
                </a:ln>
                <a:solidFill>
                  <a:srgbClr val="FFFFFF"/>
                </a:solidFill>
                <a:effectLst/>
                <a:uLnTx/>
                <a:uFillTx/>
                <a:latin typeface="Arial MT"/>
                <a:ea typeface="+mn-ea"/>
                <a:cs typeface="Arial MT"/>
              </a:rPr>
              <a:t>e</a:t>
            </a:r>
            <a:r>
              <a:rPr kumimoji="0" sz="2800" b="0" i="0" u="none" strike="noStrike" kern="1200" cap="none" spc="-100" normalizeH="0" baseline="0" noProof="0" dirty="0">
                <a:ln>
                  <a:noFill/>
                </a:ln>
                <a:solidFill>
                  <a:srgbClr val="FFFFFF"/>
                </a:solidFill>
                <a:effectLst/>
                <a:uLnTx/>
                <a:uFillTx/>
                <a:latin typeface="Arial MT"/>
                <a:ea typeface="+mn-ea"/>
                <a:cs typeface="Arial MT"/>
              </a:rPr>
              <a:t>t</a:t>
            </a:r>
            <a:r>
              <a:rPr kumimoji="0" sz="2800" b="0" i="0" u="none" strike="noStrike" kern="1200" cap="none" spc="-5" normalizeH="0" baseline="0" noProof="0" dirty="0">
                <a:ln>
                  <a:noFill/>
                </a:ln>
                <a:solidFill>
                  <a:srgbClr val="FFFFFF"/>
                </a:solidFill>
                <a:effectLst/>
                <a:uLnTx/>
                <a:uFillTx/>
                <a:latin typeface="Arial MT"/>
                <a:ea typeface="+mn-ea"/>
                <a:cs typeface="Arial MT"/>
              </a:rPr>
              <a:t>o</a:t>
            </a:r>
            <a:r>
              <a:rPr kumimoji="0" sz="2800" b="0" i="0" u="none" strike="noStrike" kern="1200" cap="none" spc="-114" normalizeH="0" baseline="0" noProof="0" dirty="0">
                <a:ln>
                  <a:noFill/>
                </a:ln>
                <a:solidFill>
                  <a:srgbClr val="FFFFFF"/>
                </a:solidFill>
                <a:effectLst/>
                <a:uLnTx/>
                <a:uFillTx/>
                <a:latin typeface="Arial MT"/>
                <a:ea typeface="+mn-ea"/>
                <a:cs typeface="Arial MT"/>
              </a:rPr>
              <a:t> </a:t>
            </a:r>
            <a:r>
              <a:rPr kumimoji="0" sz="2800" b="0" i="0" u="none" strike="noStrike" kern="1200" cap="none" spc="-110" normalizeH="0" baseline="0" noProof="0" dirty="0">
                <a:ln>
                  <a:noFill/>
                </a:ln>
                <a:solidFill>
                  <a:srgbClr val="FFFFFF"/>
                </a:solidFill>
                <a:effectLst/>
                <a:uLnTx/>
                <a:uFillTx/>
                <a:latin typeface="Arial MT"/>
                <a:ea typeface="+mn-ea"/>
                <a:cs typeface="Arial MT"/>
              </a:rPr>
              <a:t>n</a:t>
            </a:r>
            <a:r>
              <a:rPr kumimoji="0" sz="2800" b="0" i="0" u="none" strike="noStrike" kern="1200" cap="none" spc="-5" normalizeH="0" baseline="0" noProof="0" dirty="0">
                <a:ln>
                  <a:noFill/>
                </a:ln>
                <a:solidFill>
                  <a:srgbClr val="FFFFFF"/>
                </a:solidFill>
                <a:effectLst/>
                <a:uLnTx/>
                <a:uFillTx/>
                <a:latin typeface="Arial MT"/>
                <a:ea typeface="+mn-ea"/>
                <a:cs typeface="Arial MT"/>
              </a:rPr>
              <a:t>o</a:t>
            </a:r>
            <a:r>
              <a:rPr kumimoji="0" sz="2800" b="0" i="0" u="none" strike="noStrike" kern="1200" cap="none" spc="-114" normalizeH="0" baseline="0" noProof="0" dirty="0">
                <a:ln>
                  <a:noFill/>
                </a:ln>
                <a:solidFill>
                  <a:srgbClr val="FFFFFF"/>
                </a:solidFill>
                <a:effectLst/>
                <a:uLnTx/>
                <a:uFillTx/>
                <a:latin typeface="Arial MT"/>
                <a:ea typeface="+mn-ea"/>
                <a:cs typeface="Arial MT"/>
              </a:rPr>
              <a:t> </a:t>
            </a:r>
            <a:r>
              <a:rPr kumimoji="0" sz="2800" b="0" i="0" u="none" strike="noStrike" kern="1200" cap="none" spc="-95" normalizeH="0" baseline="0" noProof="0" dirty="0">
                <a:ln>
                  <a:noFill/>
                </a:ln>
                <a:solidFill>
                  <a:srgbClr val="FFFFFF"/>
                </a:solidFill>
                <a:effectLst/>
                <a:uLnTx/>
                <a:uFillTx/>
                <a:latin typeface="Arial MT"/>
                <a:ea typeface="+mn-ea"/>
                <a:cs typeface="Arial MT"/>
              </a:rPr>
              <a:t>s</a:t>
            </a:r>
            <a:r>
              <a:rPr kumimoji="0" sz="2800" b="0" i="0" u="none" strike="noStrike" kern="1200" cap="none" spc="-5" normalizeH="0" baseline="0" noProof="0" dirty="0">
                <a:ln>
                  <a:noFill/>
                </a:ln>
                <a:solidFill>
                  <a:srgbClr val="FFFFFF"/>
                </a:solidFill>
                <a:effectLst/>
                <a:uLnTx/>
                <a:uFillTx/>
                <a:latin typeface="Arial MT"/>
                <a:ea typeface="+mn-ea"/>
                <a:cs typeface="Arial MT"/>
              </a:rPr>
              <a:t>e</a:t>
            </a:r>
            <a:r>
              <a:rPr kumimoji="0" sz="2800" b="0" i="0" u="none" strike="noStrike" kern="1200" cap="none" spc="-114" normalizeH="0" baseline="0" noProof="0" dirty="0">
                <a:ln>
                  <a:noFill/>
                </a:ln>
                <a:solidFill>
                  <a:srgbClr val="FFFFFF"/>
                </a:solidFill>
                <a:effectLst/>
                <a:uLnTx/>
                <a:uFillTx/>
                <a:latin typeface="Arial MT"/>
                <a:ea typeface="+mn-ea"/>
                <a:cs typeface="Arial MT"/>
              </a:rPr>
              <a:t> </a:t>
            </a:r>
            <a:r>
              <a:rPr kumimoji="0" sz="2800" b="0" i="0" u="none" strike="noStrike" kern="1200" cap="none" spc="-110" normalizeH="0" baseline="0" noProof="0" dirty="0">
                <a:ln>
                  <a:noFill/>
                </a:ln>
                <a:solidFill>
                  <a:srgbClr val="FFFFFF"/>
                </a:solidFill>
                <a:effectLst/>
                <a:uLnTx/>
                <a:uFillTx/>
                <a:latin typeface="Arial MT"/>
                <a:ea typeface="+mn-ea"/>
                <a:cs typeface="Arial MT"/>
              </a:rPr>
              <a:t>c</a:t>
            </a:r>
            <a:r>
              <a:rPr kumimoji="0" sz="2800" b="0" i="0" u="none" strike="noStrike" kern="1200" cap="none" spc="-95" normalizeH="0" baseline="0" noProof="0" dirty="0">
                <a:ln>
                  <a:noFill/>
                </a:ln>
                <a:solidFill>
                  <a:srgbClr val="FFFFFF"/>
                </a:solidFill>
                <a:effectLst/>
                <a:uLnTx/>
                <a:uFillTx/>
                <a:latin typeface="Arial MT"/>
                <a:ea typeface="+mn-ea"/>
                <a:cs typeface="Arial MT"/>
              </a:rPr>
              <a:t>on</a:t>
            </a:r>
            <a:r>
              <a:rPr kumimoji="0" sz="2800" b="0" i="0" u="none" strike="noStrike" kern="1200" cap="none" spc="-110" normalizeH="0" baseline="0" noProof="0" dirty="0">
                <a:ln>
                  <a:noFill/>
                </a:ln>
                <a:solidFill>
                  <a:srgbClr val="FFFFFF"/>
                </a:solidFill>
                <a:effectLst/>
                <a:uLnTx/>
                <a:uFillTx/>
                <a:latin typeface="Arial MT"/>
                <a:ea typeface="+mn-ea"/>
                <a:cs typeface="Arial MT"/>
              </a:rPr>
              <a:t>si</a:t>
            </a:r>
            <a:r>
              <a:rPr kumimoji="0" sz="2800" b="0" i="0" u="none" strike="noStrike" kern="1200" cap="none" spc="-95" normalizeH="0" baseline="0" noProof="0" dirty="0">
                <a:ln>
                  <a:noFill/>
                </a:ln>
                <a:solidFill>
                  <a:srgbClr val="FFFFFF"/>
                </a:solidFill>
                <a:effectLst/>
                <a:uLnTx/>
                <a:uFillTx/>
                <a:latin typeface="Arial MT"/>
                <a:ea typeface="+mn-ea"/>
                <a:cs typeface="Arial MT"/>
              </a:rPr>
              <a:t>de</a:t>
            </a:r>
            <a:r>
              <a:rPr kumimoji="0" sz="2800" b="0" i="0" u="none" strike="noStrike" kern="1200" cap="none" spc="-100" normalizeH="0" baseline="0" noProof="0" dirty="0">
                <a:ln>
                  <a:noFill/>
                </a:ln>
                <a:solidFill>
                  <a:srgbClr val="FFFFFF"/>
                </a:solidFill>
                <a:effectLst/>
                <a:uLnTx/>
                <a:uFillTx/>
                <a:latin typeface="Arial MT"/>
                <a:ea typeface="+mn-ea"/>
                <a:cs typeface="Arial MT"/>
              </a:rPr>
              <a:t>r</a:t>
            </a:r>
            <a:r>
              <a:rPr kumimoji="0" sz="2800" b="0" i="0" u="none" strike="noStrike" kern="1200" cap="none" spc="-95" normalizeH="0" baseline="0" noProof="0" dirty="0">
                <a:ln>
                  <a:noFill/>
                </a:ln>
                <a:solidFill>
                  <a:srgbClr val="FFFFFF"/>
                </a:solidFill>
                <a:effectLst/>
                <a:uLnTx/>
                <a:uFillTx/>
                <a:latin typeface="Arial MT"/>
                <a:ea typeface="+mn-ea"/>
                <a:cs typeface="Arial MT"/>
              </a:rPr>
              <a:t>a</a:t>
            </a:r>
            <a:r>
              <a:rPr kumimoji="0" sz="2800" b="0" i="0" u="none" strike="noStrike" kern="1200" cap="none" spc="-100" normalizeH="0" baseline="0" noProof="0" dirty="0">
                <a:ln>
                  <a:noFill/>
                </a:ln>
                <a:solidFill>
                  <a:srgbClr val="FFFFFF"/>
                </a:solidFill>
                <a:effectLst/>
                <a:uLnTx/>
                <a:uFillTx/>
                <a:latin typeface="Arial MT"/>
                <a:ea typeface="+mn-ea"/>
                <a:cs typeface="Arial MT"/>
              </a:rPr>
              <a:t>r</a:t>
            </a:r>
            <a:r>
              <a:rPr kumimoji="0" sz="2800" b="0" i="0" u="none" strike="noStrike" kern="1200" cap="none" spc="-5" normalizeH="0" baseline="0" noProof="0" dirty="0">
                <a:ln>
                  <a:noFill/>
                </a:ln>
                <a:solidFill>
                  <a:srgbClr val="FFFFFF"/>
                </a:solidFill>
                <a:effectLst/>
                <a:uLnTx/>
                <a:uFillTx/>
                <a:latin typeface="Arial MT"/>
                <a:ea typeface="+mn-ea"/>
                <a:cs typeface="Arial MT"/>
              </a:rPr>
              <a:t>á</a:t>
            </a:r>
            <a:r>
              <a:rPr kumimoji="0" sz="2800" b="0" i="0" u="none" strike="noStrike" kern="1200" cap="none" spc="-135" normalizeH="0" baseline="0" noProof="0" dirty="0">
                <a:ln>
                  <a:noFill/>
                </a:ln>
                <a:solidFill>
                  <a:srgbClr val="FFFFFF"/>
                </a:solidFill>
                <a:effectLst/>
                <a:uLnTx/>
                <a:uFillTx/>
                <a:latin typeface="Arial MT"/>
                <a:ea typeface="+mn-ea"/>
                <a:cs typeface="Arial MT"/>
              </a:rPr>
              <a:t> </a:t>
            </a:r>
            <a:r>
              <a:rPr kumimoji="0" sz="2800" b="0" i="0" u="none" strike="noStrike" kern="1200" cap="none" spc="-95" normalizeH="0" baseline="0" noProof="0" dirty="0">
                <a:ln>
                  <a:noFill/>
                </a:ln>
                <a:solidFill>
                  <a:srgbClr val="FFFFFF"/>
                </a:solidFill>
                <a:effectLst/>
                <a:uLnTx/>
                <a:uFillTx/>
                <a:latin typeface="Arial MT"/>
                <a:ea typeface="+mn-ea"/>
                <a:cs typeface="Arial MT"/>
              </a:rPr>
              <a:t>c</a:t>
            </a:r>
            <a:r>
              <a:rPr kumimoji="0" sz="2800" b="0" i="0" u="none" strike="noStrike" kern="1200" cap="none" spc="-110" normalizeH="0" baseline="0" noProof="0" dirty="0">
                <a:ln>
                  <a:noFill/>
                </a:ln>
                <a:solidFill>
                  <a:srgbClr val="FFFFFF"/>
                </a:solidFill>
                <a:effectLst/>
                <a:uLnTx/>
                <a:uFillTx/>
                <a:latin typeface="Arial MT"/>
                <a:ea typeface="+mn-ea"/>
                <a:cs typeface="Arial MT"/>
              </a:rPr>
              <a:t>o</a:t>
            </a:r>
            <a:r>
              <a:rPr kumimoji="0" sz="2800" b="0" i="0" u="none" strike="noStrike" kern="1200" cap="none" spc="-105" normalizeH="0" baseline="0" noProof="0" dirty="0">
                <a:ln>
                  <a:noFill/>
                </a:ln>
                <a:solidFill>
                  <a:srgbClr val="FFFFFF"/>
                </a:solidFill>
                <a:effectLst/>
                <a:uLnTx/>
                <a:uFillTx/>
                <a:latin typeface="Arial MT"/>
                <a:ea typeface="+mn-ea"/>
                <a:cs typeface="Arial MT"/>
              </a:rPr>
              <a:t>m</a:t>
            </a:r>
            <a:r>
              <a:rPr kumimoji="0" sz="2800" b="0" i="0" u="none" strike="noStrike" kern="1200" cap="none" spc="-5" normalizeH="0" baseline="0" noProof="0" dirty="0">
                <a:ln>
                  <a:noFill/>
                </a:ln>
                <a:solidFill>
                  <a:srgbClr val="FFFFFF"/>
                </a:solidFill>
                <a:effectLst/>
                <a:uLnTx/>
                <a:uFillTx/>
                <a:latin typeface="Arial MT"/>
                <a:ea typeface="+mn-ea"/>
                <a:cs typeface="Arial MT"/>
              </a:rPr>
              <a:t>o</a:t>
            </a:r>
            <a:r>
              <a:rPr kumimoji="0" sz="2800" b="0" i="0" u="none" strike="noStrike" kern="1200" cap="none" spc="-100" normalizeH="0" baseline="0" noProof="0" dirty="0">
                <a:ln>
                  <a:noFill/>
                </a:ln>
                <a:solidFill>
                  <a:srgbClr val="FFFFFF"/>
                </a:solidFill>
                <a:effectLst/>
                <a:uLnTx/>
                <a:uFillTx/>
                <a:latin typeface="Arial MT"/>
                <a:ea typeface="+mn-ea"/>
                <a:cs typeface="Arial MT"/>
              </a:rPr>
              <a:t> i</a:t>
            </a:r>
            <a:r>
              <a:rPr kumimoji="0" sz="2800" b="0" i="0" u="none" strike="noStrike" kern="1200" cap="none" spc="-95" normalizeH="0" baseline="0" noProof="0" dirty="0">
                <a:ln>
                  <a:noFill/>
                </a:ln>
                <a:solidFill>
                  <a:srgbClr val="FFFFFF"/>
                </a:solidFill>
                <a:effectLst/>
                <a:uLnTx/>
                <a:uFillTx/>
                <a:latin typeface="Arial MT"/>
                <a:ea typeface="+mn-ea"/>
                <a:cs typeface="Arial MT"/>
              </a:rPr>
              <a:t>ng</a:t>
            </a:r>
            <a:r>
              <a:rPr kumimoji="0" sz="2800" b="0" i="0" u="none" strike="noStrike" kern="1200" cap="none" spc="-100" normalizeH="0" baseline="0" noProof="0" dirty="0">
                <a:ln>
                  <a:noFill/>
                </a:ln>
                <a:solidFill>
                  <a:srgbClr val="FFFFFF"/>
                </a:solidFill>
                <a:effectLst/>
                <a:uLnTx/>
                <a:uFillTx/>
                <a:latin typeface="Arial MT"/>
                <a:ea typeface="+mn-ea"/>
                <a:cs typeface="Arial MT"/>
              </a:rPr>
              <a:t>r</a:t>
            </a:r>
            <a:r>
              <a:rPr kumimoji="0" sz="2800" b="0" i="0" u="none" strike="noStrike" kern="1200" cap="none" spc="-110" normalizeH="0" baseline="0" noProof="0" dirty="0">
                <a:ln>
                  <a:noFill/>
                </a:ln>
                <a:solidFill>
                  <a:srgbClr val="FFFFFF"/>
                </a:solidFill>
                <a:effectLst/>
                <a:uLnTx/>
                <a:uFillTx/>
                <a:latin typeface="Arial MT"/>
                <a:ea typeface="+mn-ea"/>
                <a:cs typeface="Arial MT"/>
              </a:rPr>
              <a:t>es</a:t>
            </a:r>
            <a:r>
              <a:rPr kumimoji="0" sz="2800" b="0" i="0" u="none" strike="noStrike" kern="1200" cap="none" spc="-5" normalizeH="0" baseline="0" noProof="0" dirty="0">
                <a:ln>
                  <a:noFill/>
                </a:ln>
                <a:solidFill>
                  <a:srgbClr val="FFFFFF"/>
                </a:solidFill>
                <a:effectLst/>
                <a:uLnTx/>
                <a:uFillTx/>
                <a:latin typeface="Arial MT"/>
                <a:ea typeface="+mn-ea"/>
                <a:cs typeface="Arial MT"/>
              </a:rPr>
              <a:t>o</a:t>
            </a:r>
            <a:r>
              <a:rPr kumimoji="0" sz="2800" b="0" i="0" u="none" strike="noStrike" kern="1200" cap="none" spc="-105" normalizeH="0" baseline="0" noProof="0" dirty="0">
                <a:ln>
                  <a:noFill/>
                </a:ln>
                <a:solidFill>
                  <a:srgbClr val="FFFFFF"/>
                </a:solidFill>
                <a:effectLst/>
                <a:uLnTx/>
                <a:uFillTx/>
                <a:latin typeface="Arial MT"/>
                <a:ea typeface="+mn-ea"/>
                <a:cs typeface="Arial MT"/>
              </a:rPr>
              <a:t> </a:t>
            </a:r>
            <a:r>
              <a:rPr kumimoji="0" sz="2800" b="0" i="0" u="none" strike="noStrike" kern="1200" cap="none" spc="-110" normalizeH="0" baseline="0" noProof="0" dirty="0">
                <a:ln>
                  <a:noFill/>
                </a:ln>
                <a:solidFill>
                  <a:srgbClr val="FFFFFF"/>
                </a:solidFill>
                <a:effectLst/>
                <a:uLnTx/>
                <a:uFillTx/>
                <a:latin typeface="Arial MT"/>
                <a:ea typeface="+mn-ea"/>
                <a:cs typeface="Arial MT"/>
              </a:rPr>
              <a:t>a</a:t>
            </a:r>
            <a:r>
              <a:rPr kumimoji="0" sz="2800" b="0" i="0" u="none" strike="noStrike" kern="1200" cap="none" spc="-95" normalizeH="0" baseline="0" noProof="0" dirty="0">
                <a:ln>
                  <a:noFill/>
                </a:ln>
                <a:solidFill>
                  <a:srgbClr val="FFFFFF"/>
                </a:solidFill>
                <a:effectLst/>
                <a:uLnTx/>
                <a:uFillTx/>
                <a:latin typeface="Arial MT"/>
                <a:ea typeface="+mn-ea"/>
                <a:cs typeface="Arial MT"/>
              </a:rPr>
              <a:t>cu</a:t>
            </a:r>
            <a:r>
              <a:rPr kumimoji="0" sz="2800" b="0" i="0" u="none" strike="noStrike" kern="1200" cap="none" spc="-105" normalizeH="0" baseline="0" noProof="0" dirty="0">
                <a:ln>
                  <a:noFill/>
                </a:ln>
                <a:solidFill>
                  <a:srgbClr val="FFFFFF"/>
                </a:solidFill>
                <a:effectLst/>
                <a:uLnTx/>
                <a:uFillTx/>
                <a:latin typeface="Arial MT"/>
                <a:ea typeface="+mn-ea"/>
                <a:cs typeface="Arial MT"/>
              </a:rPr>
              <a:t>m</a:t>
            </a:r>
            <a:r>
              <a:rPr kumimoji="0" sz="2800" b="0" i="0" u="none" strike="noStrike" kern="1200" cap="none" spc="-95" normalizeH="0" baseline="0" noProof="0" dirty="0">
                <a:ln>
                  <a:noFill/>
                </a:ln>
                <a:solidFill>
                  <a:srgbClr val="FFFFFF"/>
                </a:solidFill>
                <a:effectLst/>
                <a:uLnTx/>
                <a:uFillTx/>
                <a:latin typeface="Arial MT"/>
                <a:ea typeface="+mn-ea"/>
                <a:cs typeface="Arial MT"/>
              </a:rPr>
              <a:t>u</a:t>
            </a:r>
            <a:r>
              <a:rPr kumimoji="0" sz="2800" b="0" i="0" u="none" strike="noStrike" kern="1200" cap="none" spc="-100" normalizeH="0" baseline="0" noProof="0" dirty="0">
                <a:ln>
                  <a:noFill/>
                </a:ln>
                <a:solidFill>
                  <a:srgbClr val="FFFFFF"/>
                </a:solidFill>
                <a:effectLst/>
                <a:uLnTx/>
                <a:uFillTx/>
                <a:latin typeface="Arial MT"/>
                <a:ea typeface="+mn-ea"/>
                <a:cs typeface="Arial MT"/>
              </a:rPr>
              <a:t>l</a:t>
            </a:r>
            <a:r>
              <a:rPr kumimoji="0" sz="2800" b="0" i="0" u="none" strike="noStrike" kern="1200" cap="none" spc="-110" normalizeH="0" baseline="0" noProof="0" dirty="0">
                <a:ln>
                  <a:noFill/>
                </a:ln>
                <a:solidFill>
                  <a:srgbClr val="FFFFFF"/>
                </a:solidFill>
                <a:effectLst/>
                <a:uLnTx/>
                <a:uFillTx/>
                <a:latin typeface="Arial MT"/>
                <a:ea typeface="+mn-ea"/>
                <a:cs typeface="Arial MT"/>
              </a:rPr>
              <a:t>a</a:t>
            </a:r>
            <a:r>
              <a:rPr kumimoji="0" sz="2800" b="0" i="0" u="none" strike="noStrike" kern="1200" cap="none" spc="-95" normalizeH="0" baseline="0" noProof="0" dirty="0">
                <a:ln>
                  <a:noFill/>
                </a:ln>
                <a:solidFill>
                  <a:srgbClr val="FFFFFF"/>
                </a:solidFill>
                <a:effectLst/>
                <a:uLnTx/>
                <a:uFillTx/>
                <a:latin typeface="Arial MT"/>
                <a:ea typeface="+mn-ea"/>
                <a:cs typeface="Arial MT"/>
              </a:rPr>
              <a:t>b</a:t>
            </a:r>
            <a:r>
              <a:rPr kumimoji="0" sz="2800" b="0" i="0" u="none" strike="noStrike" kern="1200" cap="none" spc="-100" normalizeH="0" baseline="0" noProof="0" dirty="0">
                <a:ln>
                  <a:noFill/>
                </a:ln>
                <a:solidFill>
                  <a:srgbClr val="FFFFFF"/>
                </a:solidFill>
                <a:effectLst/>
                <a:uLnTx/>
                <a:uFillTx/>
                <a:latin typeface="Arial MT"/>
                <a:ea typeface="+mn-ea"/>
                <a:cs typeface="Arial MT"/>
              </a:rPr>
              <a:t>l</a:t>
            </a:r>
            <a:r>
              <a:rPr kumimoji="0" sz="2800" b="0" i="0" u="none" strike="noStrike" kern="1200" cap="none" spc="-5" normalizeH="0" baseline="0" noProof="0" dirty="0">
                <a:ln>
                  <a:noFill/>
                </a:ln>
                <a:solidFill>
                  <a:srgbClr val="FFFFFF"/>
                </a:solidFill>
                <a:effectLst/>
                <a:uLnTx/>
                <a:uFillTx/>
                <a:latin typeface="Arial MT"/>
                <a:ea typeface="+mn-ea"/>
                <a:cs typeface="Arial MT"/>
              </a:rPr>
              <a:t>e</a:t>
            </a:r>
            <a:r>
              <a:rPr kumimoji="0" sz="2800" b="0" i="0" u="none" strike="noStrike" kern="1200" cap="none" spc="-114" normalizeH="0" baseline="0" noProof="0" dirty="0">
                <a:ln>
                  <a:noFill/>
                </a:ln>
                <a:solidFill>
                  <a:srgbClr val="FFFFFF"/>
                </a:solidFill>
                <a:effectLst/>
                <a:uLnTx/>
                <a:uFillTx/>
                <a:latin typeface="Arial MT"/>
                <a:ea typeface="+mn-ea"/>
                <a:cs typeface="Arial MT"/>
              </a:rPr>
              <a:t> </a:t>
            </a:r>
            <a:r>
              <a:rPr kumimoji="0" sz="2800" b="0" i="0" u="none" strike="noStrike" kern="1200" cap="none" spc="-100" normalizeH="0" baseline="0" noProof="0" dirty="0">
                <a:ln>
                  <a:noFill/>
                </a:ln>
                <a:solidFill>
                  <a:srgbClr val="FFFFFF"/>
                </a:solidFill>
                <a:effectLst/>
                <a:uLnTx/>
                <a:uFillTx/>
                <a:latin typeface="Arial MT"/>
                <a:ea typeface="+mn-ea"/>
                <a:cs typeface="Arial MT"/>
              </a:rPr>
              <a:t>ni  </a:t>
            </a:r>
            <a:r>
              <a:rPr kumimoji="0" sz="2800" b="0" i="0" u="none" strike="noStrike" kern="1200" cap="none" spc="-85" normalizeH="0" baseline="0" noProof="0" dirty="0">
                <a:ln>
                  <a:noFill/>
                </a:ln>
                <a:solidFill>
                  <a:srgbClr val="FFFFFF"/>
                </a:solidFill>
                <a:effectLst/>
                <a:uLnTx/>
                <a:uFillTx/>
                <a:latin typeface="Arial MT"/>
                <a:ea typeface="+mn-ea"/>
                <a:cs typeface="Arial MT"/>
              </a:rPr>
              <a:t>formará</a:t>
            </a:r>
            <a:r>
              <a:rPr kumimoji="0" sz="2800" b="0" i="0" u="none" strike="noStrike" kern="1200" cap="none" spc="-80" normalizeH="0" baseline="0" noProof="0" dirty="0">
                <a:ln>
                  <a:noFill/>
                </a:ln>
                <a:solidFill>
                  <a:srgbClr val="FFFFFF"/>
                </a:solidFill>
                <a:effectLst/>
                <a:uLnTx/>
                <a:uFillTx/>
                <a:latin typeface="Arial MT"/>
                <a:ea typeface="+mn-ea"/>
                <a:cs typeface="Arial MT"/>
              </a:rPr>
              <a:t> parte</a:t>
            </a:r>
            <a:r>
              <a:rPr kumimoji="0" sz="2800" b="0" i="0" u="none" strike="noStrike" kern="1200" cap="none" spc="-75" normalizeH="0" baseline="0" noProof="0" dirty="0">
                <a:ln>
                  <a:noFill/>
                </a:ln>
                <a:solidFill>
                  <a:srgbClr val="FFFFFF"/>
                </a:solidFill>
                <a:effectLst/>
                <a:uLnTx/>
                <a:uFillTx/>
                <a:latin typeface="Arial MT"/>
                <a:ea typeface="+mn-ea"/>
                <a:cs typeface="Arial MT"/>
              </a:rPr>
              <a:t> </a:t>
            </a:r>
            <a:r>
              <a:rPr kumimoji="0" sz="2800" b="0" i="0" u="none" strike="noStrike" kern="1200" cap="none" spc="-70" normalizeH="0" baseline="0" noProof="0" dirty="0">
                <a:ln>
                  <a:noFill/>
                </a:ln>
                <a:solidFill>
                  <a:srgbClr val="FFFFFF"/>
                </a:solidFill>
                <a:effectLst/>
                <a:uLnTx/>
                <a:uFillTx/>
                <a:latin typeface="Arial MT"/>
                <a:ea typeface="+mn-ea"/>
                <a:cs typeface="Arial MT"/>
              </a:rPr>
              <a:t>del</a:t>
            </a:r>
            <a:r>
              <a:rPr kumimoji="0" sz="2800" b="0" i="0" u="none" strike="noStrike" kern="1200" cap="none" spc="-65" normalizeH="0" baseline="0" noProof="0" dirty="0">
                <a:ln>
                  <a:noFill/>
                </a:ln>
                <a:solidFill>
                  <a:srgbClr val="FFFFFF"/>
                </a:solidFill>
                <a:effectLst/>
                <a:uLnTx/>
                <a:uFillTx/>
                <a:latin typeface="Arial MT"/>
                <a:ea typeface="+mn-ea"/>
                <a:cs typeface="Arial MT"/>
              </a:rPr>
              <a:t> </a:t>
            </a:r>
            <a:r>
              <a:rPr kumimoji="0" sz="2800" b="0" i="0" u="none" strike="noStrike" kern="1200" cap="none" spc="-85" normalizeH="0" baseline="0" noProof="0" dirty="0">
                <a:ln>
                  <a:noFill/>
                </a:ln>
                <a:solidFill>
                  <a:srgbClr val="FFFFFF"/>
                </a:solidFill>
                <a:effectLst/>
                <a:uLnTx/>
                <a:uFillTx/>
                <a:latin typeface="Arial MT"/>
                <a:ea typeface="+mn-ea"/>
                <a:cs typeface="Arial MT"/>
              </a:rPr>
              <a:t>cálculo</a:t>
            </a:r>
            <a:r>
              <a:rPr kumimoji="0" sz="2800" b="0" i="0" u="none" strike="noStrike" kern="1200" cap="none" spc="-80" normalizeH="0" baseline="0" noProof="0" dirty="0">
                <a:ln>
                  <a:noFill/>
                </a:ln>
                <a:solidFill>
                  <a:srgbClr val="FFFFFF"/>
                </a:solidFill>
                <a:effectLst/>
                <a:uLnTx/>
                <a:uFillTx/>
                <a:latin typeface="Arial MT"/>
                <a:ea typeface="+mn-ea"/>
                <a:cs typeface="Arial MT"/>
              </a:rPr>
              <a:t> </a:t>
            </a:r>
            <a:r>
              <a:rPr kumimoji="0" sz="2800" b="0" i="0" u="none" strike="noStrike" kern="1200" cap="none" spc="-60" normalizeH="0" baseline="0" noProof="0" dirty="0">
                <a:ln>
                  <a:noFill/>
                </a:ln>
                <a:solidFill>
                  <a:srgbClr val="FFFFFF"/>
                </a:solidFill>
                <a:effectLst/>
                <a:uLnTx/>
                <a:uFillTx/>
                <a:latin typeface="Arial MT"/>
                <a:ea typeface="+mn-ea"/>
                <a:cs typeface="Arial MT"/>
              </a:rPr>
              <a:t>de</a:t>
            </a:r>
            <a:r>
              <a:rPr kumimoji="0" sz="2800" b="0" i="0" u="none" strike="noStrike" kern="1200" cap="none" spc="-55" normalizeH="0" baseline="0" noProof="0" dirty="0">
                <a:ln>
                  <a:noFill/>
                </a:ln>
                <a:solidFill>
                  <a:srgbClr val="FFFFFF"/>
                </a:solidFill>
                <a:effectLst/>
                <a:uLnTx/>
                <a:uFillTx/>
                <a:latin typeface="Arial MT"/>
                <a:ea typeface="+mn-ea"/>
                <a:cs typeface="Arial MT"/>
              </a:rPr>
              <a:t> </a:t>
            </a:r>
            <a:r>
              <a:rPr kumimoji="0" sz="2800" b="0" i="0" u="none" strike="noStrike" kern="1200" cap="none" spc="-50" normalizeH="0" baseline="0" noProof="0" dirty="0">
                <a:ln>
                  <a:noFill/>
                </a:ln>
                <a:solidFill>
                  <a:srgbClr val="FFFFFF"/>
                </a:solidFill>
                <a:effectLst/>
                <a:uLnTx/>
                <a:uFillTx/>
                <a:latin typeface="Arial MT"/>
                <a:ea typeface="+mn-ea"/>
                <a:cs typeface="Arial MT"/>
              </a:rPr>
              <a:t>la</a:t>
            </a:r>
            <a:r>
              <a:rPr kumimoji="0" sz="2800" b="0" i="0" u="none" strike="noStrike" kern="1200" cap="none" spc="-45" normalizeH="0" baseline="0" noProof="0" dirty="0">
                <a:ln>
                  <a:noFill/>
                </a:ln>
                <a:solidFill>
                  <a:srgbClr val="FFFFFF"/>
                </a:solidFill>
                <a:effectLst/>
                <a:uLnTx/>
                <a:uFillTx/>
                <a:latin typeface="Arial MT"/>
                <a:ea typeface="+mn-ea"/>
                <a:cs typeface="Arial MT"/>
              </a:rPr>
              <a:t> </a:t>
            </a:r>
            <a:r>
              <a:rPr kumimoji="0" sz="2800" b="0" i="0" u="none" strike="noStrike" kern="1200" cap="none" spc="-80" normalizeH="0" baseline="0" noProof="0" dirty="0">
                <a:ln>
                  <a:noFill/>
                </a:ln>
                <a:solidFill>
                  <a:srgbClr val="FFFFFF"/>
                </a:solidFill>
                <a:effectLst/>
                <a:uLnTx/>
                <a:uFillTx/>
                <a:latin typeface="Arial MT"/>
                <a:ea typeface="+mn-ea"/>
                <a:cs typeface="Arial MT"/>
              </a:rPr>
              <a:t>base</a:t>
            </a:r>
            <a:r>
              <a:rPr kumimoji="0" sz="2800" b="0" i="0" u="none" strike="noStrike" kern="1200" cap="none" spc="-75" normalizeH="0" baseline="0" noProof="0" dirty="0">
                <a:ln>
                  <a:noFill/>
                </a:ln>
                <a:solidFill>
                  <a:srgbClr val="FFFFFF"/>
                </a:solidFill>
                <a:effectLst/>
                <a:uLnTx/>
                <a:uFillTx/>
                <a:latin typeface="Arial MT"/>
                <a:ea typeface="+mn-ea"/>
                <a:cs typeface="Arial MT"/>
              </a:rPr>
              <a:t> </a:t>
            </a:r>
            <a:r>
              <a:rPr kumimoji="0" sz="2800" b="0" i="0" u="none" strike="noStrike" kern="1200" cap="none" spc="-90" normalizeH="0" baseline="0" noProof="0" dirty="0">
                <a:ln>
                  <a:noFill/>
                </a:ln>
                <a:solidFill>
                  <a:srgbClr val="FFFFFF"/>
                </a:solidFill>
                <a:effectLst/>
                <a:uLnTx/>
                <a:uFillTx/>
                <a:latin typeface="Arial MT"/>
                <a:ea typeface="+mn-ea"/>
                <a:cs typeface="Arial MT"/>
              </a:rPr>
              <a:t>gravable</a:t>
            </a:r>
            <a:r>
              <a:rPr kumimoji="0" sz="2800" b="0" i="0" u="none" strike="noStrike" kern="1200" cap="none" spc="-85" normalizeH="0" baseline="0" noProof="0" dirty="0">
                <a:ln>
                  <a:noFill/>
                </a:ln>
                <a:solidFill>
                  <a:srgbClr val="FFFFFF"/>
                </a:solidFill>
                <a:effectLst/>
                <a:uLnTx/>
                <a:uFillTx/>
                <a:latin typeface="Arial MT"/>
                <a:ea typeface="+mn-ea"/>
                <a:cs typeface="Arial MT"/>
              </a:rPr>
              <a:t> </a:t>
            </a:r>
            <a:r>
              <a:rPr kumimoji="0" sz="2800" b="0" i="0" u="none" strike="noStrike" kern="1200" cap="none" spc="-100" normalizeH="0" baseline="0" noProof="0" dirty="0">
                <a:ln>
                  <a:noFill/>
                </a:ln>
                <a:solidFill>
                  <a:srgbClr val="FFFFFF"/>
                </a:solidFill>
                <a:effectLst/>
                <a:uLnTx/>
                <a:uFillTx/>
                <a:latin typeface="Arial MT"/>
                <a:ea typeface="+mn-ea"/>
                <a:cs typeface="Arial MT"/>
              </a:rPr>
              <a:t>de </a:t>
            </a:r>
            <a:r>
              <a:rPr kumimoji="0" sz="2800" b="0" i="0" u="none" strike="noStrike" kern="1200" cap="none" spc="-95" normalizeH="0" baseline="0" noProof="0" dirty="0">
                <a:ln>
                  <a:noFill/>
                </a:ln>
                <a:solidFill>
                  <a:srgbClr val="FFFFFF"/>
                </a:solidFill>
                <a:effectLst/>
                <a:uLnTx/>
                <a:uFillTx/>
                <a:latin typeface="Arial MT"/>
                <a:ea typeface="+mn-ea"/>
                <a:cs typeface="Arial MT"/>
              </a:rPr>
              <a:t> </a:t>
            </a:r>
            <a:r>
              <a:rPr kumimoji="0" sz="2800" b="0" i="0" u="none" strike="noStrike" kern="1200" cap="none" spc="-85" normalizeH="0" baseline="0" noProof="0" dirty="0">
                <a:ln>
                  <a:noFill/>
                </a:ln>
                <a:solidFill>
                  <a:srgbClr val="FFFFFF"/>
                </a:solidFill>
                <a:effectLst/>
                <a:uLnTx/>
                <a:uFillTx/>
                <a:latin typeface="Arial MT"/>
                <a:ea typeface="+mn-ea"/>
                <a:cs typeface="Arial MT"/>
              </a:rPr>
              <a:t>cualquier</a:t>
            </a:r>
            <a:r>
              <a:rPr kumimoji="0" sz="2800" b="0" i="0" u="none" strike="noStrike" kern="1200" cap="none" spc="-80" normalizeH="0" baseline="0" noProof="0" dirty="0">
                <a:ln>
                  <a:noFill/>
                </a:ln>
                <a:solidFill>
                  <a:srgbClr val="FFFFFF"/>
                </a:solidFill>
                <a:effectLst/>
                <a:uLnTx/>
                <a:uFillTx/>
                <a:latin typeface="Arial MT"/>
                <a:ea typeface="+mn-ea"/>
                <a:cs typeface="Arial MT"/>
              </a:rPr>
              <a:t> </a:t>
            </a:r>
            <a:r>
              <a:rPr kumimoji="0" sz="2800" b="0" i="0" u="none" strike="noStrike" kern="1200" cap="none" spc="-75" normalizeH="0" baseline="0" noProof="0" dirty="0">
                <a:ln>
                  <a:noFill/>
                </a:ln>
                <a:solidFill>
                  <a:srgbClr val="FFFFFF"/>
                </a:solidFill>
                <a:effectLst/>
                <a:uLnTx/>
                <a:uFillTx/>
                <a:latin typeface="Arial MT"/>
                <a:ea typeface="+mn-ea"/>
                <a:cs typeface="Arial MT"/>
              </a:rPr>
              <a:t>otra</a:t>
            </a:r>
            <a:r>
              <a:rPr kumimoji="0" sz="2800" b="0" i="0" u="none" strike="noStrike" kern="1200" cap="none" spc="-70" normalizeH="0" baseline="0" noProof="0" dirty="0">
                <a:ln>
                  <a:noFill/>
                </a:ln>
                <a:solidFill>
                  <a:srgbClr val="FFFFFF"/>
                </a:solidFill>
                <a:effectLst/>
                <a:uLnTx/>
                <a:uFillTx/>
                <a:latin typeface="Arial MT"/>
                <a:ea typeface="+mn-ea"/>
                <a:cs typeface="Arial MT"/>
              </a:rPr>
              <a:t> </a:t>
            </a:r>
            <a:r>
              <a:rPr kumimoji="0" sz="2800" b="0" i="0" u="none" strike="noStrike" kern="1200" cap="none" spc="-95" normalizeH="0" baseline="0" noProof="0" dirty="0">
                <a:ln>
                  <a:noFill/>
                </a:ln>
                <a:solidFill>
                  <a:srgbClr val="FFFFFF"/>
                </a:solidFill>
                <a:effectLst/>
                <a:uLnTx/>
                <a:uFillTx/>
                <a:latin typeface="Arial MT"/>
                <a:ea typeface="+mn-ea"/>
                <a:cs typeface="Arial MT"/>
              </a:rPr>
              <a:t>contribución</a:t>
            </a:r>
            <a:r>
              <a:rPr kumimoji="0" sz="2800" b="0" i="0" u="none" strike="noStrike" kern="1200" cap="none" spc="-90" normalizeH="0" baseline="0" noProof="0" dirty="0">
                <a:ln>
                  <a:noFill/>
                </a:ln>
                <a:solidFill>
                  <a:srgbClr val="FFFFFF"/>
                </a:solidFill>
                <a:effectLst/>
                <a:uLnTx/>
                <a:uFillTx/>
                <a:latin typeface="Arial MT"/>
                <a:ea typeface="+mn-ea"/>
                <a:cs typeface="Arial MT"/>
              </a:rPr>
              <a:t> </a:t>
            </a:r>
            <a:r>
              <a:rPr kumimoji="0" sz="2800" b="0" i="0" u="none" strike="noStrike" kern="1200" cap="none" spc="-70" normalizeH="0" baseline="0" noProof="0" dirty="0">
                <a:ln>
                  <a:noFill/>
                </a:ln>
                <a:solidFill>
                  <a:srgbClr val="FFFFFF"/>
                </a:solidFill>
                <a:effectLst/>
                <a:uLnTx/>
                <a:uFillTx/>
                <a:latin typeface="Arial MT"/>
                <a:ea typeface="+mn-ea"/>
                <a:cs typeface="Arial MT"/>
              </a:rPr>
              <a:t>por</a:t>
            </a:r>
            <a:r>
              <a:rPr kumimoji="0" sz="2800" b="0" i="0" u="none" strike="noStrike" kern="1200" cap="none" spc="-65" normalizeH="0" baseline="0" noProof="0" dirty="0">
                <a:ln>
                  <a:noFill/>
                </a:ln>
                <a:solidFill>
                  <a:srgbClr val="FFFFFF"/>
                </a:solidFill>
                <a:effectLst/>
                <a:uLnTx/>
                <a:uFillTx/>
                <a:latin typeface="Arial MT"/>
                <a:ea typeface="+mn-ea"/>
                <a:cs typeface="Arial MT"/>
              </a:rPr>
              <a:t> </a:t>
            </a:r>
            <a:r>
              <a:rPr kumimoji="0" sz="2800" b="0" i="0" u="none" strike="noStrike" kern="1200" cap="none" spc="-55" normalizeH="0" baseline="0" noProof="0" dirty="0">
                <a:ln>
                  <a:noFill/>
                </a:ln>
                <a:solidFill>
                  <a:srgbClr val="FFFFFF"/>
                </a:solidFill>
                <a:effectLst/>
                <a:uLnTx/>
                <a:uFillTx/>
                <a:latin typeface="Arial MT"/>
                <a:ea typeface="+mn-ea"/>
                <a:cs typeface="Arial MT"/>
              </a:rPr>
              <a:t>no</a:t>
            </a:r>
            <a:r>
              <a:rPr kumimoji="0" sz="2800" b="0" i="0" u="none" strike="noStrike" kern="1200" cap="none" spc="-50" normalizeH="0" baseline="0" noProof="0" dirty="0">
                <a:ln>
                  <a:noFill/>
                </a:ln>
                <a:solidFill>
                  <a:srgbClr val="FFFFFF"/>
                </a:solidFill>
                <a:effectLst/>
                <a:uLnTx/>
                <a:uFillTx/>
                <a:latin typeface="Arial MT"/>
                <a:ea typeface="+mn-ea"/>
                <a:cs typeface="Arial MT"/>
              </a:rPr>
              <a:t> </a:t>
            </a:r>
            <a:r>
              <a:rPr kumimoji="0" sz="2800" b="0" i="0" u="none" strike="noStrike" kern="1200" cap="none" spc="-90" normalizeH="0" baseline="0" noProof="0" dirty="0">
                <a:ln>
                  <a:noFill/>
                </a:ln>
                <a:solidFill>
                  <a:srgbClr val="FFFFFF"/>
                </a:solidFill>
                <a:effectLst/>
                <a:uLnTx/>
                <a:uFillTx/>
                <a:latin typeface="Arial MT"/>
                <a:ea typeface="+mn-ea"/>
                <a:cs typeface="Arial MT"/>
              </a:rPr>
              <a:t>tratarse</a:t>
            </a:r>
            <a:r>
              <a:rPr kumimoji="0" sz="2800" b="0" i="0" u="none" strike="noStrike" kern="1200" cap="none" spc="-85" normalizeH="0" baseline="0" noProof="0" dirty="0">
                <a:ln>
                  <a:noFill/>
                </a:ln>
                <a:solidFill>
                  <a:srgbClr val="FFFFFF"/>
                </a:solidFill>
                <a:effectLst/>
                <a:uLnTx/>
                <a:uFillTx/>
                <a:latin typeface="Arial MT"/>
                <a:ea typeface="+mn-ea"/>
                <a:cs typeface="Arial MT"/>
              </a:rPr>
              <a:t> </a:t>
            </a:r>
            <a:r>
              <a:rPr kumimoji="0" sz="2800" b="0" i="0" u="none" strike="noStrike" kern="1200" cap="none" spc="-50" normalizeH="0" baseline="0" noProof="0" dirty="0">
                <a:ln>
                  <a:noFill/>
                </a:ln>
                <a:solidFill>
                  <a:srgbClr val="FFFFFF"/>
                </a:solidFill>
                <a:effectLst/>
                <a:uLnTx/>
                <a:uFillTx/>
                <a:latin typeface="Arial MT"/>
                <a:ea typeface="+mn-ea"/>
                <a:cs typeface="Arial MT"/>
              </a:rPr>
              <a:t>de</a:t>
            </a:r>
            <a:r>
              <a:rPr kumimoji="0" sz="2800" b="0" i="0" u="none" strike="noStrike" kern="1200" cap="none" spc="-45" normalizeH="0" baseline="0" noProof="0" dirty="0">
                <a:ln>
                  <a:noFill/>
                </a:ln>
                <a:solidFill>
                  <a:srgbClr val="FFFFFF"/>
                </a:solidFill>
                <a:effectLst/>
                <a:uLnTx/>
                <a:uFillTx/>
                <a:latin typeface="Arial MT"/>
                <a:ea typeface="+mn-ea"/>
                <a:cs typeface="Arial MT"/>
              </a:rPr>
              <a:t> </a:t>
            </a:r>
            <a:r>
              <a:rPr kumimoji="0" sz="2800" b="0" i="0" u="none" strike="noStrike" kern="1200" cap="none" spc="-100" normalizeH="0" baseline="0" noProof="0" dirty="0">
                <a:ln>
                  <a:noFill/>
                </a:ln>
                <a:solidFill>
                  <a:srgbClr val="FFFFFF"/>
                </a:solidFill>
                <a:effectLst/>
                <a:uLnTx/>
                <a:uFillTx/>
                <a:latin typeface="Arial MT"/>
                <a:ea typeface="+mn-ea"/>
                <a:cs typeface="Arial MT"/>
              </a:rPr>
              <a:t>una </a:t>
            </a:r>
            <a:r>
              <a:rPr kumimoji="0" sz="2800" b="0" i="0" u="none" strike="noStrike" kern="1200" cap="none" spc="-95" normalizeH="0" baseline="0" noProof="0" dirty="0">
                <a:ln>
                  <a:noFill/>
                </a:ln>
                <a:solidFill>
                  <a:srgbClr val="FFFFFF"/>
                </a:solidFill>
                <a:effectLst/>
                <a:uLnTx/>
                <a:uFillTx/>
                <a:latin typeface="Arial MT"/>
                <a:ea typeface="+mn-ea"/>
                <a:cs typeface="Arial MT"/>
              </a:rPr>
              <a:t> </a:t>
            </a:r>
            <a:r>
              <a:rPr kumimoji="0" sz="2800" b="0" i="0" u="none" strike="noStrike" kern="1200" cap="none" spc="-100" normalizeH="0" baseline="0" noProof="0" dirty="0">
                <a:ln>
                  <a:noFill/>
                </a:ln>
                <a:solidFill>
                  <a:srgbClr val="FFFFFF"/>
                </a:solidFill>
                <a:effectLst/>
                <a:uLnTx/>
                <a:uFillTx/>
                <a:latin typeface="Arial MT"/>
                <a:ea typeface="+mn-ea"/>
                <a:cs typeface="Arial MT"/>
              </a:rPr>
              <a:t>re</a:t>
            </a:r>
            <a:r>
              <a:rPr kumimoji="0" sz="2800" b="0" i="0" u="none" strike="noStrike" kern="1200" cap="none" spc="-105" normalizeH="0" baseline="0" noProof="0" dirty="0">
                <a:ln>
                  <a:noFill/>
                </a:ln>
                <a:solidFill>
                  <a:srgbClr val="FFFFFF"/>
                </a:solidFill>
                <a:effectLst/>
                <a:uLnTx/>
                <a:uFillTx/>
                <a:latin typeface="Arial MT"/>
                <a:ea typeface="+mn-ea"/>
                <a:cs typeface="Arial MT"/>
              </a:rPr>
              <a:t>m</a:t>
            </a:r>
            <a:r>
              <a:rPr kumimoji="0" sz="2800" b="0" i="0" u="none" strike="noStrike" kern="1200" cap="none" spc="-100" normalizeH="0" baseline="0" noProof="0" dirty="0">
                <a:ln>
                  <a:noFill/>
                </a:ln>
                <a:solidFill>
                  <a:srgbClr val="FFFFFF"/>
                </a:solidFill>
                <a:effectLst/>
                <a:uLnTx/>
                <a:uFillTx/>
                <a:latin typeface="Arial MT"/>
                <a:ea typeface="+mn-ea"/>
                <a:cs typeface="Arial MT"/>
              </a:rPr>
              <a:t>uner</a:t>
            </a:r>
            <a:r>
              <a:rPr kumimoji="0" sz="2800" b="0" i="0" u="none" strike="noStrike" kern="1200" cap="none" spc="-110" normalizeH="0" baseline="0" noProof="0" dirty="0">
                <a:ln>
                  <a:noFill/>
                </a:ln>
                <a:solidFill>
                  <a:srgbClr val="FFFFFF"/>
                </a:solidFill>
                <a:effectLst/>
                <a:uLnTx/>
                <a:uFillTx/>
                <a:latin typeface="Arial MT"/>
                <a:ea typeface="+mn-ea"/>
                <a:cs typeface="Arial MT"/>
              </a:rPr>
              <a:t>a</a:t>
            </a:r>
            <a:r>
              <a:rPr kumimoji="0" sz="2800" b="0" i="0" u="none" strike="noStrike" kern="1200" cap="none" spc="-100" normalizeH="0" baseline="0" noProof="0" dirty="0">
                <a:ln>
                  <a:noFill/>
                </a:ln>
                <a:solidFill>
                  <a:srgbClr val="FFFFFF"/>
                </a:solidFill>
                <a:effectLst/>
                <a:uLnTx/>
                <a:uFillTx/>
                <a:latin typeface="Arial MT"/>
                <a:ea typeface="+mn-ea"/>
                <a:cs typeface="Arial MT"/>
              </a:rPr>
              <a:t>ció</a:t>
            </a:r>
            <a:r>
              <a:rPr kumimoji="0" sz="2800" b="0" i="0" u="none" strike="noStrike" kern="1200" cap="none" spc="-5" normalizeH="0" baseline="0" noProof="0" dirty="0">
                <a:ln>
                  <a:noFill/>
                </a:ln>
                <a:solidFill>
                  <a:srgbClr val="FFFFFF"/>
                </a:solidFill>
                <a:effectLst/>
                <a:uLnTx/>
                <a:uFillTx/>
                <a:latin typeface="Arial MT"/>
                <a:ea typeface="+mn-ea"/>
                <a:cs typeface="Arial MT"/>
              </a:rPr>
              <a:t>n</a:t>
            </a:r>
            <a:r>
              <a:rPr kumimoji="0" sz="2800" b="0" i="0" u="none" strike="noStrike" kern="1200" cap="none" spc="0" normalizeH="0" baseline="0" noProof="0" dirty="0">
                <a:ln>
                  <a:noFill/>
                </a:ln>
                <a:solidFill>
                  <a:srgbClr val="FFFFFF"/>
                </a:solidFill>
                <a:effectLst/>
                <a:uLnTx/>
                <a:uFillTx/>
                <a:latin typeface="Arial MT"/>
                <a:ea typeface="+mn-ea"/>
                <a:cs typeface="Arial MT"/>
              </a:rPr>
              <a:t>	</a:t>
            </a:r>
            <a:r>
              <a:rPr kumimoji="0" sz="2800" b="0" i="0" u="none" strike="noStrike" kern="1200" cap="none" spc="-95" normalizeH="0" baseline="0" noProof="0" dirty="0">
                <a:ln>
                  <a:noFill/>
                </a:ln>
                <a:solidFill>
                  <a:srgbClr val="FFFFFF"/>
                </a:solidFill>
                <a:effectLst/>
                <a:uLnTx/>
                <a:uFillTx/>
                <a:latin typeface="Arial MT"/>
                <a:ea typeface="+mn-ea"/>
                <a:cs typeface="Arial MT"/>
              </a:rPr>
              <a:t>a</a:t>
            </a:r>
            <a:r>
              <a:rPr kumimoji="0" sz="2800" b="0" i="0" u="none" strike="noStrike" kern="1200" cap="none" spc="-5" normalizeH="0" baseline="0" noProof="0" dirty="0">
                <a:ln>
                  <a:noFill/>
                </a:ln>
                <a:solidFill>
                  <a:srgbClr val="FFFFFF"/>
                </a:solidFill>
                <a:effectLst/>
                <a:uLnTx/>
                <a:uFillTx/>
                <a:latin typeface="Arial MT"/>
                <a:ea typeface="+mn-ea"/>
                <a:cs typeface="Arial MT"/>
              </a:rPr>
              <a:t>l</a:t>
            </a:r>
            <a:r>
              <a:rPr kumimoji="0" sz="2800" b="0" i="0" u="none" strike="noStrike" kern="1200" cap="none" spc="0" normalizeH="0" baseline="0" noProof="0" dirty="0">
                <a:ln>
                  <a:noFill/>
                </a:ln>
                <a:solidFill>
                  <a:srgbClr val="FFFFFF"/>
                </a:solidFill>
                <a:effectLst/>
                <a:uLnTx/>
                <a:uFillTx/>
                <a:latin typeface="Arial MT"/>
                <a:ea typeface="+mn-ea"/>
                <a:cs typeface="Arial MT"/>
              </a:rPr>
              <a:t>	</a:t>
            </a:r>
            <a:r>
              <a:rPr kumimoji="0" sz="2800" b="0" i="0" u="none" strike="noStrike" kern="1200" cap="none" spc="-100" normalizeH="0" baseline="0" noProof="0" dirty="0">
                <a:ln>
                  <a:noFill/>
                </a:ln>
                <a:solidFill>
                  <a:srgbClr val="FFFFFF"/>
                </a:solidFill>
                <a:effectLst/>
                <a:uLnTx/>
                <a:uFillTx/>
                <a:latin typeface="Arial MT"/>
                <a:ea typeface="+mn-ea"/>
                <a:cs typeface="Arial MT"/>
              </a:rPr>
              <a:t>trab</a:t>
            </a:r>
            <a:r>
              <a:rPr kumimoji="0" sz="2800" b="0" i="0" u="none" strike="noStrike" kern="1200" cap="none" spc="-110" normalizeH="0" baseline="0" noProof="0" dirty="0">
                <a:ln>
                  <a:noFill/>
                </a:ln>
                <a:solidFill>
                  <a:srgbClr val="FFFFFF"/>
                </a:solidFill>
                <a:effectLst/>
                <a:uLnTx/>
                <a:uFillTx/>
                <a:latin typeface="Arial MT"/>
                <a:ea typeface="+mn-ea"/>
                <a:cs typeface="Arial MT"/>
              </a:rPr>
              <a:t>a</a:t>
            </a:r>
            <a:r>
              <a:rPr kumimoji="0" sz="2800" b="0" i="0" u="none" strike="noStrike" kern="1200" cap="none" spc="-100" normalizeH="0" baseline="0" noProof="0" dirty="0">
                <a:ln>
                  <a:noFill/>
                </a:ln>
                <a:solidFill>
                  <a:srgbClr val="FFFFFF"/>
                </a:solidFill>
                <a:effectLst/>
                <a:uLnTx/>
                <a:uFillTx/>
                <a:latin typeface="Arial MT"/>
                <a:ea typeface="+mn-ea"/>
                <a:cs typeface="Arial MT"/>
              </a:rPr>
              <a:t>j</a:t>
            </a:r>
            <a:r>
              <a:rPr kumimoji="0" sz="2800" b="0" i="0" u="none" strike="noStrike" kern="1200" cap="none" spc="-5" normalizeH="0" baseline="0" noProof="0" dirty="0">
                <a:ln>
                  <a:noFill/>
                </a:ln>
                <a:solidFill>
                  <a:srgbClr val="FFFFFF"/>
                </a:solidFill>
                <a:effectLst/>
                <a:uLnTx/>
                <a:uFillTx/>
                <a:latin typeface="Arial MT"/>
                <a:ea typeface="+mn-ea"/>
                <a:cs typeface="Arial MT"/>
              </a:rPr>
              <a:t>o  </a:t>
            </a:r>
            <a:r>
              <a:rPr kumimoji="0" sz="2800" b="0" i="0" u="none" strike="noStrike" kern="1200" cap="none" spc="-100" normalizeH="0" baseline="0" noProof="0" dirty="0">
                <a:ln>
                  <a:noFill/>
                </a:ln>
                <a:solidFill>
                  <a:srgbClr val="FFFFFF"/>
                </a:solidFill>
                <a:effectLst/>
                <a:uLnTx/>
                <a:uFillTx/>
                <a:latin typeface="Arial MT"/>
                <a:ea typeface="+mn-ea"/>
                <a:cs typeface="Arial MT"/>
              </a:rPr>
              <a:t>persona</a:t>
            </a:r>
            <a:r>
              <a:rPr kumimoji="0" sz="2800" b="0" i="0" u="none" strike="noStrike" kern="1200" cap="none" spc="-5" normalizeH="0" baseline="0" noProof="0" dirty="0">
                <a:ln>
                  <a:noFill/>
                </a:ln>
                <a:solidFill>
                  <a:srgbClr val="FFFFFF"/>
                </a:solidFill>
                <a:effectLst/>
                <a:uLnTx/>
                <a:uFillTx/>
                <a:latin typeface="Arial MT"/>
                <a:ea typeface="+mn-ea"/>
                <a:cs typeface="Arial MT"/>
              </a:rPr>
              <a:t>l</a:t>
            </a:r>
            <a:r>
              <a:rPr kumimoji="0" sz="2800" b="0" i="0" u="none" strike="noStrike" kern="1200" cap="none" spc="-225" normalizeH="0" baseline="0" noProof="0" dirty="0">
                <a:ln>
                  <a:noFill/>
                </a:ln>
                <a:solidFill>
                  <a:srgbClr val="FFFFFF"/>
                </a:solidFill>
                <a:effectLst/>
                <a:uLnTx/>
                <a:uFillTx/>
                <a:latin typeface="Arial MT"/>
                <a:ea typeface="+mn-ea"/>
                <a:cs typeface="Arial MT"/>
              </a:rPr>
              <a:t> </a:t>
            </a:r>
            <a:r>
              <a:rPr kumimoji="0" sz="2800" b="0" i="0" u="none" strike="noStrike" kern="1200" cap="none" spc="-95" normalizeH="0" baseline="0" noProof="0" dirty="0">
                <a:ln>
                  <a:noFill/>
                </a:ln>
                <a:solidFill>
                  <a:srgbClr val="FFFFFF"/>
                </a:solidFill>
                <a:effectLst/>
                <a:uLnTx/>
                <a:uFillTx/>
                <a:latin typeface="Arial MT"/>
                <a:ea typeface="+mn-ea"/>
                <a:cs typeface="Arial MT"/>
              </a:rPr>
              <a:t>subo</a:t>
            </a:r>
            <a:r>
              <a:rPr kumimoji="0" sz="2800" b="0" i="0" u="none" strike="noStrike" kern="1200" cap="none" spc="-100" normalizeH="0" baseline="0" noProof="0" dirty="0">
                <a:ln>
                  <a:noFill/>
                </a:ln>
                <a:solidFill>
                  <a:srgbClr val="FFFFFF"/>
                </a:solidFill>
                <a:effectLst/>
                <a:uLnTx/>
                <a:uFillTx/>
                <a:latin typeface="Arial MT"/>
                <a:ea typeface="+mn-ea"/>
                <a:cs typeface="Arial MT"/>
              </a:rPr>
              <a:t>r</a:t>
            </a:r>
            <a:r>
              <a:rPr kumimoji="0" sz="2800" b="0" i="0" u="none" strike="noStrike" kern="1200" cap="none" spc="-95" normalizeH="0" baseline="0" noProof="0" dirty="0">
                <a:ln>
                  <a:noFill/>
                </a:ln>
                <a:solidFill>
                  <a:srgbClr val="FFFFFF"/>
                </a:solidFill>
                <a:effectLst/>
                <a:uLnTx/>
                <a:uFillTx/>
                <a:latin typeface="Arial MT"/>
                <a:ea typeface="+mn-ea"/>
                <a:cs typeface="Arial MT"/>
              </a:rPr>
              <a:t>d</a:t>
            </a:r>
            <a:r>
              <a:rPr kumimoji="0" sz="2800" b="0" i="0" u="none" strike="noStrike" kern="1200" cap="none" spc="-100" normalizeH="0" baseline="0" noProof="0" dirty="0">
                <a:ln>
                  <a:noFill/>
                </a:ln>
                <a:solidFill>
                  <a:srgbClr val="FFFFFF"/>
                </a:solidFill>
                <a:effectLst/>
                <a:uLnTx/>
                <a:uFillTx/>
                <a:latin typeface="Arial MT"/>
                <a:ea typeface="+mn-ea"/>
                <a:cs typeface="Arial MT"/>
              </a:rPr>
              <a:t>i</a:t>
            </a:r>
            <a:r>
              <a:rPr kumimoji="0" sz="2800" b="0" i="0" u="none" strike="noStrike" kern="1200" cap="none" spc="-95" normalizeH="0" baseline="0" noProof="0" dirty="0">
                <a:ln>
                  <a:noFill/>
                </a:ln>
                <a:solidFill>
                  <a:srgbClr val="FFFFFF"/>
                </a:solidFill>
                <a:effectLst/>
                <a:uLnTx/>
                <a:uFillTx/>
                <a:latin typeface="Arial MT"/>
                <a:ea typeface="+mn-ea"/>
                <a:cs typeface="Arial MT"/>
              </a:rPr>
              <a:t>nad</a:t>
            </a:r>
            <a:r>
              <a:rPr kumimoji="0" sz="2800" b="0" i="0" u="none" strike="noStrike" kern="1200" cap="none" spc="-105" normalizeH="0" baseline="0" noProof="0" dirty="0">
                <a:ln>
                  <a:noFill/>
                </a:ln>
                <a:solidFill>
                  <a:srgbClr val="FFFFFF"/>
                </a:solidFill>
                <a:effectLst/>
                <a:uLnTx/>
                <a:uFillTx/>
                <a:latin typeface="Arial MT"/>
                <a:ea typeface="+mn-ea"/>
                <a:cs typeface="Arial MT"/>
              </a:rPr>
              <a:t>o</a:t>
            </a:r>
            <a:r>
              <a:rPr kumimoji="0" sz="2800" b="0" i="0" u="none" strike="noStrike" kern="1200" cap="none" spc="-5" normalizeH="0" baseline="0" noProof="0" dirty="0">
                <a:ln>
                  <a:noFill/>
                </a:ln>
                <a:solidFill>
                  <a:srgbClr val="FFFFFF"/>
                </a:solidFill>
                <a:effectLst/>
                <a:uLnTx/>
                <a:uFillTx/>
                <a:latin typeface="Arial MT"/>
                <a:ea typeface="+mn-ea"/>
                <a:cs typeface="Arial MT"/>
              </a:rPr>
              <a:t>.</a:t>
            </a:r>
            <a:endParaRPr kumimoji="0" sz="2800" b="0" i="0" u="none" strike="noStrike" kern="1200" cap="none" spc="0" normalizeH="0" baseline="0" noProof="0">
              <a:ln>
                <a:noFill/>
              </a:ln>
              <a:solidFill>
                <a:prstClr val="black"/>
              </a:solidFill>
              <a:effectLst/>
              <a:uLnTx/>
              <a:uFillTx/>
              <a:latin typeface="Arial MT"/>
              <a:ea typeface="+mn-ea"/>
              <a:cs typeface="Arial MT"/>
            </a:endParaRPr>
          </a:p>
        </p:txBody>
      </p:sp>
      <p:sp>
        <p:nvSpPr>
          <p:cNvPr id="8" name="object 8"/>
          <p:cNvSpPr txBox="1"/>
          <p:nvPr/>
        </p:nvSpPr>
        <p:spPr>
          <a:xfrm>
            <a:off x="3801871" y="5129910"/>
            <a:ext cx="6563359" cy="360680"/>
          </a:xfrm>
          <a:prstGeom prst="rect">
            <a:avLst/>
          </a:prstGeom>
        </p:spPr>
        <p:txBody>
          <a:bodyPr vert="horz" wrap="square" lIns="0" tIns="12065" rIns="0" bIns="0" rtlCol="0">
            <a:spAutoFit/>
          </a:bodyPr>
          <a:lstStyle/>
          <a:p>
            <a:pPr marL="12700" marR="0" lvl="0" indent="0" algn="l" defTabSz="914400" rtl="0" eaLnBrk="1" fontAlgn="auto" latinLnBrk="0" hangingPunct="1">
              <a:lnSpc>
                <a:spcPct val="100000"/>
              </a:lnSpc>
              <a:spcBef>
                <a:spcPts val="95"/>
              </a:spcBef>
              <a:spcAft>
                <a:spcPts val="0"/>
              </a:spcAft>
              <a:buClrTx/>
              <a:buSzTx/>
              <a:buFontTx/>
              <a:buNone/>
              <a:tabLst/>
              <a:defRPr/>
            </a:pPr>
            <a:r>
              <a:rPr kumimoji="0" sz="2200" b="0" i="0" u="none" strike="noStrike" kern="1200" cap="none" spc="-5" normalizeH="0" baseline="0" noProof="0" dirty="0">
                <a:ln>
                  <a:noFill/>
                </a:ln>
                <a:solidFill>
                  <a:srgbClr val="FFFFFF"/>
                </a:solidFill>
                <a:effectLst/>
                <a:uLnTx/>
                <a:uFillTx/>
                <a:latin typeface="Arial MT"/>
                <a:ea typeface="+mn-ea"/>
                <a:cs typeface="Arial MT"/>
              </a:rPr>
              <a:t>Art cuarto</a:t>
            </a:r>
            <a:r>
              <a:rPr kumimoji="0" sz="2200" b="0" i="0" u="none" strike="noStrike" kern="1200" cap="none" spc="20" normalizeH="0" baseline="0" noProof="0" dirty="0">
                <a:ln>
                  <a:noFill/>
                </a:ln>
                <a:solidFill>
                  <a:srgbClr val="FFFFFF"/>
                </a:solidFill>
                <a:effectLst/>
                <a:uLnTx/>
                <a:uFillTx/>
                <a:latin typeface="Arial MT"/>
                <a:ea typeface="+mn-ea"/>
                <a:cs typeface="Arial MT"/>
              </a:rPr>
              <a:t> </a:t>
            </a:r>
            <a:r>
              <a:rPr kumimoji="0" sz="2200" b="0" i="0" u="none" strike="noStrike" kern="1200" cap="none" spc="-5" normalizeH="0" baseline="0" noProof="0" dirty="0">
                <a:ln>
                  <a:noFill/>
                </a:ln>
                <a:solidFill>
                  <a:srgbClr val="FFFFFF"/>
                </a:solidFill>
                <a:effectLst/>
                <a:uLnTx/>
                <a:uFillTx/>
                <a:latin typeface="Arial MT"/>
                <a:ea typeface="+mn-ea"/>
                <a:cs typeface="Arial MT"/>
              </a:rPr>
              <a:t>Decreto</a:t>
            </a:r>
            <a:r>
              <a:rPr kumimoji="0" sz="2200" b="0" i="0" u="none" strike="noStrike" kern="1200" cap="none" spc="20" normalizeH="0" baseline="0" noProof="0" dirty="0">
                <a:ln>
                  <a:noFill/>
                </a:ln>
                <a:solidFill>
                  <a:srgbClr val="FFFFFF"/>
                </a:solidFill>
                <a:effectLst/>
                <a:uLnTx/>
                <a:uFillTx/>
                <a:latin typeface="Arial MT"/>
                <a:ea typeface="+mn-ea"/>
                <a:cs typeface="Arial MT"/>
              </a:rPr>
              <a:t> </a:t>
            </a:r>
            <a:r>
              <a:rPr kumimoji="0" sz="2200" b="0" i="0" u="none" strike="noStrike" kern="1200" cap="none" spc="-5" normalizeH="0" baseline="0" noProof="0" dirty="0">
                <a:ln>
                  <a:noFill/>
                </a:ln>
                <a:solidFill>
                  <a:srgbClr val="FFFFFF"/>
                </a:solidFill>
                <a:effectLst/>
                <a:uLnTx/>
                <a:uFillTx/>
                <a:latin typeface="Arial MT"/>
                <a:ea typeface="+mn-ea"/>
                <a:cs typeface="Arial MT"/>
              </a:rPr>
              <a:t>Subsidio</a:t>
            </a:r>
            <a:r>
              <a:rPr kumimoji="0" sz="2200" b="0" i="0" u="none" strike="noStrike" kern="1200" cap="none" spc="-10" normalizeH="0" baseline="0" noProof="0" dirty="0">
                <a:ln>
                  <a:noFill/>
                </a:ln>
                <a:solidFill>
                  <a:srgbClr val="FFFFFF"/>
                </a:solidFill>
                <a:effectLst/>
                <a:uLnTx/>
                <a:uFillTx/>
                <a:latin typeface="Arial MT"/>
                <a:ea typeface="+mn-ea"/>
                <a:cs typeface="Arial MT"/>
              </a:rPr>
              <a:t> </a:t>
            </a:r>
            <a:r>
              <a:rPr kumimoji="0" sz="2200" b="0" i="0" u="none" strike="noStrike" kern="1200" cap="none" spc="-5" normalizeH="0" baseline="0" noProof="0" dirty="0">
                <a:ln>
                  <a:noFill/>
                </a:ln>
                <a:solidFill>
                  <a:srgbClr val="FFFFFF"/>
                </a:solidFill>
                <a:effectLst/>
                <a:uLnTx/>
                <a:uFillTx/>
                <a:latin typeface="Arial MT"/>
                <a:ea typeface="+mn-ea"/>
                <a:cs typeface="Arial MT"/>
              </a:rPr>
              <a:t>para</a:t>
            </a:r>
            <a:r>
              <a:rPr kumimoji="0" sz="2200" b="0" i="0" u="none" strike="noStrike" kern="1200" cap="none" spc="15" normalizeH="0" baseline="0" noProof="0" dirty="0">
                <a:ln>
                  <a:noFill/>
                </a:ln>
                <a:solidFill>
                  <a:srgbClr val="FFFFFF"/>
                </a:solidFill>
                <a:effectLst/>
                <a:uLnTx/>
                <a:uFillTx/>
                <a:latin typeface="Arial MT"/>
                <a:ea typeface="+mn-ea"/>
                <a:cs typeface="Arial MT"/>
              </a:rPr>
              <a:t> </a:t>
            </a:r>
            <a:r>
              <a:rPr kumimoji="0" sz="2200" b="0" i="0" u="none" strike="noStrike" kern="1200" cap="none" spc="-5" normalizeH="0" baseline="0" noProof="0" dirty="0">
                <a:ln>
                  <a:noFill/>
                </a:ln>
                <a:solidFill>
                  <a:srgbClr val="FFFFFF"/>
                </a:solidFill>
                <a:effectLst/>
                <a:uLnTx/>
                <a:uFillTx/>
                <a:latin typeface="Arial MT"/>
                <a:ea typeface="+mn-ea"/>
                <a:cs typeface="Arial MT"/>
              </a:rPr>
              <a:t>el Empleo</a:t>
            </a:r>
            <a:r>
              <a:rPr kumimoji="0" sz="2200" b="0" i="0" u="none" strike="noStrike" kern="1200" cap="none" spc="15" normalizeH="0" baseline="0" noProof="0" dirty="0">
                <a:ln>
                  <a:noFill/>
                </a:ln>
                <a:solidFill>
                  <a:srgbClr val="FFFFFF"/>
                </a:solidFill>
                <a:effectLst/>
                <a:uLnTx/>
                <a:uFillTx/>
                <a:latin typeface="Arial MT"/>
                <a:ea typeface="+mn-ea"/>
                <a:cs typeface="Arial MT"/>
              </a:rPr>
              <a:t> </a:t>
            </a:r>
            <a:r>
              <a:rPr kumimoji="0" sz="2200" b="0" i="0" u="none" strike="noStrike" kern="1200" cap="none" spc="-5" normalizeH="0" baseline="0" noProof="0" dirty="0">
                <a:ln>
                  <a:noFill/>
                </a:ln>
                <a:solidFill>
                  <a:srgbClr val="FFFFFF"/>
                </a:solidFill>
                <a:effectLst/>
                <a:uLnTx/>
                <a:uFillTx/>
                <a:latin typeface="Arial MT"/>
                <a:ea typeface="+mn-ea"/>
                <a:cs typeface="Arial MT"/>
              </a:rPr>
              <a:t>01/05/24</a:t>
            </a:r>
            <a:endParaRPr kumimoji="0" sz="2200" b="0" i="0" u="none" strike="noStrike" kern="1200" cap="none" spc="0" normalizeH="0" baseline="0" noProof="0">
              <a:ln>
                <a:noFill/>
              </a:ln>
              <a:solidFill>
                <a:prstClr val="black"/>
              </a:solidFill>
              <a:effectLst/>
              <a:uLnTx/>
              <a:uFillTx/>
              <a:latin typeface="Arial MT"/>
              <a:ea typeface="+mn-ea"/>
              <a:cs typeface="Arial MT"/>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0F590548-06DD-191F-A3E3-5FF763A757D8}"/>
              </a:ext>
            </a:extLst>
          </p:cNvPr>
          <p:cNvSpPr txBox="1"/>
          <p:nvPr/>
        </p:nvSpPr>
        <p:spPr>
          <a:xfrm>
            <a:off x="295835" y="672353"/>
            <a:ext cx="7839636" cy="36933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a:ea typeface="+mn-ea"/>
                <a:cs typeface="+mn-cs"/>
              </a:rPr>
              <a:t>NOTA IMPORTANTE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a:ea typeface="+mn-ea"/>
                <a:cs typeface="+mn-cs"/>
              </a:rPr>
              <a:t>Vale la pena destacar una redacción confusa contenida en los considerandos del decreto, que se va a prestar a diversas interpretaciones y en problemas de aplicación: El Ejecutivo indica que "se modifica el porcentaje de 11.82% de la Unidad de Medida y Actualización mensual a 13.8% el cual representa un monto de $475.00", lo cual no es correcto, pues el 13.8% de la UMA mensual vigente en 2024 (la de 2025 aún no se conoce), 3,300.53, equivale a $455.47 y no a $475.00; es decir, casi 20 pesos menos que lo señalado por la autoridad. Los $475.00 corresponden al 14.39% de la UMA mensual vigente en 2024 (3,300.53), por lo que es el monto que se aplicaría únicamente durante enero de 2025. El monto de SE a aplicar a partir de febrero de 2025 será el que resulte de aplicar el 13.8% a la UMA que se dé a conocer</a:t>
            </a:r>
          </a:p>
        </p:txBody>
      </p:sp>
    </p:spTree>
    <p:extLst>
      <p:ext uri="{BB962C8B-B14F-4D97-AF65-F5344CB8AC3E}">
        <p14:creationId xmlns:p14="http://schemas.microsoft.com/office/powerpoint/2010/main" val="11007482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Slide Background">
            <a:extLst>
              <a:ext uri="{FF2B5EF4-FFF2-40B4-BE49-F238E27FC236}">
                <a16:creationId xmlns:a16="http://schemas.microsoft.com/office/drawing/2014/main" id="{B210AC1D-4063-4C6E-9528-FA9C4C0C18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useBgFill="1">
        <p:nvSpPr>
          <p:cNvPr id="11" name="Rectangle 10">
            <a:extLst>
              <a:ext uri="{FF2B5EF4-FFF2-40B4-BE49-F238E27FC236}">
                <a16:creationId xmlns:a16="http://schemas.microsoft.com/office/drawing/2014/main" id="{02F8C595-E68C-4306-AED8-DC7826A0A5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1416414" cy="6858000"/>
          </a:xfrm>
          <a:prstGeom prst="rect">
            <a:avLst/>
          </a:prstGeom>
          <a:ln>
            <a:noFill/>
          </a:ln>
          <a:effectLst>
            <a:outerShdw blurRad="889000" dist="406400" dir="21540000" sx="90000" sy="90000" algn="t"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 name="TextBox 2"/>
          <p:cNvSpPr txBox="1"/>
          <p:nvPr/>
        </p:nvSpPr>
        <p:spPr>
          <a:xfrm>
            <a:off x="6803409" y="762001"/>
            <a:ext cx="4156512" cy="1708244"/>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3700" b="0" i="0" u="none" strike="noStrike" kern="1200" cap="none" spc="-55" normalizeH="0" baseline="0" noProof="0">
                <a:ln>
                  <a:noFill/>
                </a:ln>
                <a:solidFill>
                  <a:prstClr val="black"/>
                </a:solidFill>
                <a:effectLst/>
                <a:uLnTx/>
                <a:uFillTx/>
                <a:latin typeface="Calibri"/>
                <a:ea typeface="+mn-ea"/>
                <a:cs typeface="+mn-cs"/>
              </a:rPr>
              <a:t>¿Quiénes GOZARAN DE SUBSIDIO?</a:t>
            </a:r>
          </a:p>
        </p:txBody>
      </p:sp>
      <p:pic>
        <p:nvPicPr>
          <p:cNvPr id="5" name="Picture 4" descr="Teclas de cajas registradoras antiguas">
            <a:extLst>
              <a:ext uri="{FF2B5EF4-FFF2-40B4-BE49-F238E27FC236}">
                <a16:creationId xmlns:a16="http://schemas.microsoft.com/office/drawing/2014/main" id="{DBAB2D11-793E-2173-74AB-80B88DC3E6F4}"/>
              </a:ext>
            </a:extLst>
          </p:cNvPr>
          <p:cNvPicPr>
            <a:picLocks noChangeAspect="1"/>
          </p:cNvPicPr>
          <p:nvPr/>
        </p:nvPicPr>
        <p:blipFill rotWithShape="1">
          <a:blip r:embed="rId2"/>
          <a:srcRect l="18763" r="22126"/>
          <a:stretch/>
        </p:blipFill>
        <p:spPr>
          <a:xfrm>
            <a:off x="-1" y="-2"/>
            <a:ext cx="6096001" cy="6858002"/>
          </a:xfrm>
          <a:prstGeom prst="rect">
            <a:avLst/>
          </a:prstGeom>
        </p:spPr>
      </p:pic>
      <p:sp>
        <p:nvSpPr>
          <p:cNvPr id="3" name="TextBox 3"/>
          <p:cNvSpPr txBox="1"/>
          <p:nvPr/>
        </p:nvSpPr>
        <p:spPr>
          <a:xfrm>
            <a:off x="6803409" y="2470245"/>
            <a:ext cx="4156512" cy="3769835"/>
          </a:xfrm>
          <a:prstGeom prst="rect">
            <a:avLst/>
          </a:prstGeom>
        </p:spPr>
        <p:txBody>
          <a:bodyPr vert="horz" lIns="91440" tIns="45720" rIns="91440" bIns="45720" rtlCol="0" anchor="ctr">
            <a:normAutofit/>
          </a:bodyPr>
          <a:lstStyle/>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a:ln>
                  <a:noFill/>
                </a:ln>
                <a:solidFill>
                  <a:prstClr val="black"/>
                </a:solidFill>
                <a:effectLst/>
                <a:uLnTx/>
                <a:uFillTx/>
                <a:latin typeface="Calibri"/>
                <a:ea typeface="+mn-ea"/>
                <a:cs typeface="+mn-cs"/>
              </a:rPr>
              <a:t>🞄 PERSONAS FISICAS QUE OBTIENEN UN INGRESO POR SERVICIO</a:t>
            </a: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a:ln>
                  <a:noFill/>
                </a:ln>
                <a:solidFill>
                  <a:prstClr val="black"/>
                </a:solidFill>
                <a:effectLst/>
                <a:uLnTx/>
                <a:uFillTx/>
                <a:latin typeface="Calibri"/>
                <a:ea typeface="+mn-ea"/>
                <a:cs typeface="+mn-cs"/>
              </a:rPr>
              <a:t>PERSONAL SUBORDINADO</a:t>
            </a: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a:ln>
                  <a:noFill/>
                </a:ln>
                <a:solidFill>
                  <a:prstClr val="black"/>
                </a:solidFill>
                <a:effectLst/>
                <a:uLnTx/>
                <a:uFillTx/>
                <a:latin typeface="Calibri"/>
                <a:ea typeface="+mn-ea"/>
                <a:cs typeface="+mn-cs"/>
              </a:rPr>
              <a:t>🞄 - (EL DECRETO DICE…”LOS TRABAJADORES”)</a:t>
            </a: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a:ln>
                  <a:noFill/>
                </a:ln>
                <a:solidFill>
                  <a:prstClr val="black"/>
                </a:solidFill>
                <a:effectLst/>
                <a:uLnTx/>
                <a:uFillTx/>
                <a:latin typeface="Calibri"/>
                <a:ea typeface="+mn-ea"/>
                <a:cs typeface="+mn-cs"/>
              </a:rPr>
              <a:t>🞄 LOS FUNCIONARIOS Y TRABAJADORES DE LA FEDERACIÓN, DE  LAS ENTIDADES FEDERATIVAS Y DE LOS MUNICIPIOS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BC5E81-1543-357C-88C6-37B38820677F}"/>
            </a:ext>
          </a:extLst>
        </p:cNvPr>
        <p:cNvGrpSpPr/>
        <p:nvPr/>
      </p:nvGrpSpPr>
      <p:grpSpPr>
        <a:xfrm>
          <a:off x="0" y="0"/>
          <a:ext cx="0" cy="0"/>
          <a:chOff x="0" y="0"/>
          <a:chExt cx="0" cy="0"/>
        </a:xfrm>
      </p:grpSpPr>
      <p:sp>
        <p:nvSpPr>
          <p:cNvPr id="2" name="CuadroTexto 1">
            <a:extLst>
              <a:ext uri="{FF2B5EF4-FFF2-40B4-BE49-F238E27FC236}">
                <a16:creationId xmlns:a16="http://schemas.microsoft.com/office/drawing/2014/main" id="{FE60CB19-76B8-A218-9CA6-2252DF4FEEB5}"/>
              </a:ext>
            </a:extLst>
          </p:cNvPr>
          <p:cNvSpPr txBox="1"/>
          <p:nvPr/>
        </p:nvSpPr>
        <p:spPr>
          <a:xfrm>
            <a:off x="295835" y="672353"/>
            <a:ext cx="7839636"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a:ea typeface="+mn-ea"/>
                <a:cs typeface="+mn-cs"/>
              </a:rPr>
              <a:t>NOTA IMPORTANTE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a:ea typeface="+mn-ea"/>
                <a:cs typeface="+mn-cs"/>
              </a:rPr>
              <a:t>Ajuste automático anual Se prevé que el subsidio se actualizará automáticamente cada año, garantizando que refleje las variaciones en el costo de vida y mantenga su valor real. El ajuste automático anual permite que el subsidio responda a cambios en el salario mínimo y en el costo de vida, asegurando su sostenibilidad. </a:t>
            </a:r>
          </a:p>
        </p:txBody>
      </p:sp>
    </p:spTree>
    <p:extLst>
      <p:ext uri="{BB962C8B-B14F-4D97-AF65-F5344CB8AC3E}">
        <p14:creationId xmlns:p14="http://schemas.microsoft.com/office/powerpoint/2010/main" val="36243806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A208F101-EA84-D26B-13E0-A2687BAC2310}"/>
              </a:ext>
            </a:extLst>
          </p:cNvPr>
          <p:cNvPicPr>
            <a:picLocks noChangeAspect="1"/>
          </p:cNvPicPr>
          <p:nvPr/>
        </p:nvPicPr>
        <p:blipFill>
          <a:blip r:embed="rId2"/>
          <a:stretch>
            <a:fillRect/>
          </a:stretch>
        </p:blipFill>
        <p:spPr>
          <a:xfrm>
            <a:off x="336176" y="564776"/>
            <a:ext cx="8834718" cy="4464424"/>
          </a:xfrm>
          <a:prstGeom prst="rect">
            <a:avLst/>
          </a:prstGeom>
        </p:spPr>
      </p:pic>
    </p:spTree>
    <p:extLst>
      <p:ext uri="{BB962C8B-B14F-4D97-AF65-F5344CB8AC3E}">
        <p14:creationId xmlns:p14="http://schemas.microsoft.com/office/powerpoint/2010/main" val="21300880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296669" y="1586338"/>
            <a:ext cx="7847331" cy="2026837"/>
          </a:xfrm>
          <a:prstGeom prst="rect">
            <a:avLst/>
          </a:prstGeom>
        </p:spPr>
        <p:txBody>
          <a:bodyPr vert="horz" wrap="square" lIns="0" tIns="13335" rIns="0" bIns="0" rtlCol="0">
            <a:spAutoFit/>
          </a:bodyPr>
          <a:lstStyle/>
          <a:p>
            <a:pPr marL="12700" marR="0" lvl="0" indent="0" defTabSz="914400" eaLnBrk="1" fontAlgn="auto" latinLnBrk="0" hangingPunct="1">
              <a:lnSpc>
                <a:spcPts val="5230"/>
              </a:lnSpc>
              <a:spcBef>
                <a:spcPts val="105"/>
              </a:spcBef>
              <a:spcAft>
                <a:spcPts val="0"/>
              </a:spcAft>
              <a:buClrTx/>
              <a:buSzTx/>
              <a:buFontTx/>
              <a:buNone/>
              <a:tabLst/>
              <a:defRPr/>
            </a:pPr>
            <a:r>
              <a:rPr kumimoji="0" lang="es-MX" sz="4400" b="1" i="0" u="none" strike="noStrike" kern="0" cap="none" spc="-10" normalizeH="0" baseline="0" noProof="0" dirty="0">
                <a:ln>
                  <a:noFill/>
                </a:ln>
                <a:solidFill>
                  <a:srgbClr val="001F5F"/>
                </a:solidFill>
                <a:effectLst/>
                <a:uLnTx/>
                <a:uFillTx/>
                <a:latin typeface="Arial"/>
                <a:cs typeface="Arial"/>
              </a:rPr>
              <a:t>ACTUALIZACION DE LA NOMINA 2025</a:t>
            </a:r>
          </a:p>
          <a:p>
            <a:pPr marL="12700" marR="0" lvl="0" indent="0" defTabSz="914400" eaLnBrk="1" fontAlgn="auto" latinLnBrk="0" hangingPunct="1">
              <a:lnSpc>
                <a:spcPts val="5230"/>
              </a:lnSpc>
              <a:spcBef>
                <a:spcPts val="105"/>
              </a:spcBef>
              <a:spcAft>
                <a:spcPts val="0"/>
              </a:spcAft>
              <a:buClrTx/>
              <a:buSzTx/>
              <a:buFontTx/>
              <a:buNone/>
              <a:tabLst/>
              <a:defRPr/>
            </a:pPr>
            <a:r>
              <a:rPr kumimoji="0" lang="es-MX" sz="4400" b="1" i="0" u="none" strike="noStrike" kern="0" cap="none" spc="-10" normalizeH="0" baseline="0" noProof="0" dirty="0">
                <a:ln>
                  <a:noFill/>
                </a:ln>
                <a:solidFill>
                  <a:srgbClr val="001F5F"/>
                </a:solidFill>
                <a:effectLst/>
                <a:uLnTx/>
                <a:uFillTx/>
                <a:latin typeface="Arial"/>
                <a:cs typeface="Arial"/>
              </a:rPr>
              <a:t>IMSS-SAT-INFONAVIT</a:t>
            </a:r>
            <a:endParaRPr kumimoji="0" sz="2800" b="0" i="0" u="none" strike="noStrike" kern="0" cap="none" spc="0" normalizeH="0" baseline="0" noProof="0" dirty="0">
              <a:ln>
                <a:noFill/>
              </a:ln>
              <a:solidFill>
                <a:sysClr val="windowText" lastClr="000000"/>
              </a:solidFill>
              <a:effectLst/>
              <a:uLnTx/>
              <a:uFillTx/>
              <a:latin typeface="Arial"/>
              <a:cs typeface="Arial"/>
            </a:endParaRPr>
          </a:p>
        </p:txBody>
      </p:sp>
      <p:pic>
        <p:nvPicPr>
          <p:cNvPr id="4" name="Imagen 3">
            <a:extLst>
              <a:ext uri="{FF2B5EF4-FFF2-40B4-BE49-F238E27FC236}">
                <a16:creationId xmlns:a16="http://schemas.microsoft.com/office/drawing/2014/main" id="{AC5095EB-8853-4A82-B3FA-D379727F5D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46155" y="2846220"/>
            <a:ext cx="3248025" cy="357187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478393" y="2793618"/>
            <a:ext cx="2367280" cy="1244600"/>
          </a:xfrm>
          <a:prstGeom prst="rect">
            <a:avLst/>
          </a:prstGeom>
        </p:spPr>
        <p:txBody>
          <a:bodyPr vert="horz" wrap="square" lIns="0" tIns="12065" rIns="0" bIns="0" rtlCol="0">
            <a:spAutoFit/>
          </a:bodyPr>
          <a:lstStyle/>
          <a:p>
            <a:pPr marL="12700" marR="5080" indent="124460">
              <a:lnSpc>
                <a:spcPct val="100000"/>
              </a:lnSpc>
              <a:spcBef>
                <a:spcPts val="95"/>
              </a:spcBef>
            </a:pPr>
            <a:r>
              <a:rPr sz="4000" spc="-10" dirty="0">
                <a:solidFill>
                  <a:srgbClr val="FFFFFF"/>
                </a:solidFill>
              </a:rPr>
              <a:t>Aspectos Generales</a:t>
            </a:r>
            <a:endParaRPr sz="400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759966" y="445388"/>
            <a:ext cx="8789670" cy="995657"/>
          </a:xfrm>
          <a:prstGeom prst="rect">
            <a:avLst/>
          </a:prstGeom>
        </p:spPr>
        <p:txBody>
          <a:bodyPr vert="horz" wrap="square" lIns="0" tIns="198628" rIns="0" bIns="0" rtlCol="0">
            <a:spAutoFit/>
          </a:bodyPr>
          <a:lstStyle/>
          <a:p>
            <a:pPr marL="12700">
              <a:lnSpc>
                <a:spcPts val="4250"/>
              </a:lnSpc>
              <a:spcBef>
                <a:spcPts val="100"/>
              </a:spcBef>
            </a:pPr>
            <a:r>
              <a:rPr dirty="0"/>
              <a:t>Indicadores</a:t>
            </a:r>
            <a:r>
              <a:rPr spc="-50" dirty="0"/>
              <a:t> </a:t>
            </a:r>
            <a:r>
              <a:rPr dirty="0"/>
              <a:t>e</a:t>
            </a:r>
            <a:r>
              <a:rPr spc="-25" dirty="0"/>
              <a:t> </a:t>
            </a:r>
            <a:r>
              <a:rPr dirty="0" err="1"/>
              <a:t>información</a:t>
            </a:r>
            <a:r>
              <a:rPr spc="-35" dirty="0"/>
              <a:t> </a:t>
            </a:r>
            <a:r>
              <a:rPr spc="-20" dirty="0"/>
              <a:t>202</a:t>
            </a:r>
            <a:r>
              <a:rPr lang="es-MX" spc="-20" dirty="0"/>
              <a:t>5</a:t>
            </a:r>
            <a:endParaRPr spc="-20" dirty="0"/>
          </a:p>
          <a:p>
            <a:pPr marL="12700">
              <a:lnSpc>
                <a:spcPts val="1850"/>
              </a:lnSpc>
            </a:pPr>
            <a:endParaRPr sz="1600" dirty="0"/>
          </a:p>
        </p:txBody>
      </p:sp>
      <p:pic>
        <p:nvPicPr>
          <p:cNvPr id="3" name="object 3"/>
          <p:cNvPicPr/>
          <p:nvPr/>
        </p:nvPicPr>
        <p:blipFill>
          <a:blip r:embed="rId2" cstate="print"/>
          <a:stretch>
            <a:fillRect/>
          </a:stretch>
        </p:blipFill>
        <p:spPr>
          <a:xfrm>
            <a:off x="2078863" y="2553589"/>
            <a:ext cx="8034273" cy="2371979"/>
          </a:xfrm>
          <a:prstGeom prst="rect">
            <a:avLst/>
          </a:prstGeom>
        </p:spPr>
      </p:pic>
      <p:sp>
        <p:nvSpPr>
          <p:cNvPr id="4" name="object 4"/>
          <p:cNvSpPr txBox="1"/>
          <p:nvPr/>
        </p:nvSpPr>
        <p:spPr>
          <a:xfrm>
            <a:off x="2792095" y="3307435"/>
            <a:ext cx="946150" cy="756920"/>
          </a:xfrm>
          <a:prstGeom prst="rect">
            <a:avLst/>
          </a:prstGeom>
        </p:spPr>
        <p:txBody>
          <a:bodyPr vert="horz" wrap="square" lIns="0" tIns="73660" rIns="0" bIns="0" rtlCol="0">
            <a:spAutoFit/>
          </a:bodyPr>
          <a:lstStyle/>
          <a:p>
            <a:pPr marL="147955" marR="0" lvl="0" indent="0" defTabSz="914400" eaLnBrk="1" fontAlgn="auto" latinLnBrk="0" hangingPunct="1">
              <a:lnSpc>
                <a:spcPct val="100000"/>
              </a:lnSpc>
              <a:spcBef>
                <a:spcPts val="580"/>
              </a:spcBef>
              <a:spcAft>
                <a:spcPts val="0"/>
              </a:spcAft>
              <a:buClrTx/>
              <a:buSzTx/>
              <a:buFontTx/>
              <a:buNone/>
              <a:tabLst/>
              <a:defRPr/>
            </a:pPr>
            <a:r>
              <a:rPr kumimoji="0" sz="2000" b="0" i="0" u="none" strike="noStrike" kern="0" cap="none" spc="-20" normalizeH="0" baseline="0" noProof="0" dirty="0">
                <a:ln>
                  <a:noFill/>
                </a:ln>
                <a:solidFill>
                  <a:srgbClr val="FFFFFF"/>
                </a:solidFill>
                <a:effectLst/>
                <a:uLnTx/>
                <a:uFillTx/>
                <a:latin typeface="Arial"/>
                <a:cs typeface="Arial"/>
              </a:rPr>
              <a:t>SMG:</a:t>
            </a:r>
            <a:endParaRPr kumimoji="0" sz="2000" b="0" i="0" u="none" strike="noStrike" kern="0" cap="none" spc="0" normalizeH="0" baseline="0" noProof="0" dirty="0">
              <a:ln>
                <a:noFill/>
              </a:ln>
              <a:solidFill>
                <a:sysClr val="windowText" lastClr="000000"/>
              </a:solidFill>
              <a:effectLst/>
              <a:uLnTx/>
              <a:uFillTx/>
              <a:latin typeface="Arial"/>
              <a:cs typeface="Arial"/>
            </a:endParaRPr>
          </a:p>
          <a:p>
            <a:pPr marL="12700" marR="0" lvl="0" indent="0" defTabSz="914400" eaLnBrk="1" fontAlgn="auto" latinLnBrk="0" hangingPunct="1">
              <a:lnSpc>
                <a:spcPct val="100000"/>
              </a:lnSpc>
              <a:spcBef>
                <a:spcPts val="480"/>
              </a:spcBef>
              <a:spcAft>
                <a:spcPts val="0"/>
              </a:spcAft>
              <a:buClrTx/>
              <a:buSzTx/>
              <a:buFontTx/>
              <a:buNone/>
              <a:tabLst/>
              <a:defRPr/>
            </a:pPr>
            <a:r>
              <a:rPr kumimoji="0" sz="2000" b="0" i="0" u="none" strike="noStrike" kern="0" cap="none" spc="-10" normalizeH="0" baseline="0" noProof="0" dirty="0">
                <a:ln>
                  <a:noFill/>
                </a:ln>
                <a:solidFill>
                  <a:srgbClr val="FFFFFF"/>
                </a:solidFill>
                <a:effectLst/>
                <a:uLnTx/>
                <a:uFillTx/>
                <a:latin typeface="Arial"/>
                <a:cs typeface="Arial"/>
              </a:rPr>
              <a:t>$2</a:t>
            </a:r>
            <a:r>
              <a:rPr kumimoji="0" lang="es-MX" sz="2000" b="0" i="0" u="none" strike="noStrike" kern="0" cap="none" spc="-10" normalizeH="0" baseline="0" noProof="0" dirty="0">
                <a:ln>
                  <a:noFill/>
                </a:ln>
                <a:solidFill>
                  <a:srgbClr val="FFFFFF"/>
                </a:solidFill>
                <a:effectLst/>
                <a:uLnTx/>
                <a:uFillTx/>
                <a:latin typeface="Arial"/>
                <a:cs typeface="Arial"/>
              </a:rPr>
              <a:t>78.80</a:t>
            </a:r>
            <a:endParaRPr kumimoji="0" sz="2000" b="0" i="0" u="none" strike="noStrike" kern="0" cap="none" spc="0" normalizeH="0" baseline="0" noProof="0" dirty="0">
              <a:ln>
                <a:noFill/>
              </a:ln>
              <a:solidFill>
                <a:sysClr val="windowText" lastClr="000000"/>
              </a:solidFill>
              <a:effectLst/>
              <a:uLnTx/>
              <a:uFillTx/>
              <a:latin typeface="Arial"/>
              <a:cs typeface="Arial"/>
            </a:endParaRPr>
          </a:p>
        </p:txBody>
      </p:sp>
      <p:sp>
        <p:nvSpPr>
          <p:cNvPr id="8" name="object 8"/>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24</a:t>
            </a:fld>
            <a:endParaRPr kumimoji="0" sz="1200" b="1" i="0" u="none" strike="noStrike" kern="0" cap="none" spc="-25" normalizeH="0" baseline="0" noProof="0" dirty="0">
              <a:ln>
                <a:noFill/>
              </a:ln>
              <a:solidFill>
                <a:srgbClr val="001F5F"/>
              </a:solidFill>
              <a:effectLst/>
              <a:uLnTx/>
              <a:uFillTx/>
              <a:latin typeface="Arial"/>
              <a:cs typeface="Arial"/>
            </a:endParaRPr>
          </a:p>
        </p:txBody>
      </p:sp>
      <p:sp>
        <p:nvSpPr>
          <p:cNvPr id="5" name="object 5"/>
          <p:cNvSpPr txBox="1"/>
          <p:nvPr/>
        </p:nvSpPr>
        <p:spPr>
          <a:xfrm>
            <a:off x="4461764" y="3307435"/>
            <a:ext cx="1381760" cy="756920"/>
          </a:xfrm>
          <a:prstGeom prst="rect">
            <a:avLst/>
          </a:prstGeom>
        </p:spPr>
        <p:txBody>
          <a:bodyPr vert="horz" wrap="square" lIns="0" tIns="73660" rIns="0" bIns="0" rtlCol="0">
            <a:spAutoFit/>
          </a:bodyPr>
          <a:lstStyle/>
          <a:p>
            <a:pPr marL="0" marR="0" lvl="0" indent="0" algn="ctr" defTabSz="914400" eaLnBrk="1" fontAlgn="auto" latinLnBrk="0" hangingPunct="1">
              <a:lnSpc>
                <a:spcPct val="100000"/>
              </a:lnSpc>
              <a:spcBef>
                <a:spcPts val="580"/>
              </a:spcBef>
              <a:spcAft>
                <a:spcPts val="0"/>
              </a:spcAft>
              <a:buClrTx/>
              <a:buSzTx/>
              <a:buFontTx/>
              <a:buNone/>
              <a:tabLst/>
              <a:defRPr/>
            </a:pPr>
            <a:r>
              <a:rPr kumimoji="0" sz="2000" b="0" i="0" u="none" strike="noStrike" kern="0" cap="none" spc="0" normalizeH="0" baseline="0" noProof="0" dirty="0">
                <a:ln>
                  <a:noFill/>
                </a:ln>
                <a:solidFill>
                  <a:srgbClr val="FFFFFF"/>
                </a:solidFill>
                <a:effectLst/>
                <a:uLnTx/>
                <a:uFillTx/>
                <a:latin typeface="Arial"/>
                <a:cs typeface="Arial"/>
              </a:rPr>
              <a:t>SMG</a:t>
            </a:r>
            <a:r>
              <a:rPr kumimoji="0" sz="2000" b="0" i="0" u="none" strike="noStrike" kern="0" cap="none" spc="-10" normalizeH="0" baseline="0" noProof="0" dirty="0">
                <a:ln>
                  <a:noFill/>
                </a:ln>
                <a:solidFill>
                  <a:srgbClr val="FFFFFF"/>
                </a:solidFill>
                <a:effectLst/>
                <a:uLnTx/>
                <a:uFillTx/>
                <a:latin typeface="Arial"/>
                <a:cs typeface="Arial"/>
              </a:rPr>
              <a:t> ZLFN:</a:t>
            </a:r>
            <a:endParaRPr kumimoji="0" sz="2000" b="0" i="0" u="none" strike="noStrike" kern="0" cap="none" spc="0" normalizeH="0" baseline="0" noProof="0" dirty="0">
              <a:ln>
                <a:noFill/>
              </a:ln>
              <a:solidFill>
                <a:sysClr val="windowText" lastClr="000000"/>
              </a:solidFill>
              <a:effectLst/>
              <a:uLnTx/>
              <a:uFillTx/>
              <a:latin typeface="Arial"/>
              <a:cs typeface="Arial"/>
            </a:endParaRPr>
          </a:p>
          <a:p>
            <a:pPr marL="0" marR="0" lvl="0" indent="0" algn="ctr" defTabSz="914400" eaLnBrk="1" fontAlgn="auto" latinLnBrk="0" hangingPunct="1">
              <a:lnSpc>
                <a:spcPct val="100000"/>
              </a:lnSpc>
              <a:spcBef>
                <a:spcPts val="480"/>
              </a:spcBef>
              <a:spcAft>
                <a:spcPts val="0"/>
              </a:spcAft>
              <a:buClrTx/>
              <a:buSzTx/>
              <a:buFontTx/>
              <a:buNone/>
              <a:tabLst/>
              <a:defRPr/>
            </a:pPr>
            <a:r>
              <a:rPr kumimoji="0" sz="2000" b="0" i="0" u="none" strike="noStrike" kern="0" cap="none" spc="-10" normalizeH="0" baseline="0" noProof="0" dirty="0">
                <a:ln>
                  <a:noFill/>
                </a:ln>
                <a:solidFill>
                  <a:srgbClr val="FFFFFF"/>
                </a:solidFill>
                <a:effectLst/>
                <a:uLnTx/>
                <a:uFillTx/>
                <a:latin typeface="Arial"/>
                <a:cs typeface="Arial"/>
              </a:rPr>
              <a:t>$</a:t>
            </a:r>
            <a:r>
              <a:rPr kumimoji="0" lang="es-MX" sz="2000" b="0" i="0" u="none" strike="noStrike" kern="0" cap="none" spc="-10" normalizeH="0" baseline="0" noProof="0" dirty="0">
                <a:ln>
                  <a:noFill/>
                </a:ln>
                <a:solidFill>
                  <a:srgbClr val="FFFFFF"/>
                </a:solidFill>
                <a:effectLst/>
                <a:uLnTx/>
                <a:uFillTx/>
                <a:latin typeface="Arial"/>
                <a:cs typeface="Arial"/>
              </a:rPr>
              <a:t>419.88</a:t>
            </a:r>
            <a:endParaRPr kumimoji="0" sz="2000" b="0" i="0" u="none" strike="noStrike" kern="0" cap="none" spc="0" normalizeH="0" baseline="0" noProof="0" dirty="0">
              <a:ln>
                <a:noFill/>
              </a:ln>
              <a:solidFill>
                <a:sysClr val="windowText" lastClr="000000"/>
              </a:solidFill>
              <a:effectLst/>
              <a:uLnTx/>
              <a:uFillTx/>
              <a:latin typeface="Arial"/>
              <a:cs typeface="Arial"/>
            </a:endParaRPr>
          </a:p>
        </p:txBody>
      </p:sp>
      <p:sp>
        <p:nvSpPr>
          <p:cNvPr id="6" name="object 6"/>
          <p:cNvSpPr txBox="1"/>
          <p:nvPr/>
        </p:nvSpPr>
        <p:spPr>
          <a:xfrm>
            <a:off x="6376796" y="3236468"/>
            <a:ext cx="1325245" cy="958850"/>
          </a:xfrm>
          <a:prstGeom prst="rect">
            <a:avLst/>
          </a:prstGeom>
        </p:spPr>
        <p:txBody>
          <a:bodyPr vert="horz" wrap="square" lIns="0" tIns="55880" rIns="0" bIns="0" rtlCol="0">
            <a:spAutoFit/>
          </a:bodyPr>
          <a:lstStyle/>
          <a:p>
            <a:pPr marL="12700" marR="5080" lvl="0" indent="0" algn="ctr" defTabSz="914400" eaLnBrk="1" fontAlgn="auto" latinLnBrk="0" hangingPunct="1">
              <a:lnSpc>
                <a:spcPts val="2080"/>
              </a:lnSpc>
              <a:spcBef>
                <a:spcPts val="440"/>
              </a:spcBef>
              <a:spcAft>
                <a:spcPts val="0"/>
              </a:spcAft>
              <a:buClrTx/>
              <a:buSzTx/>
              <a:buFontTx/>
              <a:buNone/>
              <a:tabLst/>
              <a:defRPr/>
            </a:pPr>
            <a:r>
              <a:rPr kumimoji="0" sz="2000" b="0" i="0" u="none" strike="noStrike" kern="0" cap="none" spc="0" normalizeH="0" baseline="0" noProof="0" dirty="0">
                <a:ln>
                  <a:noFill/>
                </a:ln>
                <a:solidFill>
                  <a:srgbClr val="FFFFFF"/>
                </a:solidFill>
                <a:effectLst/>
                <a:uLnTx/>
                <a:uFillTx/>
                <a:latin typeface="Arial"/>
                <a:cs typeface="Arial"/>
              </a:rPr>
              <a:t>UMA</a:t>
            </a:r>
            <a:r>
              <a:rPr kumimoji="0" sz="2000" b="0" i="0" u="none" strike="noStrike" kern="0" cap="none" spc="-125" normalizeH="0" baseline="0" noProof="0" dirty="0">
                <a:ln>
                  <a:noFill/>
                </a:ln>
                <a:solidFill>
                  <a:srgbClr val="FFFFFF"/>
                </a:solidFill>
                <a:effectLst/>
                <a:uLnTx/>
                <a:uFillTx/>
                <a:latin typeface="Arial"/>
                <a:cs typeface="Arial"/>
              </a:rPr>
              <a:t> </a:t>
            </a:r>
            <a:r>
              <a:rPr kumimoji="0" sz="2000" b="0" i="0" u="none" strike="noStrike" kern="0" cap="none" spc="-10" normalizeH="0" baseline="0" noProof="0" dirty="0" err="1">
                <a:ln>
                  <a:noFill/>
                </a:ln>
                <a:solidFill>
                  <a:srgbClr val="FFC000"/>
                </a:solidFill>
                <a:effectLst/>
                <a:uLnTx/>
                <a:uFillTx/>
                <a:latin typeface="Arial"/>
                <a:cs typeface="Arial"/>
              </a:rPr>
              <a:t>Enero</a:t>
            </a:r>
            <a:r>
              <a:rPr kumimoji="0" sz="2000" b="0" i="0" u="none" strike="noStrike" kern="0" cap="none" spc="-10" normalizeH="0" baseline="0" noProof="0" dirty="0">
                <a:ln>
                  <a:noFill/>
                </a:ln>
                <a:solidFill>
                  <a:srgbClr val="FFC000"/>
                </a:solidFill>
                <a:effectLst/>
                <a:uLnTx/>
                <a:uFillTx/>
                <a:latin typeface="Arial"/>
                <a:cs typeface="Arial"/>
              </a:rPr>
              <a:t> 202</a:t>
            </a:r>
            <a:r>
              <a:rPr kumimoji="0" lang="es-MX" sz="2000" b="0" i="0" u="none" strike="noStrike" kern="0" cap="none" spc="-10" normalizeH="0" baseline="0" noProof="0" dirty="0">
                <a:ln>
                  <a:noFill/>
                </a:ln>
                <a:solidFill>
                  <a:srgbClr val="FFC000"/>
                </a:solidFill>
                <a:effectLst/>
                <a:uLnTx/>
                <a:uFillTx/>
                <a:latin typeface="Arial"/>
                <a:cs typeface="Arial"/>
              </a:rPr>
              <a:t>5</a:t>
            </a:r>
            <a:r>
              <a:rPr kumimoji="0" sz="2000" b="0" i="0" u="none" strike="noStrike" kern="0" cap="none" spc="-10" normalizeH="0" baseline="0" noProof="0" dirty="0">
                <a:ln>
                  <a:noFill/>
                </a:ln>
                <a:solidFill>
                  <a:srgbClr val="FFFFFF"/>
                </a:solidFill>
                <a:effectLst/>
                <a:uLnTx/>
                <a:uFillTx/>
                <a:latin typeface="Arial"/>
                <a:cs typeface="Arial"/>
              </a:rPr>
              <a:t>:</a:t>
            </a:r>
            <a:endParaRPr kumimoji="0" sz="2000" b="0" i="0" u="none" strike="noStrike" kern="0" cap="none" spc="0" normalizeH="0" baseline="0" noProof="0" dirty="0">
              <a:ln>
                <a:noFill/>
              </a:ln>
              <a:solidFill>
                <a:sysClr val="windowText" lastClr="000000"/>
              </a:solidFill>
              <a:effectLst/>
              <a:uLnTx/>
              <a:uFillTx/>
              <a:latin typeface="Arial"/>
              <a:cs typeface="Arial"/>
            </a:endParaRPr>
          </a:p>
          <a:p>
            <a:pPr marL="1905" marR="0" lvl="0" indent="0" algn="ctr" defTabSz="914400" eaLnBrk="1" fontAlgn="auto" latinLnBrk="0" hangingPunct="1">
              <a:lnSpc>
                <a:spcPct val="100000"/>
              </a:lnSpc>
              <a:spcBef>
                <a:spcPts val="445"/>
              </a:spcBef>
              <a:spcAft>
                <a:spcPts val="0"/>
              </a:spcAft>
              <a:buClrTx/>
              <a:buSzTx/>
              <a:buFontTx/>
              <a:buNone/>
              <a:tabLst/>
              <a:defRPr/>
            </a:pPr>
            <a:r>
              <a:rPr kumimoji="0" sz="2000" b="0" i="0" u="none" strike="noStrike" kern="0" cap="none" spc="-10" normalizeH="0" baseline="0" noProof="0" dirty="0">
                <a:ln>
                  <a:noFill/>
                </a:ln>
                <a:solidFill>
                  <a:srgbClr val="FFFFFF"/>
                </a:solidFill>
                <a:effectLst/>
                <a:uLnTx/>
                <a:uFillTx/>
                <a:latin typeface="Arial"/>
                <a:cs typeface="Arial"/>
              </a:rPr>
              <a:t>$10</a:t>
            </a:r>
            <a:r>
              <a:rPr kumimoji="0" lang="es-MX" sz="2000" b="0" i="0" u="none" strike="noStrike" kern="0" cap="none" spc="-10" normalizeH="0" baseline="0" noProof="0" dirty="0">
                <a:ln>
                  <a:noFill/>
                </a:ln>
                <a:solidFill>
                  <a:srgbClr val="FFFFFF"/>
                </a:solidFill>
                <a:effectLst/>
                <a:uLnTx/>
                <a:uFillTx/>
                <a:latin typeface="Arial"/>
                <a:cs typeface="Arial"/>
              </a:rPr>
              <a:t>8.57</a:t>
            </a:r>
            <a:endParaRPr kumimoji="0" sz="2000" b="0" i="0" u="none" strike="noStrike" kern="0" cap="none" spc="0" normalizeH="0" baseline="0" noProof="0" dirty="0">
              <a:ln>
                <a:noFill/>
              </a:ln>
              <a:solidFill>
                <a:sysClr val="windowText" lastClr="000000"/>
              </a:solidFill>
              <a:effectLst/>
              <a:uLnTx/>
              <a:uFillTx/>
              <a:latin typeface="Arial"/>
              <a:cs typeface="Arial"/>
            </a:endParaRPr>
          </a:p>
        </p:txBody>
      </p:sp>
      <p:sp>
        <p:nvSpPr>
          <p:cNvPr id="7" name="object 7"/>
          <p:cNvSpPr txBox="1"/>
          <p:nvPr/>
        </p:nvSpPr>
        <p:spPr>
          <a:xfrm>
            <a:off x="8221726" y="2973451"/>
            <a:ext cx="1412240" cy="1485265"/>
          </a:xfrm>
          <a:prstGeom prst="rect">
            <a:avLst/>
          </a:prstGeom>
        </p:spPr>
        <p:txBody>
          <a:bodyPr vert="horz" wrap="square" lIns="0" tIns="13335" rIns="0" bIns="0" rtlCol="0">
            <a:spAutoFit/>
          </a:bodyPr>
          <a:lstStyle/>
          <a:p>
            <a:pPr marL="14604" marR="0" lvl="0" indent="0" algn="ctr" defTabSz="914400" eaLnBrk="1" fontAlgn="auto" latinLnBrk="0" hangingPunct="1">
              <a:lnSpc>
                <a:spcPts val="2240"/>
              </a:lnSpc>
              <a:spcBef>
                <a:spcPts val="105"/>
              </a:spcBef>
              <a:spcAft>
                <a:spcPts val="0"/>
              </a:spcAft>
              <a:buClrTx/>
              <a:buSzTx/>
              <a:buFontTx/>
              <a:buNone/>
              <a:tabLst/>
              <a:defRPr/>
            </a:pPr>
            <a:r>
              <a:rPr kumimoji="0" sz="2000" b="0" i="0" u="none" strike="noStrike" kern="0" cap="none" spc="-25" normalizeH="0" baseline="0" noProof="0" dirty="0">
                <a:ln>
                  <a:noFill/>
                </a:ln>
                <a:solidFill>
                  <a:srgbClr val="FFFFFF"/>
                </a:solidFill>
                <a:effectLst/>
                <a:uLnTx/>
                <a:uFillTx/>
                <a:latin typeface="Arial"/>
                <a:cs typeface="Arial"/>
              </a:rPr>
              <a:t>UMA</a:t>
            </a:r>
            <a:endParaRPr kumimoji="0" sz="2000" b="0" i="0" u="none" strike="noStrike" kern="0" cap="none" spc="0" normalizeH="0" baseline="0" noProof="0" dirty="0">
              <a:ln>
                <a:noFill/>
              </a:ln>
              <a:solidFill>
                <a:sysClr val="windowText" lastClr="000000"/>
              </a:solidFill>
              <a:effectLst/>
              <a:uLnTx/>
              <a:uFillTx/>
              <a:latin typeface="Arial"/>
              <a:cs typeface="Arial"/>
            </a:endParaRPr>
          </a:p>
          <a:p>
            <a:pPr marL="0" marR="0" lvl="0" indent="0" algn="ctr" defTabSz="914400" eaLnBrk="1" fontAlgn="auto" latinLnBrk="0" hangingPunct="1">
              <a:lnSpc>
                <a:spcPts val="2070"/>
              </a:lnSpc>
              <a:spcBef>
                <a:spcPts val="0"/>
              </a:spcBef>
              <a:spcAft>
                <a:spcPts val="0"/>
              </a:spcAft>
              <a:buClrTx/>
              <a:buSzTx/>
              <a:buFontTx/>
              <a:buNone/>
              <a:tabLst/>
              <a:defRPr/>
            </a:pPr>
            <a:r>
              <a:rPr kumimoji="0" sz="2000" b="0" i="0" u="none" strike="noStrike" kern="0" cap="none" spc="-10" normalizeH="0" baseline="0" noProof="0" dirty="0">
                <a:ln>
                  <a:noFill/>
                </a:ln>
                <a:solidFill>
                  <a:srgbClr val="FFC000"/>
                </a:solidFill>
                <a:effectLst/>
                <a:uLnTx/>
                <a:uFillTx/>
                <a:latin typeface="Arial"/>
                <a:cs typeface="Arial"/>
              </a:rPr>
              <a:t>Febrero</a:t>
            </a:r>
            <a:endParaRPr kumimoji="0" sz="2000" b="0" i="0" u="none" strike="noStrike" kern="0" cap="none" spc="0" normalizeH="0" baseline="0" noProof="0" dirty="0">
              <a:ln>
                <a:noFill/>
              </a:ln>
              <a:solidFill>
                <a:sysClr val="windowText" lastClr="000000"/>
              </a:solidFill>
              <a:effectLst/>
              <a:uLnTx/>
              <a:uFillTx/>
              <a:latin typeface="Arial"/>
              <a:cs typeface="Arial"/>
            </a:endParaRPr>
          </a:p>
          <a:p>
            <a:pPr marL="0" marR="0" lvl="0" indent="0" algn="ctr" defTabSz="914400" eaLnBrk="1" fontAlgn="auto" latinLnBrk="0" hangingPunct="1">
              <a:lnSpc>
                <a:spcPts val="2070"/>
              </a:lnSpc>
              <a:spcBef>
                <a:spcPts val="0"/>
              </a:spcBef>
              <a:spcAft>
                <a:spcPts val="0"/>
              </a:spcAft>
              <a:buClrTx/>
              <a:buSzTx/>
              <a:buFontTx/>
              <a:buNone/>
              <a:tabLst/>
              <a:defRPr/>
            </a:pPr>
            <a:r>
              <a:rPr kumimoji="0" sz="2000" b="0" i="0" u="none" strike="noStrike" kern="0" cap="none" spc="0" normalizeH="0" baseline="0" noProof="0" dirty="0">
                <a:ln>
                  <a:noFill/>
                </a:ln>
                <a:solidFill>
                  <a:srgbClr val="FFC000"/>
                </a:solidFill>
                <a:effectLst/>
                <a:uLnTx/>
                <a:uFillTx/>
                <a:latin typeface="Arial"/>
                <a:cs typeface="Arial"/>
              </a:rPr>
              <a:t>202</a:t>
            </a:r>
            <a:r>
              <a:rPr kumimoji="0" lang="es-MX" sz="2000" b="0" i="0" u="none" strike="noStrike" kern="0" cap="none" spc="0" normalizeH="0" baseline="0" noProof="0" dirty="0">
                <a:ln>
                  <a:noFill/>
                </a:ln>
                <a:solidFill>
                  <a:srgbClr val="FFC000"/>
                </a:solidFill>
                <a:effectLst/>
                <a:uLnTx/>
                <a:uFillTx/>
                <a:latin typeface="Arial"/>
                <a:cs typeface="Arial"/>
              </a:rPr>
              <a:t>5</a:t>
            </a:r>
            <a:r>
              <a:rPr kumimoji="0" sz="2000" b="0" i="0" u="none" strike="noStrike" kern="0" cap="none" spc="-15" normalizeH="0" baseline="0" noProof="0" dirty="0">
                <a:ln>
                  <a:noFill/>
                </a:ln>
                <a:solidFill>
                  <a:srgbClr val="FFC000"/>
                </a:solidFill>
                <a:effectLst/>
                <a:uLnTx/>
                <a:uFillTx/>
                <a:latin typeface="Arial"/>
                <a:cs typeface="Arial"/>
              </a:rPr>
              <a:t> </a:t>
            </a:r>
            <a:r>
              <a:rPr kumimoji="0" sz="2000" b="0" i="0" u="none" strike="noStrike" kern="0" cap="none" spc="-50" normalizeH="0" baseline="0" noProof="0" dirty="0">
                <a:ln>
                  <a:noFill/>
                </a:ln>
                <a:solidFill>
                  <a:srgbClr val="FFC000"/>
                </a:solidFill>
                <a:effectLst/>
                <a:uLnTx/>
                <a:uFillTx/>
                <a:latin typeface="Arial"/>
                <a:cs typeface="Arial"/>
              </a:rPr>
              <a:t>a</a:t>
            </a:r>
            <a:endParaRPr kumimoji="0" sz="2000" b="0" i="0" u="none" strike="noStrike" kern="0" cap="none" spc="0" normalizeH="0" baseline="0" noProof="0" dirty="0">
              <a:ln>
                <a:noFill/>
              </a:ln>
              <a:solidFill>
                <a:sysClr val="windowText" lastClr="000000"/>
              </a:solidFill>
              <a:effectLst/>
              <a:uLnTx/>
              <a:uFillTx/>
              <a:latin typeface="Arial"/>
              <a:cs typeface="Arial"/>
            </a:endParaRPr>
          </a:p>
          <a:p>
            <a:pPr marL="0" marR="0" lvl="0" indent="0" algn="ctr" defTabSz="914400" eaLnBrk="1" fontAlgn="auto" latinLnBrk="0" hangingPunct="1">
              <a:lnSpc>
                <a:spcPts val="2240"/>
              </a:lnSpc>
              <a:spcBef>
                <a:spcPts val="0"/>
              </a:spcBef>
              <a:spcAft>
                <a:spcPts val="0"/>
              </a:spcAft>
              <a:buClrTx/>
              <a:buSzTx/>
              <a:buFontTx/>
              <a:buNone/>
              <a:tabLst/>
              <a:defRPr/>
            </a:pPr>
            <a:r>
              <a:rPr kumimoji="0" sz="2000" b="0" i="0" u="none" strike="noStrike" kern="0" cap="none" spc="0" normalizeH="0" baseline="0" noProof="0" dirty="0" err="1">
                <a:ln>
                  <a:noFill/>
                </a:ln>
                <a:solidFill>
                  <a:srgbClr val="FFC000"/>
                </a:solidFill>
                <a:effectLst/>
                <a:uLnTx/>
                <a:uFillTx/>
                <a:latin typeface="Arial"/>
                <a:cs typeface="Arial"/>
              </a:rPr>
              <a:t>Enero</a:t>
            </a:r>
            <a:r>
              <a:rPr kumimoji="0" sz="2000" b="0" i="0" u="none" strike="noStrike" kern="0" cap="none" spc="-35" normalizeH="0" baseline="0" noProof="0" dirty="0">
                <a:ln>
                  <a:noFill/>
                </a:ln>
                <a:solidFill>
                  <a:srgbClr val="FFC000"/>
                </a:solidFill>
                <a:effectLst/>
                <a:uLnTx/>
                <a:uFillTx/>
                <a:latin typeface="Arial"/>
                <a:cs typeface="Arial"/>
              </a:rPr>
              <a:t> </a:t>
            </a:r>
            <a:r>
              <a:rPr kumimoji="0" sz="2000" b="0" i="0" u="none" strike="noStrike" kern="0" cap="none" spc="-10" normalizeH="0" baseline="0" noProof="0" dirty="0">
                <a:ln>
                  <a:noFill/>
                </a:ln>
                <a:solidFill>
                  <a:srgbClr val="FFC000"/>
                </a:solidFill>
                <a:effectLst/>
                <a:uLnTx/>
                <a:uFillTx/>
                <a:latin typeface="Arial"/>
                <a:cs typeface="Arial"/>
              </a:rPr>
              <a:t>202</a:t>
            </a:r>
            <a:r>
              <a:rPr kumimoji="0" lang="es-MX" sz="2000" b="0" i="0" u="none" strike="noStrike" kern="0" cap="none" spc="-10" normalizeH="0" baseline="0" noProof="0" dirty="0">
                <a:ln>
                  <a:noFill/>
                </a:ln>
                <a:solidFill>
                  <a:srgbClr val="FFC000"/>
                </a:solidFill>
                <a:effectLst/>
                <a:uLnTx/>
                <a:uFillTx/>
                <a:latin typeface="Arial"/>
                <a:cs typeface="Arial"/>
              </a:rPr>
              <a:t>6</a:t>
            </a:r>
            <a:r>
              <a:rPr kumimoji="0" sz="2000" b="0" i="0" u="none" strike="noStrike" kern="0" cap="none" spc="-10" normalizeH="0" baseline="0" noProof="0" dirty="0">
                <a:ln>
                  <a:noFill/>
                </a:ln>
                <a:solidFill>
                  <a:srgbClr val="FFFFFF"/>
                </a:solidFill>
                <a:effectLst/>
                <a:uLnTx/>
                <a:uFillTx/>
                <a:latin typeface="Arial"/>
                <a:cs typeface="Arial"/>
              </a:rPr>
              <a:t>:</a:t>
            </a:r>
            <a:endParaRPr kumimoji="0" sz="2000" b="0" i="0" u="none" strike="noStrike" kern="0" cap="none" spc="0" normalizeH="0" baseline="0" noProof="0" dirty="0">
              <a:ln>
                <a:noFill/>
              </a:ln>
              <a:solidFill>
                <a:sysClr val="windowText" lastClr="000000"/>
              </a:solidFill>
              <a:effectLst/>
              <a:uLnTx/>
              <a:uFillTx/>
              <a:latin typeface="Arial"/>
              <a:cs typeface="Arial"/>
            </a:endParaRPr>
          </a:p>
          <a:p>
            <a:pPr marL="0" marR="0" lvl="0" indent="0" algn="ctr" defTabSz="914400" eaLnBrk="1" fontAlgn="auto" latinLnBrk="0" hangingPunct="1">
              <a:lnSpc>
                <a:spcPct val="100000"/>
              </a:lnSpc>
              <a:spcBef>
                <a:spcPts val="465"/>
              </a:spcBef>
              <a:spcAft>
                <a:spcPts val="0"/>
              </a:spcAft>
              <a:buClrTx/>
              <a:buSzTx/>
              <a:buFontTx/>
              <a:buNone/>
              <a:tabLst/>
              <a:defRPr/>
            </a:pPr>
            <a:r>
              <a:rPr kumimoji="0" sz="2000" b="0" i="0" u="none" strike="noStrike" kern="0" cap="none" spc="-10" normalizeH="0" baseline="0" noProof="0" dirty="0">
                <a:ln>
                  <a:noFill/>
                </a:ln>
                <a:solidFill>
                  <a:srgbClr val="FFFFFF"/>
                </a:solidFill>
                <a:effectLst/>
                <a:uLnTx/>
                <a:uFillTx/>
                <a:latin typeface="Arial"/>
                <a:cs typeface="Arial"/>
              </a:rPr>
              <a:t>$</a:t>
            </a:r>
            <a:r>
              <a:rPr lang="es-MX" sz="2000" kern="0" spc="-10" dirty="0">
                <a:solidFill>
                  <a:srgbClr val="FFFFFF"/>
                </a:solidFill>
                <a:latin typeface="Arial"/>
                <a:cs typeface="Arial"/>
              </a:rPr>
              <a:t>113.14</a:t>
            </a:r>
            <a:endParaRPr kumimoji="0" sz="2000" b="0" i="0" u="none" strike="noStrike" kern="0" cap="none" spc="0" normalizeH="0" baseline="0" noProof="0" dirty="0">
              <a:ln>
                <a:noFill/>
              </a:ln>
              <a:solidFill>
                <a:sysClr val="windowText" lastClr="000000"/>
              </a:solidFill>
              <a:effectLst/>
              <a:uLnTx/>
              <a:uFillTx/>
              <a:latin typeface="Arial"/>
              <a:cs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759966" y="631316"/>
            <a:ext cx="8303895" cy="800735"/>
          </a:xfrm>
          <a:prstGeom prst="rect">
            <a:avLst/>
          </a:prstGeom>
        </p:spPr>
        <p:txBody>
          <a:bodyPr vert="horz" wrap="square" lIns="0" tIns="12700" rIns="0" bIns="0" rtlCol="0">
            <a:spAutoFit/>
          </a:bodyPr>
          <a:lstStyle/>
          <a:p>
            <a:pPr marL="12700">
              <a:lnSpc>
                <a:spcPts val="4250"/>
              </a:lnSpc>
              <a:spcBef>
                <a:spcPts val="100"/>
              </a:spcBef>
            </a:pPr>
            <a:r>
              <a:rPr dirty="0"/>
              <a:t>Unidad</a:t>
            </a:r>
            <a:r>
              <a:rPr spc="-40" dirty="0"/>
              <a:t> </a:t>
            </a:r>
            <a:r>
              <a:rPr dirty="0"/>
              <a:t>de</a:t>
            </a:r>
            <a:r>
              <a:rPr spc="-15" dirty="0"/>
              <a:t> </a:t>
            </a:r>
            <a:r>
              <a:rPr dirty="0"/>
              <a:t>medida</a:t>
            </a:r>
            <a:r>
              <a:rPr spc="-30" dirty="0"/>
              <a:t> </a:t>
            </a:r>
            <a:r>
              <a:rPr dirty="0"/>
              <a:t>y</a:t>
            </a:r>
            <a:r>
              <a:rPr spc="-20" dirty="0"/>
              <a:t> </a:t>
            </a:r>
            <a:r>
              <a:rPr dirty="0"/>
              <a:t>actualización</a:t>
            </a:r>
            <a:r>
              <a:rPr spc="-40" dirty="0"/>
              <a:t> </a:t>
            </a:r>
            <a:r>
              <a:rPr spc="-10" dirty="0"/>
              <a:t>(UMA)</a:t>
            </a:r>
          </a:p>
          <a:p>
            <a:pPr marL="12700">
              <a:lnSpc>
                <a:spcPts val="1850"/>
              </a:lnSpc>
            </a:pPr>
            <a:endParaRPr sz="1600" dirty="0"/>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25</a:t>
            </a:fld>
            <a:endParaRPr kumimoji="0" sz="1200" b="1" i="0" u="none" strike="noStrike" kern="0" cap="none" spc="-25" normalizeH="0" baseline="0" noProof="0" dirty="0">
              <a:ln>
                <a:noFill/>
              </a:ln>
              <a:solidFill>
                <a:srgbClr val="001F5F"/>
              </a:solidFill>
              <a:effectLst/>
              <a:uLnTx/>
              <a:uFillTx/>
              <a:latin typeface="Arial"/>
              <a:cs typeface="Arial"/>
            </a:endParaRPr>
          </a:p>
        </p:txBody>
      </p:sp>
      <p:graphicFrame>
        <p:nvGraphicFramePr>
          <p:cNvPr id="3" name="object 3"/>
          <p:cNvGraphicFramePr>
            <a:graphicFrameLocks noGrp="1"/>
          </p:cNvGraphicFramePr>
          <p:nvPr/>
        </p:nvGraphicFramePr>
        <p:xfrm>
          <a:off x="2877820" y="1538959"/>
          <a:ext cx="6276973" cy="4339581"/>
        </p:xfrm>
        <a:graphic>
          <a:graphicData uri="http://schemas.openxmlformats.org/drawingml/2006/table">
            <a:tbl>
              <a:tblPr firstRow="1" bandRow="1">
                <a:tableStyleId>{2D5ABB26-0587-4C30-8999-92F81FD0307C}</a:tableStyleId>
              </a:tblPr>
              <a:tblGrid>
                <a:gridCol w="753745">
                  <a:extLst>
                    <a:ext uri="{9D8B030D-6E8A-4147-A177-3AD203B41FA5}">
                      <a16:colId xmlns:a16="http://schemas.microsoft.com/office/drawing/2014/main" val="20000"/>
                    </a:ext>
                  </a:extLst>
                </a:gridCol>
                <a:gridCol w="772795">
                  <a:extLst>
                    <a:ext uri="{9D8B030D-6E8A-4147-A177-3AD203B41FA5}">
                      <a16:colId xmlns:a16="http://schemas.microsoft.com/office/drawing/2014/main" val="20001"/>
                    </a:ext>
                  </a:extLst>
                </a:gridCol>
                <a:gridCol w="782320">
                  <a:extLst>
                    <a:ext uri="{9D8B030D-6E8A-4147-A177-3AD203B41FA5}">
                      <a16:colId xmlns:a16="http://schemas.microsoft.com/office/drawing/2014/main" val="20002"/>
                    </a:ext>
                  </a:extLst>
                </a:gridCol>
                <a:gridCol w="782319">
                  <a:extLst>
                    <a:ext uri="{9D8B030D-6E8A-4147-A177-3AD203B41FA5}">
                      <a16:colId xmlns:a16="http://schemas.microsoft.com/office/drawing/2014/main" val="20003"/>
                    </a:ext>
                  </a:extLst>
                </a:gridCol>
                <a:gridCol w="829944">
                  <a:extLst>
                    <a:ext uri="{9D8B030D-6E8A-4147-A177-3AD203B41FA5}">
                      <a16:colId xmlns:a16="http://schemas.microsoft.com/office/drawing/2014/main" val="20004"/>
                    </a:ext>
                  </a:extLst>
                </a:gridCol>
                <a:gridCol w="782320">
                  <a:extLst>
                    <a:ext uri="{9D8B030D-6E8A-4147-A177-3AD203B41FA5}">
                      <a16:colId xmlns:a16="http://schemas.microsoft.com/office/drawing/2014/main" val="20005"/>
                    </a:ext>
                  </a:extLst>
                </a:gridCol>
                <a:gridCol w="772795">
                  <a:extLst>
                    <a:ext uri="{9D8B030D-6E8A-4147-A177-3AD203B41FA5}">
                      <a16:colId xmlns:a16="http://schemas.microsoft.com/office/drawing/2014/main" val="20006"/>
                    </a:ext>
                  </a:extLst>
                </a:gridCol>
                <a:gridCol w="800735">
                  <a:extLst>
                    <a:ext uri="{9D8B030D-6E8A-4147-A177-3AD203B41FA5}">
                      <a16:colId xmlns:a16="http://schemas.microsoft.com/office/drawing/2014/main" val="20007"/>
                    </a:ext>
                  </a:extLst>
                </a:gridCol>
              </a:tblGrid>
              <a:tr h="190500">
                <a:tc gridSpan="8">
                  <a:txBody>
                    <a:bodyPr/>
                    <a:lstStyle/>
                    <a:p>
                      <a:pPr marR="12700" algn="ctr">
                        <a:lnSpc>
                          <a:spcPct val="100000"/>
                        </a:lnSpc>
                        <a:spcBef>
                          <a:spcPts val="25"/>
                        </a:spcBef>
                      </a:pPr>
                      <a:r>
                        <a:rPr sz="1100" b="1" spc="-25" dirty="0">
                          <a:solidFill>
                            <a:srgbClr val="404040"/>
                          </a:solidFill>
                          <a:latin typeface="Arial"/>
                          <a:cs typeface="Arial"/>
                        </a:rPr>
                        <a:t>UMA</a:t>
                      </a:r>
                      <a:endParaRPr sz="1100">
                        <a:latin typeface="Arial"/>
                        <a:cs typeface="Arial"/>
                      </a:endParaRPr>
                    </a:p>
                  </a:txBody>
                  <a:tcPr marL="0" marR="0" marT="3175" marB="0">
                    <a:solidFill>
                      <a:srgbClr val="FFFFFF"/>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200025">
                <a:tc rowSpan="10">
                  <a:txBody>
                    <a:bodyPr/>
                    <a:lstStyle/>
                    <a:p>
                      <a:pPr>
                        <a:lnSpc>
                          <a:spcPct val="100000"/>
                        </a:lnSpc>
                      </a:pPr>
                      <a:endParaRPr sz="1100">
                        <a:latin typeface="Times New Roman"/>
                        <a:cs typeface="Times New Roman"/>
                      </a:endParaRPr>
                    </a:p>
                  </a:txBody>
                  <a:tcPr marL="0" marR="0" marT="0" marB="0">
                    <a:solidFill>
                      <a:srgbClr val="FFFFFF"/>
                    </a:solidFill>
                  </a:tcPr>
                </a:tc>
                <a:tc>
                  <a:txBody>
                    <a:bodyPr/>
                    <a:lstStyle/>
                    <a:p>
                      <a:pPr marL="1270" algn="ctr">
                        <a:lnSpc>
                          <a:spcPct val="100000"/>
                        </a:lnSpc>
                        <a:spcBef>
                          <a:spcPts val="100"/>
                        </a:spcBef>
                      </a:pPr>
                      <a:r>
                        <a:rPr sz="1100" b="1" spc="-25" dirty="0">
                          <a:solidFill>
                            <a:srgbClr val="FFFFFF"/>
                          </a:solidFill>
                          <a:latin typeface="Arial"/>
                          <a:cs typeface="Arial"/>
                        </a:rPr>
                        <a:t>Año</a:t>
                      </a:r>
                      <a:endParaRPr sz="1100">
                        <a:latin typeface="Arial"/>
                        <a:cs typeface="Arial"/>
                      </a:endParaRPr>
                    </a:p>
                  </a:txBody>
                  <a:tcPr marL="0" marR="0" marT="12700" marB="0">
                    <a:lnR w="28575">
                      <a:solidFill>
                        <a:srgbClr val="DEE1E6"/>
                      </a:solidFill>
                      <a:prstDash val="solid"/>
                    </a:lnR>
                    <a:lnT w="19050">
                      <a:solidFill>
                        <a:srgbClr val="DEE1E6"/>
                      </a:solidFill>
                      <a:prstDash val="solid"/>
                    </a:lnT>
                    <a:lnB w="19050">
                      <a:solidFill>
                        <a:srgbClr val="C0C0C0"/>
                      </a:solidFill>
                      <a:prstDash val="solid"/>
                    </a:lnB>
                    <a:solidFill>
                      <a:srgbClr val="001F5F"/>
                    </a:solidFill>
                  </a:tcPr>
                </a:tc>
                <a:tc>
                  <a:txBody>
                    <a:bodyPr/>
                    <a:lstStyle/>
                    <a:p>
                      <a:pPr marL="190500">
                        <a:lnSpc>
                          <a:spcPct val="100000"/>
                        </a:lnSpc>
                        <a:spcBef>
                          <a:spcPts val="100"/>
                        </a:spcBef>
                      </a:pPr>
                      <a:r>
                        <a:rPr sz="1100" b="1" spc="-10" dirty="0">
                          <a:solidFill>
                            <a:srgbClr val="FFFFFF"/>
                          </a:solidFill>
                          <a:latin typeface="Arial"/>
                          <a:cs typeface="Arial"/>
                        </a:rPr>
                        <a:t>Diario</a:t>
                      </a:r>
                      <a:endParaRPr sz="1100">
                        <a:latin typeface="Arial"/>
                        <a:cs typeface="Arial"/>
                      </a:endParaRPr>
                    </a:p>
                  </a:txBody>
                  <a:tcPr marL="0" marR="0" marT="12700" marB="0">
                    <a:lnL w="28575">
                      <a:solidFill>
                        <a:srgbClr val="DEE1E6"/>
                      </a:solidFill>
                      <a:prstDash val="solid"/>
                    </a:lnL>
                    <a:lnR w="19050">
                      <a:solidFill>
                        <a:srgbClr val="DEE1E6"/>
                      </a:solidFill>
                      <a:prstDash val="solid"/>
                    </a:lnR>
                    <a:lnT w="19050">
                      <a:solidFill>
                        <a:srgbClr val="DEE1E6"/>
                      </a:solidFill>
                      <a:prstDash val="solid"/>
                    </a:lnT>
                    <a:lnB w="19050">
                      <a:solidFill>
                        <a:srgbClr val="C0C0C0"/>
                      </a:solidFill>
                      <a:prstDash val="solid"/>
                    </a:lnB>
                    <a:solidFill>
                      <a:srgbClr val="001F5F"/>
                    </a:solidFill>
                  </a:tcPr>
                </a:tc>
                <a:tc>
                  <a:txBody>
                    <a:bodyPr/>
                    <a:lstStyle/>
                    <a:p>
                      <a:pPr marL="104775">
                        <a:lnSpc>
                          <a:spcPct val="100000"/>
                        </a:lnSpc>
                        <a:spcBef>
                          <a:spcPts val="100"/>
                        </a:spcBef>
                      </a:pPr>
                      <a:r>
                        <a:rPr sz="1100" b="1" spc="-10" dirty="0">
                          <a:solidFill>
                            <a:srgbClr val="FFFFFF"/>
                          </a:solidFill>
                          <a:latin typeface="Arial"/>
                          <a:cs typeface="Arial"/>
                        </a:rPr>
                        <a:t>Mensual</a:t>
                      </a:r>
                      <a:endParaRPr sz="1100">
                        <a:latin typeface="Arial"/>
                        <a:cs typeface="Arial"/>
                      </a:endParaRPr>
                    </a:p>
                  </a:txBody>
                  <a:tcPr marL="0" marR="0" marT="12700" marB="0">
                    <a:lnL w="19050">
                      <a:solidFill>
                        <a:srgbClr val="DEE1E6"/>
                      </a:solidFill>
                      <a:prstDash val="solid"/>
                    </a:lnL>
                    <a:lnR w="19050">
                      <a:solidFill>
                        <a:srgbClr val="DEE1E6"/>
                      </a:solidFill>
                      <a:prstDash val="solid"/>
                    </a:lnR>
                    <a:lnT w="19050">
                      <a:solidFill>
                        <a:srgbClr val="DEE1E6"/>
                      </a:solidFill>
                      <a:prstDash val="solid"/>
                    </a:lnT>
                    <a:lnB w="19050">
                      <a:solidFill>
                        <a:srgbClr val="C0C0C0"/>
                      </a:solidFill>
                      <a:prstDash val="solid"/>
                    </a:lnB>
                    <a:solidFill>
                      <a:srgbClr val="001F5F"/>
                    </a:solidFill>
                  </a:tcPr>
                </a:tc>
                <a:tc>
                  <a:txBody>
                    <a:bodyPr/>
                    <a:lstStyle/>
                    <a:p>
                      <a:pPr marL="635" algn="ctr">
                        <a:lnSpc>
                          <a:spcPct val="100000"/>
                        </a:lnSpc>
                        <a:spcBef>
                          <a:spcPts val="100"/>
                        </a:spcBef>
                      </a:pPr>
                      <a:r>
                        <a:rPr sz="1100" b="1" spc="-10" dirty="0">
                          <a:solidFill>
                            <a:srgbClr val="FFFFFF"/>
                          </a:solidFill>
                          <a:latin typeface="Arial"/>
                          <a:cs typeface="Arial"/>
                        </a:rPr>
                        <a:t>Anual</a:t>
                      </a:r>
                      <a:endParaRPr sz="1100">
                        <a:latin typeface="Arial"/>
                        <a:cs typeface="Arial"/>
                      </a:endParaRPr>
                    </a:p>
                  </a:txBody>
                  <a:tcPr marL="0" marR="0" marT="12700" marB="0">
                    <a:lnL w="19050">
                      <a:solidFill>
                        <a:srgbClr val="DEE1E6"/>
                      </a:solidFill>
                      <a:prstDash val="solid"/>
                    </a:lnL>
                    <a:lnR w="19050">
                      <a:solidFill>
                        <a:srgbClr val="DEE1E6"/>
                      </a:solidFill>
                      <a:prstDash val="solid"/>
                    </a:lnR>
                    <a:lnT w="19050">
                      <a:solidFill>
                        <a:srgbClr val="DEE1E6"/>
                      </a:solidFill>
                      <a:prstDash val="solid"/>
                    </a:lnT>
                    <a:lnB w="19050">
                      <a:solidFill>
                        <a:srgbClr val="C0C0C0"/>
                      </a:solidFill>
                      <a:prstDash val="solid"/>
                    </a:lnB>
                    <a:solidFill>
                      <a:srgbClr val="001F5F"/>
                    </a:solidFill>
                  </a:tcPr>
                </a:tc>
                <a:tc>
                  <a:txBody>
                    <a:bodyPr/>
                    <a:lstStyle/>
                    <a:p>
                      <a:pPr marL="104775" marR="3175">
                        <a:lnSpc>
                          <a:spcPct val="100000"/>
                        </a:lnSpc>
                        <a:spcBef>
                          <a:spcPts val="100"/>
                        </a:spcBef>
                      </a:pPr>
                      <a:r>
                        <a:rPr sz="1100" b="1" spc="-10" dirty="0">
                          <a:solidFill>
                            <a:srgbClr val="FFFFFF"/>
                          </a:solidFill>
                          <a:latin typeface="Arial"/>
                          <a:cs typeface="Arial"/>
                        </a:rPr>
                        <a:t>Vigencia</a:t>
                      </a:r>
                      <a:endParaRPr sz="1100">
                        <a:latin typeface="Arial"/>
                        <a:cs typeface="Arial"/>
                      </a:endParaRPr>
                    </a:p>
                  </a:txBody>
                  <a:tcPr marL="0" marR="0" marT="12700" marB="0">
                    <a:lnL w="19050">
                      <a:solidFill>
                        <a:srgbClr val="DEE1E6"/>
                      </a:solidFill>
                      <a:prstDash val="solid"/>
                    </a:lnL>
                    <a:lnR w="19050">
                      <a:solidFill>
                        <a:srgbClr val="DEE1E6"/>
                      </a:solidFill>
                      <a:prstDash val="solid"/>
                    </a:lnR>
                    <a:lnT w="19050">
                      <a:solidFill>
                        <a:srgbClr val="DEE1E6"/>
                      </a:solidFill>
                      <a:prstDash val="solid"/>
                    </a:lnT>
                    <a:lnB w="19050">
                      <a:solidFill>
                        <a:srgbClr val="C0C0C0"/>
                      </a:solidFill>
                      <a:prstDash val="solid"/>
                    </a:lnB>
                    <a:solidFill>
                      <a:srgbClr val="001F5F"/>
                    </a:solidFill>
                  </a:tcPr>
                </a:tc>
                <a:tc>
                  <a:txBody>
                    <a:bodyPr/>
                    <a:lstStyle/>
                    <a:p>
                      <a:pPr marL="10795" algn="ctr">
                        <a:lnSpc>
                          <a:spcPct val="100000"/>
                        </a:lnSpc>
                        <a:spcBef>
                          <a:spcPts val="100"/>
                        </a:spcBef>
                      </a:pPr>
                      <a:r>
                        <a:rPr sz="1100" b="1" spc="-25" dirty="0">
                          <a:solidFill>
                            <a:srgbClr val="FFFFFF"/>
                          </a:solidFill>
                          <a:latin typeface="Arial"/>
                          <a:cs typeface="Arial"/>
                        </a:rPr>
                        <a:t>DOF</a:t>
                      </a:r>
                      <a:endParaRPr sz="1100">
                        <a:latin typeface="Arial"/>
                        <a:cs typeface="Arial"/>
                      </a:endParaRPr>
                    </a:p>
                  </a:txBody>
                  <a:tcPr marL="0" marR="0" marT="12700" marB="0">
                    <a:lnL w="19050">
                      <a:solidFill>
                        <a:srgbClr val="DEE1E6"/>
                      </a:solidFill>
                      <a:prstDash val="solid"/>
                    </a:lnL>
                    <a:lnR w="19050">
                      <a:solidFill>
                        <a:srgbClr val="DEE1E6"/>
                      </a:solidFill>
                      <a:prstDash val="solid"/>
                    </a:lnR>
                    <a:lnT w="19050">
                      <a:solidFill>
                        <a:srgbClr val="DEE1E6"/>
                      </a:solidFill>
                      <a:prstDash val="solid"/>
                    </a:lnT>
                    <a:lnB w="19050">
                      <a:solidFill>
                        <a:srgbClr val="C0C0C0"/>
                      </a:solidFill>
                      <a:prstDash val="solid"/>
                    </a:lnB>
                    <a:solidFill>
                      <a:srgbClr val="001F5F"/>
                    </a:solidFill>
                  </a:tcPr>
                </a:tc>
                <a:tc rowSpan="10">
                  <a:txBody>
                    <a:bodyPr/>
                    <a:lstStyle/>
                    <a:p>
                      <a:pPr>
                        <a:lnSpc>
                          <a:spcPct val="100000"/>
                        </a:lnSpc>
                      </a:pPr>
                      <a:endParaRPr sz="1100">
                        <a:latin typeface="Times New Roman"/>
                        <a:cs typeface="Times New Roman"/>
                      </a:endParaRPr>
                    </a:p>
                  </a:txBody>
                  <a:tcPr marL="0" marR="0" marT="0" marB="0">
                    <a:lnL w="19050" cap="flat" cmpd="sng" algn="ctr">
                      <a:solidFill>
                        <a:srgbClr val="DEE1E6"/>
                      </a:solidFill>
                      <a:prstDash val="solid"/>
                      <a:round/>
                      <a:headEnd type="none" w="med" len="med"/>
                      <a:tailEnd type="none" w="med" len="med"/>
                    </a:lnL>
                    <a:solidFill>
                      <a:srgbClr val="FFFFFF"/>
                    </a:solidFill>
                  </a:tcPr>
                </a:tc>
                <a:extLst>
                  <a:ext uri="{0D108BD9-81ED-4DB2-BD59-A6C34878D82A}">
                    <a16:rowId xmlns:a16="http://schemas.microsoft.com/office/drawing/2014/main" val="10001"/>
                  </a:ext>
                </a:extLst>
              </a:tr>
              <a:tr h="438784">
                <a:tc vMerge="1">
                  <a:txBody>
                    <a:bodyPr/>
                    <a:lstStyle/>
                    <a:p>
                      <a:endParaRPr/>
                    </a:p>
                  </a:txBody>
                  <a:tcPr marL="0" marR="0" marT="0" marB="0">
                    <a:solidFill>
                      <a:srgbClr val="FFFFFF"/>
                    </a:solidFill>
                  </a:tcPr>
                </a:tc>
                <a:tc>
                  <a:txBody>
                    <a:bodyPr/>
                    <a:lstStyle/>
                    <a:p>
                      <a:pPr marL="8890" algn="ctr">
                        <a:lnSpc>
                          <a:spcPct val="100000"/>
                        </a:lnSpc>
                        <a:spcBef>
                          <a:spcPts val="1080"/>
                        </a:spcBef>
                      </a:pPr>
                      <a:r>
                        <a:rPr sz="1100" spc="-20" dirty="0">
                          <a:latin typeface="Arial"/>
                          <a:cs typeface="Arial"/>
                        </a:rPr>
                        <a:t>2024</a:t>
                      </a:r>
                      <a:endParaRPr sz="1100">
                        <a:latin typeface="Arial"/>
                        <a:cs typeface="Arial"/>
                      </a:endParaRPr>
                    </a:p>
                  </a:txBody>
                  <a:tcPr marL="0" marR="0" marT="137160" marB="0">
                    <a:lnL w="19050">
                      <a:solidFill>
                        <a:srgbClr val="C0C0C0"/>
                      </a:solidFill>
                      <a:prstDash val="solid"/>
                    </a:lnL>
                    <a:lnR w="28575">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R="8890" algn="r">
                        <a:lnSpc>
                          <a:spcPct val="100000"/>
                        </a:lnSpc>
                        <a:spcBef>
                          <a:spcPts val="1080"/>
                        </a:spcBef>
                      </a:pPr>
                      <a:r>
                        <a:rPr sz="1100" spc="-10" dirty="0">
                          <a:latin typeface="Arial"/>
                          <a:cs typeface="Arial"/>
                        </a:rPr>
                        <a:t>$108.57</a:t>
                      </a:r>
                      <a:endParaRPr sz="1100">
                        <a:latin typeface="Arial"/>
                        <a:cs typeface="Arial"/>
                      </a:endParaRPr>
                    </a:p>
                  </a:txBody>
                  <a:tcPr marL="0" marR="0" marT="137160" marB="0">
                    <a:lnL w="28575">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R="8890" algn="r">
                        <a:lnSpc>
                          <a:spcPct val="100000"/>
                        </a:lnSpc>
                        <a:spcBef>
                          <a:spcPts val="1080"/>
                        </a:spcBef>
                      </a:pPr>
                      <a:r>
                        <a:rPr sz="1100" spc="-10" dirty="0">
                          <a:latin typeface="Arial"/>
                          <a:cs typeface="Arial"/>
                        </a:rPr>
                        <a:t>$3,300.53</a:t>
                      </a:r>
                      <a:endParaRPr sz="1100">
                        <a:latin typeface="Arial"/>
                        <a:cs typeface="Arial"/>
                      </a:endParaRPr>
                    </a:p>
                  </a:txBody>
                  <a:tcPr marL="0" marR="0" marT="137160" marB="0">
                    <a:lnL w="19050">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L="11430" algn="ctr">
                        <a:lnSpc>
                          <a:spcPct val="100000"/>
                        </a:lnSpc>
                        <a:spcBef>
                          <a:spcPts val="1080"/>
                        </a:spcBef>
                      </a:pPr>
                      <a:r>
                        <a:rPr sz="1100" spc="-10" dirty="0">
                          <a:latin typeface="Arial"/>
                          <a:cs typeface="Arial"/>
                        </a:rPr>
                        <a:t>$39,606.36</a:t>
                      </a:r>
                      <a:endParaRPr sz="1100">
                        <a:latin typeface="Arial"/>
                        <a:cs typeface="Arial"/>
                      </a:endParaRPr>
                    </a:p>
                  </a:txBody>
                  <a:tcPr marL="0" marR="0" marT="137160" marB="0">
                    <a:lnL w="19050">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L="57150" indent="-28575">
                        <a:lnSpc>
                          <a:spcPct val="117500"/>
                        </a:lnSpc>
                        <a:spcBef>
                          <a:spcPts val="530"/>
                        </a:spcBef>
                      </a:pPr>
                      <a:r>
                        <a:rPr sz="800" dirty="0">
                          <a:latin typeface="Arial"/>
                          <a:cs typeface="Arial"/>
                        </a:rPr>
                        <a:t>1/febrero/2024</a:t>
                      </a:r>
                      <a:r>
                        <a:rPr sz="800" spc="100" dirty="0">
                          <a:latin typeface="Arial"/>
                          <a:cs typeface="Arial"/>
                        </a:rPr>
                        <a:t> </a:t>
                      </a:r>
                      <a:r>
                        <a:rPr sz="800" spc="-50" dirty="0">
                          <a:latin typeface="Arial"/>
                          <a:cs typeface="Arial"/>
                        </a:rPr>
                        <a:t>-</a:t>
                      </a:r>
                      <a:r>
                        <a:rPr sz="800" spc="-10" dirty="0">
                          <a:latin typeface="Arial"/>
                          <a:cs typeface="Arial"/>
                        </a:rPr>
                        <a:t> 31/enero/2025</a:t>
                      </a:r>
                      <a:endParaRPr sz="800">
                        <a:latin typeface="Arial"/>
                        <a:cs typeface="Arial"/>
                      </a:endParaRPr>
                    </a:p>
                  </a:txBody>
                  <a:tcPr marL="0" marR="0" marT="67310" marB="0">
                    <a:lnL w="19050">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L="11430" algn="ctr">
                        <a:lnSpc>
                          <a:spcPct val="100000"/>
                        </a:lnSpc>
                        <a:spcBef>
                          <a:spcPts val="1080"/>
                        </a:spcBef>
                      </a:pPr>
                      <a:r>
                        <a:rPr sz="1100" spc="-10" dirty="0">
                          <a:latin typeface="Arial"/>
                          <a:cs typeface="Arial"/>
                        </a:rPr>
                        <a:t>10-</a:t>
                      </a:r>
                      <a:r>
                        <a:rPr sz="1100" spc="-20" dirty="0">
                          <a:latin typeface="Arial"/>
                          <a:cs typeface="Arial"/>
                        </a:rPr>
                        <a:t>ene-</a:t>
                      </a:r>
                      <a:r>
                        <a:rPr sz="1100" spc="-25" dirty="0">
                          <a:latin typeface="Arial"/>
                          <a:cs typeface="Arial"/>
                        </a:rPr>
                        <a:t>24</a:t>
                      </a:r>
                      <a:endParaRPr sz="1100">
                        <a:latin typeface="Arial"/>
                        <a:cs typeface="Arial"/>
                      </a:endParaRPr>
                    </a:p>
                  </a:txBody>
                  <a:tcPr marL="0" marR="0" marT="137160" marB="0">
                    <a:lnL w="19050">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vMerge="1">
                  <a:txBody>
                    <a:bodyPr/>
                    <a:lstStyle/>
                    <a:p>
                      <a:endParaRPr/>
                    </a:p>
                  </a:txBody>
                  <a:tcPr marL="0" marR="0" marT="0" marB="0">
                    <a:lnL w="19050">
                      <a:solidFill>
                        <a:srgbClr val="C0C0C0"/>
                      </a:solidFill>
                      <a:prstDash val="solid"/>
                    </a:lnL>
                    <a:solidFill>
                      <a:srgbClr val="FFFFFF"/>
                    </a:solidFill>
                  </a:tcPr>
                </a:tc>
                <a:extLst>
                  <a:ext uri="{0D108BD9-81ED-4DB2-BD59-A6C34878D82A}">
                    <a16:rowId xmlns:a16="http://schemas.microsoft.com/office/drawing/2014/main" val="10002"/>
                  </a:ext>
                </a:extLst>
              </a:tr>
              <a:tr h="438784">
                <a:tc vMerge="1">
                  <a:txBody>
                    <a:bodyPr/>
                    <a:lstStyle/>
                    <a:p>
                      <a:endParaRPr/>
                    </a:p>
                  </a:txBody>
                  <a:tcPr marL="0" marR="0" marT="0" marB="0">
                    <a:solidFill>
                      <a:srgbClr val="FFFFFF"/>
                    </a:solidFill>
                  </a:tcPr>
                </a:tc>
                <a:tc>
                  <a:txBody>
                    <a:bodyPr/>
                    <a:lstStyle/>
                    <a:p>
                      <a:pPr marL="8890" algn="ctr">
                        <a:lnSpc>
                          <a:spcPct val="100000"/>
                        </a:lnSpc>
                        <a:spcBef>
                          <a:spcPts val="1080"/>
                        </a:spcBef>
                      </a:pPr>
                      <a:r>
                        <a:rPr sz="1100" spc="-20" dirty="0">
                          <a:latin typeface="Arial"/>
                          <a:cs typeface="Arial"/>
                        </a:rPr>
                        <a:t>2023</a:t>
                      </a:r>
                      <a:endParaRPr sz="1100">
                        <a:latin typeface="Arial"/>
                        <a:cs typeface="Arial"/>
                      </a:endParaRPr>
                    </a:p>
                  </a:txBody>
                  <a:tcPr marL="0" marR="0" marT="137160" marB="0">
                    <a:lnL w="19050">
                      <a:solidFill>
                        <a:srgbClr val="C0C0C0"/>
                      </a:solidFill>
                      <a:prstDash val="solid"/>
                    </a:lnL>
                    <a:lnR w="28575">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R="8890" algn="r">
                        <a:lnSpc>
                          <a:spcPct val="100000"/>
                        </a:lnSpc>
                        <a:spcBef>
                          <a:spcPts val="1080"/>
                        </a:spcBef>
                      </a:pPr>
                      <a:r>
                        <a:rPr sz="1100" spc="-10" dirty="0">
                          <a:latin typeface="Arial"/>
                          <a:cs typeface="Arial"/>
                        </a:rPr>
                        <a:t>$103.74</a:t>
                      </a:r>
                      <a:endParaRPr sz="1100">
                        <a:latin typeface="Arial"/>
                        <a:cs typeface="Arial"/>
                      </a:endParaRPr>
                    </a:p>
                  </a:txBody>
                  <a:tcPr marL="0" marR="0" marT="137160" marB="0">
                    <a:lnL w="28575">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R="8890" algn="r">
                        <a:lnSpc>
                          <a:spcPct val="100000"/>
                        </a:lnSpc>
                        <a:spcBef>
                          <a:spcPts val="1080"/>
                        </a:spcBef>
                      </a:pPr>
                      <a:r>
                        <a:rPr sz="1100" spc="-10" dirty="0">
                          <a:latin typeface="Arial"/>
                          <a:cs typeface="Arial"/>
                        </a:rPr>
                        <a:t>$3,153.70</a:t>
                      </a:r>
                      <a:endParaRPr sz="1100">
                        <a:latin typeface="Arial"/>
                        <a:cs typeface="Arial"/>
                      </a:endParaRPr>
                    </a:p>
                  </a:txBody>
                  <a:tcPr marL="0" marR="0" marT="137160" marB="0">
                    <a:lnL w="19050">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L="11430" algn="ctr">
                        <a:lnSpc>
                          <a:spcPct val="100000"/>
                        </a:lnSpc>
                        <a:spcBef>
                          <a:spcPts val="1080"/>
                        </a:spcBef>
                      </a:pPr>
                      <a:r>
                        <a:rPr sz="1100" spc="-10" dirty="0">
                          <a:latin typeface="Arial"/>
                          <a:cs typeface="Arial"/>
                        </a:rPr>
                        <a:t>$37,844.40</a:t>
                      </a:r>
                      <a:endParaRPr sz="1100">
                        <a:latin typeface="Arial"/>
                        <a:cs typeface="Arial"/>
                      </a:endParaRPr>
                    </a:p>
                  </a:txBody>
                  <a:tcPr marL="0" marR="0" marT="137160" marB="0">
                    <a:lnL w="19050">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L="57150" indent="-28575">
                        <a:lnSpc>
                          <a:spcPct val="117400"/>
                        </a:lnSpc>
                        <a:spcBef>
                          <a:spcPts val="535"/>
                        </a:spcBef>
                      </a:pPr>
                      <a:r>
                        <a:rPr sz="800" dirty="0">
                          <a:latin typeface="Arial"/>
                          <a:cs typeface="Arial"/>
                        </a:rPr>
                        <a:t>1/febrero/2023</a:t>
                      </a:r>
                      <a:r>
                        <a:rPr sz="800" spc="100" dirty="0">
                          <a:latin typeface="Arial"/>
                          <a:cs typeface="Arial"/>
                        </a:rPr>
                        <a:t> </a:t>
                      </a:r>
                      <a:r>
                        <a:rPr sz="800" spc="-50" dirty="0">
                          <a:latin typeface="Arial"/>
                          <a:cs typeface="Arial"/>
                        </a:rPr>
                        <a:t>-</a:t>
                      </a:r>
                      <a:r>
                        <a:rPr sz="800" spc="-10" dirty="0">
                          <a:latin typeface="Arial"/>
                          <a:cs typeface="Arial"/>
                        </a:rPr>
                        <a:t> 31/enero/2024</a:t>
                      </a:r>
                      <a:endParaRPr sz="800">
                        <a:latin typeface="Arial"/>
                        <a:cs typeface="Arial"/>
                      </a:endParaRPr>
                    </a:p>
                  </a:txBody>
                  <a:tcPr marL="0" marR="0" marT="67945" marB="0">
                    <a:lnL w="19050">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L="11430" algn="ctr">
                        <a:lnSpc>
                          <a:spcPct val="100000"/>
                        </a:lnSpc>
                        <a:spcBef>
                          <a:spcPts val="1080"/>
                        </a:spcBef>
                      </a:pPr>
                      <a:r>
                        <a:rPr sz="1100" spc="-10" dirty="0">
                          <a:latin typeface="Arial"/>
                          <a:cs typeface="Arial"/>
                        </a:rPr>
                        <a:t>10-</a:t>
                      </a:r>
                      <a:r>
                        <a:rPr sz="1100" spc="-20" dirty="0">
                          <a:latin typeface="Arial"/>
                          <a:cs typeface="Arial"/>
                        </a:rPr>
                        <a:t>ene-</a:t>
                      </a:r>
                      <a:r>
                        <a:rPr sz="1100" spc="-25" dirty="0">
                          <a:latin typeface="Arial"/>
                          <a:cs typeface="Arial"/>
                        </a:rPr>
                        <a:t>23</a:t>
                      </a:r>
                      <a:endParaRPr sz="1100">
                        <a:latin typeface="Arial"/>
                        <a:cs typeface="Arial"/>
                      </a:endParaRPr>
                    </a:p>
                  </a:txBody>
                  <a:tcPr marL="0" marR="0" marT="137160" marB="0">
                    <a:lnL w="19050">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vMerge="1">
                  <a:txBody>
                    <a:bodyPr/>
                    <a:lstStyle/>
                    <a:p>
                      <a:endParaRPr/>
                    </a:p>
                  </a:txBody>
                  <a:tcPr marL="0" marR="0" marT="0" marB="0">
                    <a:lnL w="19050">
                      <a:solidFill>
                        <a:srgbClr val="C0C0C0"/>
                      </a:solidFill>
                      <a:prstDash val="solid"/>
                    </a:lnL>
                    <a:solidFill>
                      <a:srgbClr val="FFFFFF"/>
                    </a:solidFill>
                  </a:tcPr>
                </a:tc>
                <a:extLst>
                  <a:ext uri="{0D108BD9-81ED-4DB2-BD59-A6C34878D82A}">
                    <a16:rowId xmlns:a16="http://schemas.microsoft.com/office/drawing/2014/main" val="10003"/>
                  </a:ext>
                </a:extLst>
              </a:tr>
              <a:tr h="438784">
                <a:tc vMerge="1">
                  <a:txBody>
                    <a:bodyPr/>
                    <a:lstStyle/>
                    <a:p>
                      <a:endParaRPr/>
                    </a:p>
                  </a:txBody>
                  <a:tcPr marL="0" marR="0" marT="0" marB="0">
                    <a:solidFill>
                      <a:srgbClr val="FFFFFF"/>
                    </a:solidFill>
                  </a:tcPr>
                </a:tc>
                <a:tc>
                  <a:txBody>
                    <a:bodyPr/>
                    <a:lstStyle/>
                    <a:p>
                      <a:pPr marL="8890" algn="ctr">
                        <a:lnSpc>
                          <a:spcPct val="100000"/>
                        </a:lnSpc>
                        <a:spcBef>
                          <a:spcPts val="1080"/>
                        </a:spcBef>
                      </a:pPr>
                      <a:r>
                        <a:rPr sz="1100" spc="-20" dirty="0">
                          <a:latin typeface="Arial"/>
                          <a:cs typeface="Arial"/>
                        </a:rPr>
                        <a:t>2022</a:t>
                      </a:r>
                      <a:endParaRPr sz="1100">
                        <a:latin typeface="Arial"/>
                        <a:cs typeface="Arial"/>
                      </a:endParaRPr>
                    </a:p>
                  </a:txBody>
                  <a:tcPr marL="0" marR="0" marT="137160" marB="0">
                    <a:lnL w="19050">
                      <a:solidFill>
                        <a:srgbClr val="C0C0C0"/>
                      </a:solidFill>
                      <a:prstDash val="solid"/>
                    </a:lnL>
                    <a:lnR w="28575">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R="8255" algn="r">
                        <a:lnSpc>
                          <a:spcPct val="100000"/>
                        </a:lnSpc>
                        <a:spcBef>
                          <a:spcPts val="1080"/>
                        </a:spcBef>
                      </a:pPr>
                      <a:r>
                        <a:rPr sz="1100" spc="-10" dirty="0">
                          <a:latin typeface="Arial"/>
                          <a:cs typeface="Arial"/>
                        </a:rPr>
                        <a:t>$96.22</a:t>
                      </a:r>
                      <a:endParaRPr sz="1100">
                        <a:latin typeface="Arial"/>
                        <a:cs typeface="Arial"/>
                      </a:endParaRPr>
                    </a:p>
                  </a:txBody>
                  <a:tcPr marL="0" marR="0" marT="137160" marB="0">
                    <a:lnL w="28575">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R="8890" algn="r">
                        <a:lnSpc>
                          <a:spcPct val="100000"/>
                        </a:lnSpc>
                        <a:spcBef>
                          <a:spcPts val="1080"/>
                        </a:spcBef>
                      </a:pPr>
                      <a:r>
                        <a:rPr sz="1100" spc="-10" dirty="0">
                          <a:latin typeface="Arial"/>
                          <a:cs typeface="Arial"/>
                        </a:rPr>
                        <a:t>$2,925.09</a:t>
                      </a:r>
                      <a:endParaRPr sz="1100">
                        <a:latin typeface="Arial"/>
                        <a:cs typeface="Arial"/>
                      </a:endParaRPr>
                    </a:p>
                  </a:txBody>
                  <a:tcPr marL="0" marR="0" marT="137160" marB="0">
                    <a:lnL w="19050">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L="11430" algn="ctr">
                        <a:lnSpc>
                          <a:spcPct val="100000"/>
                        </a:lnSpc>
                        <a:spcBef>
                          <a:spcPts val="1080"/>
                        </a:spcBef>
                      </a:pPr>
                      <a:r>
                        <a:rPr sz="1100" spc="-10" dirty="0">
                          <a:latin typeface="Arial"/>
                          <a:cs typeface="Arial"/>
                        </a:rPr>
                        <a:t>$35,101.08</a:t>
                      </a:r>
                      <a:endParaRPr sz="1100">
                        <a:latin typeface="Arial"/>
                        <a:cs typeface="Arial"/>
                      </a:endParaRPr>
                    </a:p>
                  </a:txBody>
                  <a:tcPr marL="0" marR="0" marT="137160" marB="0">
                    <a:lnL w="19050">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L="57150" indent="-28575">
                        <a:lnSpc>
                          <a:spcPct val="117500"/>
                        </a:lnSpc>
                        <a:spcBef>
                          <a:spcPts val="530"/>
                        </a:spcBef>
                      </a:pPr>
                      <a:r>
                        <a:rPr sz="800" dirty="0">
                          <a:latin typeface="Arial"/>
                          <a:cs typeface="Arial"/>
                        </a:rPr>
                        <a:t>1/febrero/2022</a:t>
                      </a:r>
                      <a:r>
                        <a:rPr sz="800" spc="100" dirty="0">
                          <a:latin typeface="Arial"/>
                          <a:cs typeface="Arial"/>
                        </a:rPr>
                        <a:t> </a:t>
                      </a:r>
                      <a:r>
                        <a:rPr sz="800" spc="-50" dirty="0">
                          <a:latin typeface="Arial"/>
                          <a:cs typeface="Arial"/>
                        </a:rPr>
                        <a:t>-</a:t>
                      </a:r>
                      <a:r>
                        <a:rPr sz="800" spc="-10" dirty="0">
                          <a:latin typeface="Arial"/>
                          <a:cs typeface="Arial"/>
                        </a:rPr>
                        <a:t> 31/enero/2023</a:t>
                      </a:r>
                      <a:endParaRPr sz="800">
                        <a:latin typeface="Arial"/>
                        <a:cs typeface="Arial"/>
                      </a:endParaRPr>
                    </a:p>
                  </a:txBody>
                  <a:tcPr marL="0" marR="0" marT="67310" marB="0">
                    <a:lnL w="19050">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L="11430" algn="ctr">
                        <a:lnSpc>
                          <a:spcPct val="100000"/>
                        </a:lnSpc>
                        <a:spcBef>
                          <a:spcPts val="1080"/>
                        </a:spcBef>
                      </a:pPr>
                      <a:r>
                        <a:rPr sz="1100" spc="-10" dirty="0">
                          <a:latin typeface="Arial"/>
                          <a:cs typeface="Arial"/>
                        </a:rPr>
                        <a:t>10-</a:t>
                      </a:r>
                      <a:r>
                        <a:rPr sz="1100" spc="-20" dirty="0">
                          <a:latin typeface="Arial"/>
                          <a:cs typeface="Arial"/>
                        </a:rPr>
                        <a:t>ene-</a:t>
                      </a:r>
                      <a:r>
                        <a:rPr sz="1100" spc="-25" dirty="0">
                          <a:latin typeface="Arial"/>
                          <a:cs typeface="Arial"/>
                        </a:rPr>
                        <a:t>22</a:t>
                      </a:r>
                      <a:endParaRPr sz="1100">
                        <a:latin typeface="Arial"/>
                        <a:cs typeface="Arial"/>
                      </a:endParaRPr>
                    </a:p>
                  </a:txBody>
                  <a:tcPr marL="0" marR="0" marT="137160" marB="0">
                    <a:lnL w="19050">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vMerge="1">
                  <a:txBody>
                    <a:bodyPr/>
                    <a:lstStyle/>
                    <a:p>
                      <a:endParaRPr/>
                    </a:p>
                  </a:txBody>
                  <a:tcPr marL="0" marR="0" marT="0" marB="0">
                    <a:lnL w="19050">
                      <a:solidFill>
                        <a:srgbClr val="C0C0C0"/>
                      </a:solidFill>
                      <a:prstDash val="solid"/>
                    </a:lnL>
                    <a:solidFill>
                      <a:srgbClr val="FFFFFF"/>
                    </a:solidFill>
                  </a:tcPr>
                </a:tc>
                <a:extLst>
                  <a:ext uri="{0D108BD9-81ED-4DB2-BD59-A6C34878D82A}">
                    <a16:rowId xmlns:a16="http://schemas.microsoft.com/office/drawing/2014/main" val="10004"/>
                  </a:ext>
                </a:extLst>
              </a:tr>
              <a:tr h="438784">
                <a:tc vMerge="1">
                  <a:txBody>
                    <a:bodyPr/>
                    <a:lstStyle/>
                    <a:p>
                      <a:endParaRPr/>
                    </a:p>
                  </a:txBody>
                  <a:tcPr marL="0" marR="0" marT="0" marB="0">
                    <a:solidFill>
                      <a:srgbClr val="FFFFFF"/>
                    </a:solidFill>
                  </a:tcPr>
                </a:tc>
                <a:tc>
                  <a:txBody>
                    <a:bodyPr/>
                    <a:lstStyle/>
                    <a:p>
                      <a:pPr marL="8890" algn="ctr">
                        <a:lnSpc>
                          <a:spcPct val="100000"/>
                        </a:lnSpc>
                        <a:spcBef>
                          <a:spcPts val="1080"/>
                        </a:spcBef>
                      </a:pPr>
                      <a:r>
                        <a:rPr sz="1100" spc="-20" dirty="0">
                          <a:latin typeface="Arial"/>
                          <a:cs typeface="Arial"/>
                        </a:rPr>
                        <a:t>2021</a:t>
                      </a:r>
                      <a:endParaRPr sz="1100">
                        <a:latin typeface="Arial"/>
                        <a:cs typeface="Arial"/>
                      </a:endParaRPr>
                    </a:p>
                  </a:txBody>
                  <a:tcPr marL="0" marR="0" marT="137160" marB="0">
                    <a:lnL w="19050">
                      <a:solidFill>
                        <a:srgbClr val="C0C0C0"/>
                      </a:solidFill>
                      <a:prstDash val="solid"/>
                    </a:lnL>
                    <a:lnR w="28575">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R="8255" algn="r">
                        <a:lnSpc>
                          <a:spcPct val="100000"/>
                        </a:lnSpc>
                        <a:spcBef>
                          <a:spcPts val="1080"/>
                        </a:spcBef>
                      </a:pPr>
                      <a:r>
                        <a:rPr sz="1100" spc="-10" dirty="0">
                          <a:latin typeface="Arial"/>
                          <a:cs typeface="Arial"/>
                        </a:rPr>
                        <a:t>$89.62</a:t>
                      </a:r>
                      <a:endParaRPr sz="1100">
                        <a:latin typeface="Arial"/>
                        <a:cs typeface="Arial"/>
                      </a:endParaRPr>
                    </a:p>
                  </a:txBody>
                  <a:tcPr marL="0" marR="0" marT="137160" marB="0">
                    <a:lnL w="28575">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R="8890" algn="r">
                        <a:lnSpc>
                          <a:spcPct val="100000"/>
                        </a:lnSpc>
                        <a:spcBef>
                          <a:spcPts val="1080"/>
                        </a:spcBef>
                      </a:pPr>
                      <a:r>
                        <a:rPr sz="1100" spc="-10" dirty="0">
                          <a:latin typeface="Arial"/>
                          <a:cs typeface="Arial"/>
                        </a:rPr>
                        <a:t>$2,724.45</a:t>
                      </a:r>
                      <a:endParaRPr sz="1100">
                        <a:latin typeface="Arial"/>
                        <a:cs typeface="Arial"/>
                      </a:endParaRPr>
                    </a:p>
                  </a:txBody>
                  <a:tcPr marL="0" marR="0" marT="137160" marB="0">
                    <a:lnL w="19050">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L="11430" algn="ctr">
                        <a:lnSpc>
                          <a:spcPct val="100000"/>
                        </a:lnSpc>
                        <a:spcBef>
                          <a:spcPts val="1080"/>
                        </a:spcBef>
                      </a:pPr>
                      <a:r>
                        <a:rPr sz="1100" spc="-10" dirty="0">
                          <a:latin typeface="Arial"/>
                          <a:cs typeface="Arial"/>
                        </a:rPr>
                        <a:t>$32,693.40</a:t>
                      </a:r>
                      <a:endParaRPr sz="1100">
                        <a:latin typeface="Arial"/>
                        <a:cs typeface="Arial"/>
                      </a:endParaRPr>
                    </a:p>
                  </a:txBody>
                  <a:tcPr marL="0" marR="0" marT="137160" marB="0">
                    <a:lnL w="19050">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L="57150" indent="-28575">
                        <a:lnSpc>
                          <a:spcPct val="117400"/>
                        </a:lnSpc>
                        <a:spcBef>
                          <a:spcPts val="535"/>
                        </a:spcBef>
                      </a:pPr>
                      <a:r>
                        <a:rPr sz="800" dirty="0">
                          <a:latin typeface="Arial"/>
                          <a:cs typeface="Arial"/>
                        </a:rPr>
                        <a:t>1/febrero/2021</a:t>
                      </a:r>
                      <a:r>
                        <a:rPr sz="800" spc="100" dirty="0">
                          <a:latin typeface="Arial"/>
                          <a:cs typeface="Arial"/>
                        </a:rPr>
                        <a:t> </a:t>
                      </a:r>
                      <a:r>
                        <a:rPr sz="800" spc="-50" dirty="0">
                          <a:latin typeface="Arial"/>
                          <a:cs typeface="Arial"/>
                        </a:rPr>
                        <a:t>-</a:t>
                      </a:r>
                      <a:r>
                        <a:rPr sz="800" spc="-10" dirty="0">
                          <a:latin typeface="Arial"/>
                          <a:cs typeface="Arial"/>
                        </a:rPr>
                        <a:t> 31/enero/2022</a:t>
                      </a:r>
                      <a:endParaRPr sz="800">
                        <a:latin typeface="Arial"/>
                        <a:cs typeface="Arial"/>
                      </a:endParaRPr>
                    </a:p>
                  </a:txBody>
                  <a:tcPr marL="0" marR="0" marT="67945" marB="0">
                    <a:lnL w="19050">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L="11430" algn="ctr">
                        <a:lnSpc>
                          <a:spcPct val="100000"/>
                        </a:lnSpc>
                        <a:spcBef>
                          <a:spcPts val="1080"/>
                        </a:spcBef>
                      </a:pPr>
                      <a:r>
                        <a:rPr sz="1100" spc="-10" dirty="0">
                          <a:latin typeface="Arial"/>
                          <a:cs typeface="Arial"/>
                        </a:rPr>
                        <a:t>08-</a:t>
                      </a:r>
                      <a:r>
                        <a:rPr sz="1100" spc="-20" dirty="0">
                          <a:latin typeface="Arial"/>
                          <a:cs typeface="Arial"/>
                        </a:rPr>
                        <a:t>ene-</a:t>
                      </a:r>
                      <a:r>
                        <a:rPr sz="1100" spc="-25" dirty="0">
                          <a:latin typeface="Arial"/>
                          <a:cs typeface="Arial"/>
                        </a:rPr>
                        <a:t>21</a:t>
                      </a:r>
                      <a:endParaRPr sz="1100">
                        <a:latin typeface="Arial"/>
                        <a:cs typeface="Arial"/>
                      </a:endParaRPr>
                    </a:p>
                  </a:txBody>
                  <a:tcPr marL="0" marR="0" marT="137160" marB="0">
                    <a:lnL w="19050">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vMerge="1">
                  <a:txBody>
                    <a:bodyPr/>
                    <a:lstStyle/>
                    <a:p>
                      <a:endParaRPr/>
                    </a:p>
                  </a:txBody>
                  <a:tcPr marL="0" marR="0" marT="0" marB="0">
                    <a:lnL w="19050">
                      <a:solidFill>
                        <a:srgbClr val="C0C0C0"/>
                      </a:solidFill>
                      <a:prstDash val="solid"/>
                    </a:lnL>
                    <a:solidFill>
                      <a:srgbClr val="FFFFFF"/>
                    </a:solidFill>
                  </a:tcPr>
                </a:tc>
                <a:extLst>
                  <a:ext uri="{0D108BD9-81ED-4DB2-BD59-A6C34878D82A}">
                    <a16:rowId xmlns:a16="http://schemas.microsoft.com/office/drawing/2014/main" val="10005"/>
                  </a:ext>
                </a:extLst>
              </a:tr>
              <a:tr h="438784">
                <a:tc vMerge="1">
                  <a:txBody>
                    <a:bodyPr/>
                    <a:lstStyle/>
                    <a:p>
                      <a:endParaRPr/>
                    </a:p>
                  </a:txBody>
                  <a:tcPr marL="0" marR="0" marT="0" marB="0">
                    <a:solidFill>
                      <a:srgbClr val="FFFFFF"/>
                    </a:solidFill>
                  </a:tcPr>
                </a:tc>
                <a:tc>
                  <a:txBody>
                    <a:bodyPr/>
                    <a:lstStyle/>
                    <a:p>
                      <a:pPr marL="8890" algn="ctr">
                        <a:lnSpc>
                          <a:spcPct val="100000"/>
                        </a:lnSpc>
                        <a:spcBef>
                          <a:spcPts val="1080"/>
                        </a:spcBef>
                      </a:pPr>
                      <a:r>
                        <a:rPr sz="1100" spc="-20" dirty="0">
                          <a:latin typeface="Arial"/>
                          <a:cs typeface="Arial"/>
                        </a:rPr>
                        <a:t>2020</a:t>
                      </a:r>
                      <a:endParaRPr sz="1100">
                        <a:latin typeface="Arial"/>
                        <a:cs typeface="Arial"/>
                      </a:endParaRPr>
                    </a:p>
                  </a:txBody>
                  <a:tcPr marL="0" marR="0" marT="137160" marB="0">
                    <a:lnL w="19050">
                      <a:solidFill>
                        <a:srgbClr val="C0C0C0"/>
                      </a:solidFill>
                      <a:prstDash val="solid"/>
                    </a:lnL>
                    <a:lnR w="28575">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R="8255" algn="r">
                        <a:lnSpc>
                          <a:spcPct val="100000"/>
                        </a:lnSpc>
                        <a:spcBef>
                          <a:spcPts val="1080"/>
                        </a:spcBef>
                      </a:pPr>
                      <a:r>
                        <a:rPr sz="1100" spc="-10" dirty="0">
                          <a:latin typeface="Arial"/>
                          <a:cs typeface="Arial"/>
                        </a:rPr>
                        <a:t>$86.88</a:t>
                      </a:r>
                      <a:endParaRPr sz="1100">
                        <a:latin typeface="Arial"/>
                        <a:cs typeface="Arial"/>
                      </a:endParaRPr>
                    </a:p>
                  </a:txBody>
                  <a:tcPr marL="0" marR="0" marT="137160" marB="0">
                    <a:lnL w="28575">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R="8890" algn="r">
                        <a:lnSpc>
                          <a:spcPct val="100000"/>
                        </a:lnSpc>
                        <a:spcBef>
                          <a:spcPts val="1080"/>
                        </a:spcBef>
                      </a:pPr>
                      <a:r>
                        <a:rPr sz="1100" spc="-10" dirty="0">
                          <a:latin typeface="Arial"/>
                          <a:cs typeface="Arial"/>
                        </a:rPr>
                        <a:t>$2,641.15</a:t>
                      </a:r>
                      <a:endParaRPr sz="1100">
                        <a:latin typeface="Arial"/>
                        <a:cs typeface="Arial"/>
                      </a:endParaRPr>
                    </a:p>
                  </a:txBody>
                  <a:tcPr marL="0" marR="0" marT="137160" marB="0">
                    <a:lnL w="19050">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L="11430" algn="ctr">
                        <a:lnSpc>
                          <a:spcPct val="100000"/>
                        </a:lnSpc>
                        <a:spcBef>
                          <a:spcPts val="1080"/>
                        </a:spcBef>
                      </a:pPr>
                      <a:r>
                        <a:rPr sz="1100" spc="-10" dirty="0">
                          <a:latin typeface="Arial"/>
                          <a:cs typeface="Arial"/>
                        </a:rPr>
                        <a:t>$31,693.80</a:t>
                      </a:r>
                      <a:endParaRPr sz="1100">
                        <a:latin typeface="Arial"/>
                        <a:cs typeface="Arial"/>
                      </a:endParaRPr>
                    </a:p>
                  </a:txBody>
                  <a:tcPr marL="0" marR="0" marT="137160" marB="0">
                    <a:lnL w="19050">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L="57150" indent="-28575">
                        <a:lnSpc>
                          <a:spcPct val="117500"/>
                        </a:lnSpc>
                        <a:spcBef>
                          <a:spcPts val="530"/>
                        </a:spcBef>
                      </a:pPr>
                      <a:r>
                        <a:rPr sz="800" dirty="0">
                          <a:latin typeface="Arial"/>
                          <a:cs typeface="Arial"/>
                        </a:rPr>
                        <a:t>1/febrero/2020</a:t>
                      </a:r>
                      <a:r>
                        <a:rPr sz="800" spc="100" dirty="0">
                          <a:latin typeface="Arial"/>
                          <a:cs typeface="Arial"/>
                        </a:rPr>
                        <a:t> </a:t>
                      </a:r>
                      <a:r>
                        <a:rPr sz="800" spc="-50" dirty="0">
                          <a:latin typeface="Arial"/>
                          <a:cs typeface="Arial"/>
                        </a:rPr>
                        <a:t>-</a:t>
                      </a:r>
                      <a:r>
                        <a:rPr sz="800" spc="-10" dirty="0">
                          <a:latin typeface="Arial"/>
                          <a:cs typeface="Arial"/>
                        </a:rPr>
                        <a:t> 31/enero/2021</a:t>
                      </a:r>
                      <a:endParaRPr sz="800">
                        <a:latin typeface="Arial"/>
                        <a:cs typeface="Arial"/>
                      </a:endParaRPr>
                    </a:p>
                  </a:txBody>
                  <a:tcPr marL="0" marR="0" marT="67310" marB="0">
                    <a:lnL w="19050">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L="11430" algn="ctr">
                        <a:lnSpc>
                          <a:spcPct val="100000"/>
                        </a:lnSpc>
                        <a:spcBef>
                          <a:spcPts val="1080"/>
                        </a:spcBef>
                      </a:pPr>
                      <a:r>
                        <a:rPr sz="1100" spc="-10" dirty="0">
                          <a:latin typeface="Arial"/>
                          <a:cs typeface="Arial"/>
                        </a:rPr>
                        <a:t>10-</a:t>
                      </a:r>
                      <a:r>
                        <a:rPr sz="1100" spc="-20" dirty="0">
                          <a:latin typeface="Arial"/>
                          <a:cs typeface="Arial"/>
                        </a:rPr>
                        <a:t>ene-</a:t>
                      </a:r>
                      <a:r>
                        <a:rPr sz="1100" spc="-25" dirty="0">
                          <a:latin typeface="Arial"/>
                          <a:cs typeface="Arial"/>
                        </a:rPr>
                        <a:t>20</a:t>
                      </a:r>
                      <a:endParaRPr sz="1100">
                        <a:latin typeface="Arial"/>
                        <a:cs typeface="Arial"/>
                      </a:endParaRPr>
                    </a:p>
                  </a:txBody>
                  <a:tcPr marL="0" marR="0" marT="137160" marB="0">
                    <a:lnL w="19050">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vMerge="1">
                  <a:txBody>
                    <a:bodyPr/>
                    <a:lstStyle/>
                    <a:p>
                      <a:endParaRPr/>
                    </a:p>
                  </a:txBody>
                  <a:tcPr marL="0" marR="0" marT="0" marB="0">
                    <a:lnL w="19050">
                      <a:solidFill>
                        <a:srgbClr val="C0C0C0"/>
                      </a:solidFill>
                      <a:prstDash val="solid"/>
                    </a:lnL>
                    <a:solidFill>
                      <a:srgbClr val="FFFFFF"/>
                    </a:solidFill>
                  </a:tcPr>
                </a:tc>
                <a:extLst>
                  <a:ext uri="{0D108BD9-81ED-4DB2-BD59-A6C34878D82A}">
                    <a16:rowId xmlns:a16="http://schemas.microsoft.com/office/drawing/2014/main" val="10006"/>
                  </a:ext>
                </a:extLst>
              </a:tr>
              <a:tr h="438784">
                <a:tc vMerge="1">
                  <a:txBody>
                    <a:bodyPr/>
                    <a:lstStyle/>
                    <a:p>
                      <a:endParaRPr/>
                    </a:p>
                  </a:txBody>
                  <a:tcPr marL="0" marR="0" marT="0" marB="0">
                    <a:solidFill>
                      <a:srgbClr val="FFFFFF"/>
                    </a:solidFill>
                  </a:tcPr>
                </a:tc>
                <a:tc>
                  <a:txBody>
                    <a:bodyPr/>
                    <a:lstStyle/>
                    <a:p>
                      <a:pPr marL="8890" algn="ctr">
                        <a:lnSpc>
                          <a:spcPct val="100000"/>
                        </a:lnSpc>
                        <a:spcBef>
                          <a:spcPts val="1080"/>
                        </a:spcBef>
                      </a:pPr>
                      <a:r>
                        <a:rPr sz="1100" spc="-20" dirty="0">
                          <a:latin typeface="Arial"/>
                          <a:cs typeface="Arial"/>
                        </a:rPr>
                        <a:t>2019</a:t>
                      </a:r>
                      <a:endParaRPr sz="1100">
                        <a:latin typeface="Arial"/>
                        <a:cs typeface="Arial"/>
                      </a:endParaRPr>
                    </a:p>
                  </a:txBody>
                  <a:tcPr marL="0" marR="0" marT="137160" marB="0">
                    <a:lnL w="19050">
                      <a:solidFill>
                        <a:srgbClr val="C0C0C0"/>
                      </a:solidFill>
                      <a:prstDash val="solid"/>
                    </a:lnL>
                    <a:lnR w="28575">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R="8255" algn="r">
                        <a:lnSpc>
                          <a:spcPct val="100000"/>
                        </a:lnSpc>
                        <a:spcBef>
                          <a:spcPts val="1080"/>
                        </a:spcBef>
                      </a:pPr>
                      <a:r>
                        <a:rPr sz="1100" spc="-10" dirty="0">
                          <a:latin typeface="Arial"/>
                          <a:cs typeface="Arial"/>
                        </a:rPr>
                        <a:t>$84.49</a:t>
                      </a:r>
                      <a:endParaRPr sz="1100">
                        <a:latin typeface="Arial"/>
                        <a:cs typeface="Arial"/>
                      </a:endParaRPr>
                    </a:p>
                  </a:txBody>
                  <a:tcPr marL="0" marR="0" marT="137160" marB="0">
                    <a:lnL w="28575">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R="8890" algn="r">
                        <a:lnSpc>
                          <a:spcPct val="100000"/>
                        </a:lnSpc>
                        <a:spcBef>
                          <a:spcPts val="1080"/>
                        </a:spcBef>
                      </a:pPr>
                      <a:r>
                        <a:rPr sz="1100" spc="-10" dirty="0">
                          <a:latin typeface="Arial"/>
                          <a:cs typeface="Arial"/>
                        </a:rPr>
                        <a:t>$2,568.50</a:t>
                      </a:r>
                      <a:endParaRPr sz="1100">
                        <a:latin typeface="Arial"/>
                        <a:cs typeface="Arial"/>
                      </a:endParaRPr>
                    </a:p>
                  </a:txBody>
                  <a:tcPr marL="0" marR="0" marT="137160" marB="0">
                    <a:lnL w="19050">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L="11430" algn="ctr">
                        <a:lnSpc>
                          <a:spcPct val="100000"/>
                        </a:lnSpc>
                        <a:spcBef>
                          <a:spcPts val="1080"/>
                        </a:spcBef>
                      </a:pPr>
                      <a:r>
                        <a:rPr sz="1100" dirty="0">
                          <a:latin typeface="Arial"/>
                          <a:cs typeface="Arial"/>
                        </a:rPr>
                        <a:t>$</a:t>
                      </a:r>
                      <a:r>
                        <a:rPr sz="1100" spc="-25" dirty="0">
                          <a:latin typeface="Arial"/>
                          <a:cs typeface="Arial"/>
                        </a:rPr>
                        <a:t> </a:t>
                      </a:r>
                      <a:r>
                        <a:rPr sz="1100" spc="-10" dirty="0">
                          <a:latin typeface="Arial"/>
                          <a:cs typeface="Arial"/>
                        </a:rPr>
                        <a:t>30.822.00</a:t>
                      </a:r>
                      <a:endParaRPr sz="1100">
                        <a:latin typeface="Arial"/>
                        <a:cs typeface="Arial"/>
                      </a:endParaRPr>
                    </a:p>
                  </a:txBody>
                  <a:tcPr marL="0" marR="0" marT="137160" marB="0">
                    <a:lnL w="19050">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L="57150" indent="-28575">
                        <a:lnSpc>
                          <a:spcPct val="117400"/>
                        </a:lnSpc>
                        <a:spcBef>
                          <a:spcPts val="535"/>
                        </a:spcBef>
                      </a:pPr>
                      <a:r>
                        <a:rPr sz="800" dirty="0">
                          <a:latin typeface="Arial"/>
                          <a:cs typeface="Arial"/>
                        </a:rPr>
                        <a:t>1/febrero/2019</a:t>
                      </a:r>
                      <a:r>
                        <a:rPr sz="800" spc="100" dirty="0">
                          <a:latin typeface="Arial"/>
                          <a:cs typeface="Arial"/>
                        </a:rPr>
                        <a:t> </a:t>
                      </a:r>
                      <a:r>
                        <a:rPr sz="800" spc="-50" dirty="0">
                          <a:latin typeface="Arial"/>
                          <a:cs typeface="Arial"/>
                        </a:rPr>
                        <a:t>-</a:t>
                      </a:r>
                      <a:r>
                        <a:rPr sz="800" spc="-10" dirty="0">
                          <a:latin typeface="Arial"/>
                          <a:cs typeface="Arial"/>
                        </a:rPr>
                        <a:t> 31/enero/2020</a:t>
                      </a:r>
                      <a:endParaRPr sz="800">
                        <a:latin typeface="Arial"/>
                        <a:cs typeface="Arial"/>
                      </a:endParaRPr>
                    </a:p>
                  </a:txBody>
                  <a:tcPr marL="0" marR="0" marT="67945" marB="0">
                    <a:lnL w="19050">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L="11430" algn="ctr">
                        <a:lnSpc>
                          <a:spcPct val="100000"/>
                        </a:lnSpc>
                        <a:spcBef>
                          <a:spcPts val="1080"/>
                        </a:spcBef>
                      </a:pPr>
                      <a:r>
                        <a:rPr sz="1100" spc="-10" dirty="0">
                          <a:latin typeface="Arial"/>
                          <a:cs typeface="Arial"/>
                        </a:rPr>
                        <a:t>10-</a:t>
                      </a:r>
                      <a:r>
                        <a:rPr sz="1100" spc="-20" dirty="0">
                          <a:latin typeface="Arial"/>
                          <a:cs typeface="Arial"/>
                        </a:rPr>
                        <a:t>ene-</a:t>
                      </a:r>
                      <a:r>
                        <a:rPr sz="1100" spc="-25" dirty="0">
                          <a:latin typeface="Arial"/>
                          <a:cs typeface="Arial"/>
                        </a:rPr>
                        <a:t>19</a:t>
                      </a:r>
                      <a:endParaRPr sz="1100">
                        <a:latin typeface="Arial"/>
                        <a:cs typeface="Arial"/>
                      </a:endParaRPr>
                    </a:p>
                  </a:txBody>
                  <a:tcPr marL="0" marR="0" marT="137160" marB="0">
                    <a:lnL w="19050">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vMerge="1">
                  <a:txBody>
                    <a:bodyPr/>
                    <a:lstStyle/>
                    <a:p>
                      <a:endParaRPr/>
                    </a:p>
                  </a:txBody>
                  <a:tcPr marL="0" marR="0" marT="0" marB="0">
                    <a:lnL w="19050">
                      <a:solidFill>
                        <a:srgbClr val="C0C0C0"/>
                      </a:solidFill>
                      <a:prstDash val="solid"/>
                    </a:lnL>
                    <a:solidFill>
                      <a:srgbClr val="FFFFFF"/>
                    </a:solidFill>
                  </a:tcPr>
                </a:tc>
                <a:extLst>
                  <a:ext uri="{0D108BD9-81ED-4DB2-BD59-A6C34878D82A}">
                    <a16:rowId xmlns:a16="http://schemas.microsoft.com/office/drawing/2014/main" val="10007"/>
                  </a:ext>
                </a:extLst>
              </a:tr>
              <a:tr h="438784">
                <a:tc vMerge="1">
                  <a:txBody>
                    <a:bodyPr/>
                    <a:lstStyle/>
                    <a:p>
                      <a:endParaRPr/>
                    </a:p>
                  </a:txBody>
                  <a:tcPr marL="0" marR="0" marT="0" marB="0">
                    <a:solidFill>
                      <a:srgbClr val="FFFFFF"/>
                    </a:solidFill>
                  </a:tcPr>
                </a:tc>
                <a:tc>
                  <a:txBody>
                    <a:bodyPr/>
                    <a:lstStyle/>
                    <a:p>
                      <a:pPr marL="8890" algn="ctr">
                        <a:lnSpc>
                          <a:spcPct val="100000"/>
                        </a:lnSpc>
                        <a:spcBef>
                          <a:spcPts val="1080"/>
                        </a:spcBef>
                      </a:pPr>
                      <a:r>
                        <a:rPr sz="1100" spc="-20" dirty="0">
                          <a:latin typeface="Arial"/>
                          <a:cs typeface="Arial"/>
                        </a:rPr>
                        <a:t>2018</a:t>
                      </a:r>
                      <a:endParaRPr sz="1100">
                        <a:latin typeface="Arial"/>
                        <a:cs typeface="Arial"/>
                      </a:endParaRPr>
                    </a:p>
                  </a:txBody>
                  <a:tcPr marL="0" marR="0" marT="137160" marB="0">
                    <a:lnL w="19050">
                      <a:solidFill>
                        <a:srgbClr val="C0C0C0"/>
                      </a:solidFill>
                      <a:prstDash val="solid"/>
                    </a:lnL>
                    <a:lnR w="28575">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R="8255" algn="r">
                        <a:lnSpc>
                          <a:spcPct val="100000"/>
                        </a:lnSpc>
                        <a:spcBef>
                          <a:spcPts val="1080"/>
                        </a:spcBef>
                      </a:pPr>
                      <a:r>
                        <a:rPr sz="1100" spc="-10" dirty="0">
                          <a:latin typeface="Arial"/>
                          <a:cs typeface="Arial"/>
                        </a:rPr>
                        <a:t>$80.60</a:t>
                      </a:r>
                      <a:endParaRPr sz="1100">
                        <a:latin typeface="Arial"/>
                        <a:cs typeface="Arial"/>
                      </a:endParaRPr>
                    </a:p>
                  </a:txBody>
                  <a:tcPr marL="0" marR="0" marT="137160" marB="0">
                    <a:lnL w="28575">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R="8890" algn="r">
                        <a:lnSpc>
                          <a:spcPct val="100000"/>
                        </a:lnSpc>
                        <a:spcBef>
                          <a:spcPts val="1080"/>
                        </a:spcBef>
                      </a:pPr>
                      <a:r>
                        <a:rPr sz="1100" spc="-10" dirty="0">
                          <a:latin typeface="Arial"/>
                          <a:cs typeface="Arial"/>
                        </a:rPr>
                        <a:t>$2,450.24</a:t>
                      </a:r>
                      <a:endParaRPr sz="1100">
                        <a:latin typeface="Arial"/>
                        <a:cs typeface="Arial"/>
                      </a:endParaRPr>
                    </a:p>
                  </a:txBody>
                  <a:tcPr marL="0" marR="0" marT="137160" marB="0">
                    <a:lnL w="19050">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L="11430" algn="ctr">
                        <a:lnSpc>
                          <a:spcPct val="100000"/>
                        </a:lnSpc>
                        <a:spcBef>
                          <a:spcPts val="1080"/>
                        </a:spcBef>
                      </a:pPr>
                      <a:r>
                        <a:rPr sz="1100" spc="-10" dirty="0">
                          <a:latin typeface="Arial"/>
                          <a:cs typeface="Arial"/>
                        </a:rPr>
                        <a:t>$29,402.88</a:t>
                      </a:r>
                      <a:endParaRPr sz="1100">
                        <a:latin typeface="Arial"/>
                        <a:cs typeface="Arial"/>
                      </a:endParaRPr>
                    </a:p>
                  </a:txBody>
                  <a:tcPr marL="0" marR="0" marT="137160" marB="0">
                    <a:lnL w="19050">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L="57150" indent="-28575">
                        <a:lnSpc>
                          <a:spcPct val="117400"/>
                        </a:lnSpc>
                        <a:spcBef>
                          <a:spcPts val="535"/>
                        </a:spcBef>
                      </a:pPr>
                      <a:r>
                        <a:rPr sz="800" dirty="0">
                          <a:latin typeface="Arial"/>
                          <a:cs typeface="Arial"/>
                        </a:rPr>
                        <a:t>1/febrero/2018</a:t>
                      </a:r>
                      <a:r>
                        <a:rPr sz="800" spc="100" dirty="0">
                          <a:latin typeface="Arial"/>
                          <a:cs typeface="Arial"/>
                        </a:rPr>
                        <a:t> </a:t>
                      </a:r>
                      <a:r>
                        <a:rPr sz="800" spc="-50" dirty="0">
                          <a:latin typeface="Arial"/>
                          <a:cs typeface="Arial"/>
                        </a:rPr>
                        <a:t>-</a:t>
                      </a:r>
                      <a:r>
                        <a:rPr sz="800" spc="-10" dirty="0">
                          <a:latin typeface="Arial"/>
                          <a:cs typeface="Arial"/>
                        </a:rPr>
                        <a:t> 31/enero/2019</a:t>
                      </a:r>
                      <a:endParaRPr sz="800">
                        <a:latin typeface="Arial"/>
                        <a:cs typeface="Arial"/>
                      </a:endParaRPr>
                    </a:p>
                  </a:txBody>
                  <a:tcPr marL="0" marR="0" marT="67945" marB="0">
                    <a:lnL w="19050">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L="11430" algn="ctr">
                        <a:lnSpc>
                          <a:spcPct val="100000"/>
                        </a:lnSpc>
                        <a:spcBef>
                          <a:spcPts val="1080"/>
                        </a:spcBef>
                      </a:pPr>
                      <a:r>
                        <a:rPr sz="1100" spc="-10" dirty="0">
                          <a:latin typeface="Arial"/>
                          <a:cs typeface="Arial"/>
                        </a:rPr>
                        <a:t>10-</a:t>
                      </a:r>
                      <a:r>
                        <a:rPr sz="1100" spc="-20" dirty="0">
                          <a:latin typeface="Arial"/>
                          <a:cs typeface="Arial"/>
                        </a:rPr>
                        <a:t>ene-</a:t>
                      </a:r>
                      <a:r>
                        <a:rPr sz="1100" spc="-25" dirty="0">
                          <a:latin typeface="Arial"/>
                          <a:cs typeface="Arial"/>
                        </a:rPr>
                        <a:t>18</a:t>
                      </a:r>
                      <a:endParaRPr sz="1100">
                        <a:latin typeface="Arial"/>
                        <a:cs typeface="Arial"/>
                      </a:endParaRPr>
                    </a:p>
                  </a:txBody>
                  <a:tcPr marL="0" marR="0" marT="137160" marB="0">
                    <a:lnL w="19050">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vMerge="1">
                  <a:txBody>
                    <a:bodyPr/>
                    <a:lstStyle/>
                    <a:p>
                      <a:endParaRPr/>
                    </a:p>
                  </a:txBody>
                  <a:tcPr marL="0" marR="0" marT="0" marB="0">
                    <a:lnL w="19050">
                      <a:solidFill>
                        <a:srgbClr val="C0C0C0"/>
                      </a:solidFill>
                      <a:prstDash val="solid"/>
                    </a:lnL>
                    <a:solidFill>
                      <a:srgbClr val="FFFFFF"/>
                    </a:solidFill>
                  </a:tcPr>
                </a:tc>
                <a:extLst>
                  <a:ext uri="{0D108BD9-81ED-4DB2-BD59-A6C34878D82A}">
                    <a16:rowId xmlns:a16="http://schemas.microsoft.com/office/drawing/2014/main" val="10008"/>
                  </a:ext>
                </a:extLst>
              </a:tr>
              <a:tr h="438784">
                <a:tc vMerge="1">
                  <a:txBody>
                    <a:bodyPr/>
                    <a:lstStyle/>
                    <a:p>
                      <a:endParaRPr/>
                    </a:p>
                  </a:txBody>
                  <a:tcPr marL="0" marR="0" marT="0" marB="0">
                    <a:solidFill>
                      <a:srgbClr val="FFFFFF"/>
                    </a:solidFill>
                  </a:tcPr>
                </a:tc>
                <a:tc>
                  <a:txBody>
                    <a:bodyPr/>
                    <a:lstStyle/>
                    <a:p>
                      <a:pPr marL="8890" algn="ctr">
                        <a:lnSpc>
                          <a:spcPct val="100000"/>
                        </a:lnSpc>
                        <a:spcBef>
                          <a:spcPts val="1080"/>
                        </a:spcBef>
                      </a:pPr>
                      <a:r>
                        <a:rPr sz="1100" spc="-20" dirty="0">
                          <a:latin typeface="Arial"/>
                          <a:cs typeface="Arial"/>
                        </a:rPr>
                        <a:t>2017</a:t>
                      </a:r>
                      <a:endParaRPr sz="1100">
                        <a:latin typeface="Arial"/>
                        <a:cs typeface="Arial"/>
                      </a:endParaRPr>
                    </a:p>
                  </a:txBody>
                  <a:tcPr marL="0" marR="0" marT="137160" marB="0">
                    <a:lnL w="19050">
                      <a:solidFill>
                        <a:srgbClr val="C0C0C0"/>
                      </a:solidFill>
                      <a:prstDash val="solid"/>
                    </a:lnL>
                    <a:lnR w="28575">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R="8255" algn="r">
                        <a:lnSpc>
                          <a:spcPct val="100000"/>
                        </a:lnSpc>
                        <a:spcBef>
                          <a:spcPts val="1080"/>
                        </a:spcBef>
                      </a:pPr>
                      <a:r>
                        <a:rPr sz="1100" spc="-10" dirty="0">
                          <a:latin typeface="Arial"/>
                          <a:cs typeface="Arial"/>
                        </a:rPr>
                        <a:t>$75.49</a:t>
                      </a:r>
                      <a:endParaRPr sz="1100">
                        <a:latin typeface="Arial"/>
                        <a:cs typeface="Arial"/>
                      </a:endParaRPr>
                    </a:p>
                  </a:txBody>
                  <a:tcPr marL="0" marR="0" marT="137160" marB="0">
                    <a:lnL w="28575">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R="8890" algn="r">
                        <a:lnSpc>
                          <a:spcPct val="100000"/>
                        </a:lnSpc>
                        <a:spcBef>
                          <a:spcPts val="1080"/>
                        </a:spcBef>
                      </a:pPr>
                      <a:r>
                        <a:rPr sz="1100" spc="-10" dirty="0">
                          <a:latin typeface="Arial"/>
                          <a:cs typeface="Arial"/>
                        </a:rPr>
                        <a:t>$2,294.90</a:t>
                      </a:r>
                      <a:endParaRPr sz="1100">
                        <a:latin typeface="Arial"/>
                        <a:cs typeface="Arial"/>
                      </a:endParaRPr>
                    </a:p>
                  </a:txBody>
                  <a:tcPr marL="0" marR="0" marT="137160" marB="0">
                    <a:lnL w="19050">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L="11430" algn="ctr">
                        <a:lnSpc>
                          <a:spcPct val="100000"/>
                        </a:lnSpc>
                        <a:spcBef>
                          <a:spcPts val="1080"/>
                        </a:spcBef>
                      </a:pPr>
                      <a:r>
                        <a:rPr sz="1100" spc="-10" dirty="0">
                          <a:latin typeface="Arial"/>
                          <a:cs typeface="Arial"/>
                        </a:rPr>
                        <a:t>$27,538.80</a:t>
                      </a:r>
                      <a:endParaRPr sz="1100">
                        <a:latin typeface="Arial"/>
                        <a:cs typeface="Arial"/>
                      </a:endParaRPr>
                    </a:p>
                  </a:txBody>
                  <a:tcPr marL="0" marR="0" marT="137160" marB="0">
                    <a:lnL w="19050">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L="57150" indent="-28575">
                        <a:lnSpc>
                          <a:spcPct val="117400"/>
                        </a:lnSpc>
                        <a:spcBef>
                          <a:spcPts val="535"/>
                        </a:spcBef>
                      </a:pPr>
                      <a:r>
                        <a:rPr sz="800" dirty="0">
                          <a:latin typeface="Arial"/>
                          <a:cs typeface="Arial"/>
                        </a:rPr>
                        <a:t>1/febrero/2017</a:t>
                      </a:r>
                      <a:r>
                        <a:rPr sz="800" spc="100" dirty="0">
                          <a:latin typeface="Arial"/>
                          <a:cs typeface="Arial"/>
                        </a:rPr>
                        <a:t> </a:t>
                      </a:r>
                      <a:r>
                        <a:rPr sz="800" spc="-50" dirty="0">
                          <a:latin typeface="Arial"/>
                          <a:cs typeface="Arial"/>
                        </a:rPr>
                        <a:t>-</a:t>
                      </a:r>
                      <a:r>
                        <a:rPr sz="800" spc="-10" dirty="0">
                          <a:latin typeface="Arial"/>
                          <a:cs typeface="Arial"/>
                        </a:rPr>
                        <a:t> 31/enero/2018</a:t>
                      </a:r>
                      <a:endParaRPr sz="800">
                        <a:latin typeface="Arial"/>
                        <a:cs typeface="Arial"/>
                      </a:endParaRPr>
                    </a:p>
                  </a:txBody>
                  <a:tcPr marL="0" marR="0" marT="67945" marB="0">
                    <a:lnL w="19050">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L="11430" algn="ctr">
                        <a:lnSpc>
                          <a:spcPct val="100000"/>
                        </a:lnSpc>
                        <a:spcBef>
                          <a:spcPts val="1080"/>
                        </a:spcBef>
                      </a:pPr>
                      <a:r>
                        <a:rPr sz="1100" spc="-10" dirty="0">
                          <a:latin typeface="Arial"/>
                          <a:cs typeface="Arial"/>
                        </a:rPr>
                        <a:t>10-</a:t>
                      </a:r>
                      <a:r>
                        <a:rPr sz="1100" spc="-20" dirty="0">
                          <a:latin typeface="Arial"/>
                          <a:cs typeface="Arial"/>
                        </a:rPr>
                        <a:t>ene-</a:t>
                      </a:r>
                      <a:r>
                        <a:rPr sz="1100" spc="-25" dirty="0">
                          <a:latin typeface="Arial"/>
                          <a:cs typeface="Arial"/>
                        </a:rPr>
                        <a:t>17</a:t>
                      </a:r>
                      <a:endParaRPr sz="1100">
                        <a:latin typeface="Arial"/>
                        <a:cs typeface="Arial"/>
                      </a:endParaRPr>
                    </a:p>
                  </a:txBody>
                  <a:tcPr marL="0" marR="0" marT="137160" marB="0">
                    <a:lnL w="19050">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vMerge="1">
                  <a:txBody>
                    <a:bodyPr/>
                    <a:lstStyle/>
                    <a:p>
                      <a:endParaRPr/>
                    </a:p>
                  </a:txBody>
                  <a:tcPr marL="0" marR="0" marT="0" marB="0">
                    <a:lnL w="19050">
                      <a:solidFill>
                        <a:srgbClr val="C0C0C0"/>
                      </a:solidFill>
                      <a:prstDash val="solid"/>
                    </a:lnL>
                    <a:solidFill>
                      <a:srgbClr val="FFFFFF"/>
                    </a:solidFill>
                  </a:tcPr>
                </a:tc>
                <a:extLst>
                  <a:ext uri="{0D108BD9-81ED-4DB2-BD59-A6C34878D82A}">
                    <a16:rowId xmlns:a16="http://schemas.microsoft.com/office/drawing/2014/main" val="10009"/>
                  </a:ext>
                </a:extLst>
              </a:tr>
              <a:tr h="438784">
                <a:tc vMerge="1">
                  <a:txBody>
                    <a:bodyPr/>
                    <a:lstStyle/>
                    <a:p>
                      <a:endParaRPr/>
                    </a:p>
                  </a:txBody>
                  <a:tcPr marL="0" marR="0" marT="0" marB="0">
                    <a:solidFill>
                      <a:srgbClr val="FFFFFF"/>
                    </a:solidFill>
                  </a:tcPr>
                </a:tc>
                <a:tc>
                  <a:txBody>
                    <a:bodyPr/>
                    <a:lstStyle/>
                    <a:p>
                      <a:pPr marL="8890" algn="ctr">
                        <a:lnSpc>
                          <a:spcPct val="100000"/>
                        </a:lnSpc>
                        <a:spcBef>
                          <a:spcPts val="1080"/>
                        </a:spcBef>
                      </a:pPr>
                      <a:r>
                        <a:rPr sz="1100" spc="-20" dirty="0">
                          <a:latin typeface="Arial"/>
                          <a:cs typeface="Arial"/>
                        </a:rPr>
                        <a:t>2016</a:t>
                      </a:r>
                      <a:endParaRPr sz="1100">
                        <a:latin typeface="Arial"/>
                        <a:cs typeface="Arial"/>
                      </a:endParaRPr>
                    </a:p>
                  </a:txBody>
                  <a:tcPr marL="0" marR="0" marT="137160" marB="0">
                    <a:lnL w="19050">
                      <a:solidFill>
                        <a:srgbClr val="C0C0C0"/>
                      </a:solidFill>
                      <a:prstDash val="solid"/>
                    </a:lnL>
                    <a:lnR w="28575">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R="8255" algn="r">
                        <a:lnSpc>
                          <a:spcPct val="100000"/>
                        </a:lnSpc>
                        <a:spcBef>
                          <a:spcPts val="1080"/>
                        </a:spcBef>
                      </a:pPr>
                      <a:r>
                        <a:rPr sz="1100" spc="-10" dirty="0">
                          <a:latin typeface="Arial"/>
                          <a:cs typeface="Arial"/>
                        </a:rPr>
                        <a:t>$73.04</a:t>
                      </a:r>
                      <a:endParaRPr sz="1100">
                        <a:latin typeface="Arial"/>
                        <a:cs typeface="Arial"/>
                      </a:endParaRPr>
                    </a:p>
                  </a:txBody>
                  <a:tcPr marL="0" marR="0" marT="137160" marB="0">
                    <a:lnL w="28575">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R="8890" algn="r">
                        <a:lnSpc>
                          <a:spcPct val="100000"/>
                        </a:lnSpc>
                        <a:spcBef>
                          <a:spcPts val="1080"/>
                        </a:spcBef>
                      </a:pPr>
                      <a:r>
                        <a:rPr sz="1100" spc="-10" dirty="0">
                          <a:latin typeface="Arial"/>
                          <a:cs typeface="Arial"/>
                        </a:rPr>
                        <a:t>$2,220.42</a:t>
                      </a:r>
                      <a:endParaRPr sz="1100">
                        <a:latin typeface="Arial"/>
                        <a:cs typeface="Arial"/>
                      </a:endParaRPr>
                    </a:p>
                  </a:txBody>
                  <a:tcPr marL="0" marR="0" marT="137160" marB="0">
                    <a:lnL w="19050">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L="11430" algn="ctr">
                        <a:lnSpc>
                          <a:spcPct val="100000"/>
                        </a:lnSpc>
                        <a:spcBef>
                          <a:spcPts val="1080"/>
                        </a:spcBef>
                      </a:pPr>
                      <a:r>
                        <a:rPr sz="1100" spc="-10" dirty="0">
                          <a:latin typeface="Arial"/>
                          <a:cs typeface="Arial"/>
                        </a:rPr>
                        <a:t>$26,645.04</a:t>
                      </a:r>
                      <a:endParaRPr sz="1100">
                        <a:latin typeface="Arial"/>
                        <a:cs typeface="Arial"/>
                      </a:endParaRPr>
                    </a:p>
                  </a:txBody>
                  <a:tcPr marL="0" marR="0" marT="137160" marB="0">
                    <a:lnL w="19050">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L="57150" indent="-28575">
                        <a:lnSpc>
                          <a:spcPct val="117400"/>
                        </a:lnSpc>
                        <a:spcBef>
                          <a:spcPts val="535"/>
                        </a:spcBef>
                      </a:pPr>
                      <a:r>
                        <a:rPr sz="800" dirty="0">
                          <a:latin typeface="Arial"/>
                          <a:cs typeface="Arial"/>
                        </a:rPr>
                        <a:t>1/febrero/2016</a:t>
                      </a:r>
                      <a:r>
                        <a:rPr sz="800" spc="100" dirty="0">
                          <a:latin typeface="Arial"/>
                          <a:cs typeface="Arial"/>
                        </a:rPr>
                        <a:t> </a:t>
                      </a:r>
                      <a:r>
                        <a:rPr sz="800" spc="-50" dirty="0">
                          <a:latin typeface="Arial"/>
                          <a:cs typeface="Arial"/>
                        </a:rPr>
                        <a:t>-</a:t>
                      </a:r>
                      <a:r>
                        <a:rPr sz="800" spc="-10" dirty="0">
                          <a:latin typeface="Arial"/>
                          <a:cs typeface="Arial"/>
                        </a:rPr>
                        <a:t> 31/enero/2017</a:t>
                      </a:r>
                      <a:endParaRPr sz="800">
                        <a:latin typeface="Arial"/>
                        <a:cs typeface="Arial"/>
                      </a:endParaRPr>
                    </a:p>
                  </a:txBody>
                  <a:tcPr marL="0" marR="0" marT="67945" marB="0">
                    <a:lnL w="19050">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a:txBody>
                    <a:bodyPr/>
                    <a:lstStyle/>
                    <a:p>
                      <a:pPr marL="11430" algn="ctr">
                        <a:lnSpc>
                          <a:spcPct val="100000"/>
                        </a:lnSpc>
                        <a:spcBef>
                          <a:spcPts val="1080"/>
                        </a:spcBef>
                      </a:pPr>
                      <a:r>
                        <a:rPr sz="1100" spc="-10" dirty="0">
                          <a:latin typeface="Arial"/>
                          <a:cs typeface="Arial"/>
                        </a:rPr>
                        <a:t>28-</a:t>
                      </a:r>
                      <a:r>
                        <a:rPr sz="1100" spc="-20" dirty="0">
                          <a:latin typeface="Arial"/>
                          <a:cs typeface="Arial"/>
                        </a:rPr>
                        <a:t>ene-</a:t>
                      </a:r>
                      <a:r>
                        <a:rPr sz="1100" spc="-25" dirty="0">
                          <a:latin typeface="Arial"/>
                          <a:cs typeface="Arial"/>
                        </a:rPr>
                        <a:t>16</a:t>
                      </a:r>
                      <a:endParaRPr sz="1100">
                        <a:latin typeface="Arial"/>
                        <a:cs typeface="Arial"/>
                      </a:endParaRPr>
                    </a:p>
                  </a:txBody>
                  <a:tcPr marL="0" marR="0" marT="137160" marB="0">
                    <a:lnL w="19050">
                      <a:solidFill>
                        <a:srgbClr val="C0C0C0"/>
                      </a:solidFill>
                      <a:prstDash val="solid"/>
                    </a:lnL>
                    <a:lnR w="19050">
                      <a:solidFill>
                        <a:srgbClr val="C0C0C0"/>
                      </a:solidFill>
                      <a:prstDash val="solid"/>
                    </a:lnR>
                    <a:lnT w="19050">
                      <a:solidFill>
                        <a:srgbClr val="C0C0C0"/>
                      </a:solidFill>
                      <a:prstDash val="solid"/>
                    </a:lnT>
                    <a:lnB w="19050">
                      <a:solidFill>
                        <a:srgbClr val="C0C0C0"/>
                      </a:solidFill>
                      <a:prstDash val="solid"/>
                    </a:lnB>
                    <a:solidFill>
                      <a:srgbClr val="FFFFFF"/>
                    </a:solidFill>
                  </a:tcPr>
                </a:tc>
                <a:tc vMerge="1">
                  <a:txBody>
                    <a:bodyPr/>
                    <a:lstStyle/>
                    <a:p>
                      <a:endParaRPr/>
                    </a:p>
                  </a:txBody>
                  <a:tcPr marL="0" marR="0" marT="0" marB="0">
                    <a:lnL w="19050">
                      <a:solidFill>
                        <a:srgbClr val="C0C0C0"/>
                      </a:solidFill>
                      <a:prstDash val="solid"/>
                    </a:lnL>
                    <a:solidFill>
                      <a:srgbClr val="FFFFFF"/>
                    </a:solidFill>
                  </a:tcPr>
                </a:tc>
                <a:extLst>
                  <a:ext uri="{0D108BD9-81ED-4DB2-BD59-A6C34878D82A}">
                    <a16:rowId xmlns:a16="http://schemas.microsoft.com/office/drawing/2014/main" val="10010"/>
                  </a:ext>
                </a:extLst>
              </a:tr>
            </a:tbl>
          </a:graphicData>
        </a:graphic>
      </p:graphicFrame>
      <p:sp>
        <p:nvSpPr>
          <p:cNvPr id="4" name="object 4"/>
          <p:cNvSpPr txBox="1"/>
          <p:nvPr/>
        </p:nvSpPr>
        <p:spPr>
          <a:xfrm>
            <a:off x="4252086" y="5894019"/>
            <a:ext cx="3750945" cy="299720"/>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sz="1800" b="0" i="0" u="sng" strike="noStrike" kern="0" cap="none" spc="-10" normalizeH="0" baseline="0" noProof="0" dirty="0">
                <a:ln>
                  <a:noFill/>
                </a:ln>
                <a:solidFill>
                  <a:srgbClr val="001F5F"/>
                </a:solidFill>
                <a:effectLst/>
                <a:uLnTx/>
                <a:uFill>
                  <a:solidFill>
                    <a:srgbClr val="001F5F"/>
                  </a:solidFill>
                </a:uFill>
                <a:latin typeface="Arial"/>
                <a:cs typeface="Arial"/>
                <a:hlinkClick r:id="rId2"/>
              </a:rPr>
              <a:t>https://www.inegi.org.mx/temas/uma/</a:t>
            </a:r>
            <a:endParaRPr kumimoji="0" sz="1800" b="0" i="0" u="none" strike="noStrike" kern="0" cap="none" spc="0" normalizeH="0" baseline="0" noProof="0">
              <a:ln>
                <a:noFill/>
              </a:ln>
              <a:solidFill>
                <a:sysClr val="windowText" lastClr="000000"/>
              </a:solidFill>
              <a:effectLst/>
              <a:uLnTx/>
              <a:uFillTx/>
              <a:latin typeface="Arial"/>
              <a:cs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328498" rIns="0" bIns="0" rtlCol="0">
            <a:spAutoFit/>
          </a:bodyPr>
          <a:lstStyle/>
          <a:p>
            <a:pPr marL="106680">
              <a:lnSpc>
                <a:spcPts val="4235"/>
              </a:lnSpc>
              <a:spcBef>
                <a:spcPts val="100"/>
              </a:spcBef>
            </a:pPr>
            <a:r>
              <a:rPr dirty="0"/>
              <a:t>Aspectos</a:t>
            </a:r>
            <a:r>
              <a:rPr spc="-25" dirty="0"/>
              <a:t> </a:t>
            </a:r>
            <a:r>
              <a:rPr spc="-10" dirty="0"/>
              <a:t>generales</a:t>
            </a:r>
          </a:p>
          <a:p>
            <a:pPr marL="106680">
              <a:lnSpc>
                <a:spcPts val="2075"/>
              </a:lnSpc>
            </a:pPr>
            <a:r>
              <a:rPr sz="1800" dirty="0"/>
              <a:t>Art.</a:t>
            </a:r>
            <a:r>
              <a:rPr sz="1800" spc="-15" dirty="0"/>
              <a:t> </a:t>
            </a:r>
            <a:r>
              <a:rPr sz="1800" dirty="0"/>
              <a:t>123,</a:t>
            </a:r>
            <a:r>
              <a:rPr sz="1800" spc="-100" dirty="0"/>
              <a:t> </a:t>
            </a:r>
            <a:r>
              <a:rPr sz="1800" spc="-10" dirty="0"/>
              <a:t>Apartado</a:t>
            </a:r>
            <a:r>
              <a:rPr sz="1800" spc="-95" dirty="0"/>
              <a:t> </a:t>
            </a:r>
            <a:r>
              <a:rPr sz="1800" dirty="0"/>
              <a:t>A,</a:t>
            </a:r>
            <a:r>
              <a:rPr sz="1800" spc="-20" dirty="0"/>
              <a:t> </a:t>
            </a:r>
            <a:r>
              <a:rPr sz="1800" dirty="0"/>
              <a:t>fracción XXIX</a:t>
            </a:r>
            <a:r>
              <a:rPr sz="1800" spc="5" dirty="0"/>
              <a:t> </a:t>
            </a:r>
            <a:r>
              <a:rPr sz="1800" dirty="0"/>
              <a:t>CPEUM</a:t>
            </a:r>
            <a:r>
              <a:rPr sz="1800" spc="-5" dirty="0"/>
              <a:t> </a:t>
            </a:r>
            <a:r>
              <a:rPr sz="1800" dirty="0"/>
              <a:t>y</a:t>
            </a:r>
            <a:r>
              <a:rPr sz="1800" spc="-100" dirty="0"/>
              <a:t> </a:t>
            </a:r>
            <a:r>
              <a:rPr sz="1800" dirty="0"/>
              <a:t>Art.</a:t>
            </a:r>
            <a:r>
              <a:rPr sz="1800" spc="-10" dirty="0"/>
              <a:t> </a:t>
            </a:r>
            <a:r>
              <a:rPr sz="1800" dirty="0"/>
              <a:t>2</a:t>
            </a:r>
            <a:r>
              <a:rPr sz="1800" spc="-5" dirty="0"/>
              <a:t> </a:t>
            </a:r>
            <a:r>
              <a:rPr sz="1800" spc="-25" dirty="0"/>
              <a:t>LSS</a:t>
            </a:r>
            <a:endParaRPr sz="1800"/>
          </a:p>
        </p:txBody>
      </p:sp>
      <p:grpSp>
        <p:nvGrpSpPr>
          <p:cNvPr id="3" name="object 3"/>
          <p:cNvGrpSpPr/>
          <p:nvPr/>
        </p:nvGrpSpPr>
        <p:grpSpPr>
          <a:xfrm>
            <a:off x="2435098" y="1766442"/>
            <a:ext cx="3667760" cy="2172970"/>
            <a:chOff x="2435098" y="1766442"/>
            <a:chExt cx="3667760" cy="2172970"/>
          </a:xfrm>
        </p:grpSpPr>
        <p:sp>
          <p:nvSpPr>
            <p:cNvPr id="4" name="object 4"/>
            <p:cNvSpPr/>
            <p:nvPr/>
          </p:nvSpPr>
          <p:spPr>
            <a:xfrm>
              <a:off x="2441448" y="1772792"/>
              <a:ext cx="3655060" cy="2160270"/>
            </a:xfrm>
            <a:custGeom>
              <a:avLst/>
              <a:gdLst/>
              <a:ahLst/>
              <a:cxnLst/>
              <a:rect l="l" t="t" r="r" b="b"/>
              <a:pathLst>
                <a:path w="3655060" h="2160270">
                  <a:moveTo>
                    <a:pt x="3654552" y="0"/>
                  </a:moveTo>
                  <a:lnTo>
                    <a:pt x="360044" y="0"/>
                  </a:lnTo>
                  <a:lnTo>
                    <a:pt x="311181" y="3286"/>
                  </a:lnTo>
                  <a:lnTo>
                    <a:pt x="264318" y="12858"/>
                  </a:lnTo>
                  <a:lnTo>
                    <a:pt x="219884" y="28289"/>
                  </a:lnTo>
                  <a:lnTo>
                    <a:pt x="178307" y="49148"/>
                  </a:lnTo>
                  <a:lnTo>
                    <a:pt x="140017" y="75009"/>
                  </a:lnTo>
                  <a:lnTo>
                    <a:pt x="105441" y="105441"/>
                  </a:lnTo>
                  <a:lnTo>
                    <a:pt x="75009" y="140017"/>
                  </a:lnTo>
                  <a:lnTo>
                    <a:pt x="49149" y="178307"/>
                  </a:lnTo>
                  <a:lnTo>
                    <a:pt x="28289" y="219884"/>
                  </a:lnTo>
                  <a:lnTo>
                    <a:pt x="12858" y="264318"/>
                  </a:lnTo>
                  <a:lnTo>
                    <a:pt x="3286" y="311181"/>
                  </a:lnTo>
                  <a:lnTo>
                    <a:pt x="0" y="360045"/>
                  </a:lnTo>
                  <a:lnTo>
                    <a:pt x="0" y="2160270"/>
                  </a:lnTo>
                  <a:lnTo>
                    <a:pt x="3654552" y="2160270"/>
                  </a:lnTo>
                  <a:lnTo>
                    <a:pt x="3654552"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 name="object 5"/>
            <p:cNvSpPr/>
            <p:nvPr/>
          </p:nvSpPr>
          <p:spPr>
            <a:xfrm>
              <a:off x="2441448" y="1772792"/>
              <a:ext cx="3655060" cy="2160270"/>
            </a:xfrm>
            <a:custGeom>
              <a:avLst/>
              <a:gdLst/>
              <a:ahLst/>
              <a:cxnLst/>
              <a:rect l="l" t="t" r="r" b="b"/>
              <a:pathLst>
                <a:path w="3655060" h="2160270">
                  <a:moveTo>
                    <a:pt x="0" y="2160270"/>
                  </a:moveTo>
                  <a:lnTo>
                    <a:pt x="0" y="360045"/>
                  </a:lnTo>
                  <a:lnTo>
                    <a:pt x="3286" y="311181"/>
                  </a:lnTo>
                  <a:lnTo>
                    <a:pt x="12858" y="264318"/>
                  </a:lnTo>
                  <a:lnTo>
                    <a:pt x="28289" y="219884"/>
                  </a:lnTo>
                  <a:lnTo>
                    <a:pt x="49149" y="178307"/>
                  </a:lnTo>
                  <a:lnTo>
                    <a:pt x="75009" y="140017"/>
                  </a:lnTo>
                  <a:lnTo>
                    <a:pt x="105441" y="105441"/>
                  </a:lnTo>
                  <a:lnTo>
                    <a:pt x="140017" y="75009"/>
                  </a:lnTo>
                  <a:lnTo>
                    <a:pt x="178307" y="49148"/>
                  </a:lnTo>
                  <a:lnTo>
                    <a:pt x="219884" y="28289"/>
                  </a:lnTo>
                  <a:lnTo>
                    <a:pt x="264318" y="12858"/>
                  </a:lnTo>
                  <a:lnTo>
                    <a:pt x="311181" y="3286"/>
                  </a:lnTo>
                  <a:lnTo>
                    <a:pt x="360044" y="0"/>
                  </a:lnTo>
                  <a:lnTo>
                    <a:pt x="3654552" y="0"/>
                  </a:lnTo>
                  <a:lnTo>
                    <a:pt x="3654552" y="2160270"/>
                  </a:lnTo>
                  <a:lnTo>
                    <a:pt x="0" y="2160270"/>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6" name="object 6"/>
          <p:cNvSpPr txBox="1"/>
          <p:nvPr/>
        </p:nvSpPr>
        <p:spPr>
          <a:xfrm>
            <a:off x="2793873" y="2261997"/>
            <a:ext cx="2948305" cy="594995"/>
          </a:xfrm>
          <a:prstGeom prst="rect">
            <a:avLst/>
          </a:prstGeom>
        </p:spPr>
        <p:txBody>
          <a:bodyPr vert="horz" wrap="square" lIns="0" tIns="13335" rIns="0" bIns="0" rtlCol="0">
            <a:spAutoFit/>
          </a:bodyPr>
          <a:lstStyle/>
          <a:p>
            <a:pPr marL="0" marR="0" lvl="0" indent="0" algn="ctr" defTabSz="914400" eaLnBrk="1" fontAlgn="auto" latinLnBrk="0" hangingPunct="1">
              <a:lnSpc>
                <a:spcPts val="2240"/>
              </a:lnSpc>
              <a:spcBef>
                <a:spcPts val="105"/>
              </a:spcBef>
              <a:spcAft>
                <a:spcPts val="0"/>
              </a:spcAft>
              <a:buClrTx/>
              <a:buSzTx/>
              <a:buFontTx/>
              <a:buNone/>
              <a:tabLst/>
              <a:defRPr/>
            </a:pPr>
            <a:r>
              <a:rPr kumimoji="0" sz="2000" b="0" i="0" u="none" strike="noStrike" kern="0" cap="none" spc="0" normalizeH="0" baseline="0" noProof="0" dirty="0">
                <a:ln>
                  <a:noFill/>
                </a:ln>
                <a:solidFill>
                  <a:srgbClr val="FFFFFF"/>
                </a:solidFill>
                <a:effectLst/>
                <a:uLnTx/>
                <a:uFillTx/>
                <a:latin typeface="Arial"/>
                <a:cs typeface="Arial"/>
              </a:rPr>
              <a:t>Garantizar</a:t>
            </a:r>
            <a:r>
              <a:rPr kumimoji="0" sz="2000" b="0" i="0" u="none" strike="noStrike" kern="0" cap="none" spc="-40"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el</a:t>
            </a:r>
            <a:r>
              <a:rPr kumimoji="0" sz="2000" b="0" i="0" u="none" strike="noStrike" kern="0" cap="none" spc="-5"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derecho</a:t>
            </a:r>
            <a:r>
              <a:rPr kumimoji="0" sz="2000" b="0" i="0" u="none" strike="noStrike" kern="0" cap="none" spc="-25"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a</a:t>
            </a:r>
            <a:r>
              <a:rPr kumimoji="0" sz="2000" b="0" i="0" u="none" strike="noStrike" kern="0" cap="none" spc="-5" normalizeH="0" baseline="0" noProof="0" dirty="0">
                <a:ln>
                  <a:noFill/>
                </a:ln>
                <a:solidFill>
                  <a:srgbClr val="FFFFFF"/>
                </a:solidFill>
                <a:effectLst/>
                <a:uLnTx/>
                <a:uFillTx/>
                <a:latin typeface="Arial"/>
                <a:cs typeface="Arial"/>
              </a:rPr>
              <a:t> </a:t>
            </a:r>
            <a:r>
              <a:rPr kumimoji="0" sz="2000" b="0" i="0" u="none" strike="noStrike" kern="0" cap="none" spc="-25" normalizeH="0" baseline="0" noProof="0" dirty="0">
                <a:ln>
                  <a:noFill/>
                </a:ln>
                <a:solidFill>
                  <a:srgbClr val="FFFFFF"/>
                </a:solidFill>
                <a:effectLst/>
                <a:uLnTx/>
                <a:uFillTx/>
                <a:latin typeface="Arial"/>
                <a:cs typeface="Arial"/>
              </a:rPr>
              <a:t>la</a:t>
            </a:r>
            <a:endParaRPr kumimoji="0" sz="2000" b="0" i="0" u="none" strike="noStrike" kern="0" cap="none" spc="0" normalizeH="0" baseline="0" noProof="0">
              <a:ln>
                <a:noFill/>
              </a:ln>
              <a:solidFill>
                <a:sysClr val="windowText" lastClr="000000"/>
              </a:solidFill>
              <a:effectLst/>
              <a:uLnTx/>
              <a:uFillTx/>
              <a:latin typeface="Arial"/>
              <a:cs typeface="Arial"/>
            </a:endParaRPr>
          </a:p>
          <a:p>
            <a:pPr marL="0" marR="0" lvl="0" indent="0" algn="ctr" defTabSz="914400" eaLnBrk="1" fontAlgn="auto" latinLnBrk="0" hangingPunct="1">
              <a:lnSpc>
                <a:spcPts val="2240"/>
              </a:lnSpc>
              <a:spcBef>
                <a:spcPts val="0"/>
              </a:spcBef>
              <a:spcAft>
                <a:spcPts val="0"/>
              </a:spcAft>
              <a:buClrTx/>
              <a:buSzTx/>
              <a:buFontTx/>
              <a:buNone/>
              <a:tabLst/>
              <a:defRPr/>
            </a:pPr>
            <a:r>
              <a:rPr kumimoji="0" sz="2000" b="0" i="0" u="none" strike="noStrike" kern="0" cap="none" spc="-10" normalizeH="0" baseline="0" noProof="0" dirty="0">
                <a:ln>
                  <a:noFill/>
                </a:ln>
                <a:solidFill>
                  <a:srgbClr val="FFFFFF"/>
                </a:solidFill>
                <a:effectLst/>
                <a:uLnTx/>
                <a:uFillTx/>
                <a:latin typeface="Arial"/>
                <a:cs typeface="Arial"/>
              </a:rPr>
              <a:t>salud</a:t>
            </a:r>
            <a:endParaRPr kumimoji="0" sz="2000" b="0" i="0" u="none" strike="noStrike" kern="0" cap="none" spc="0" normalizeH="0" baseline="0" noProof="0">
              <a:ln>
                <a:noFill/>
              </a:ln>
              <a:solidFill>
                <a:sysClr val="windowText" lastClr="000000"/>
              </a:solidFill>
              <a:effectLst/>
              <a:uLnTx/>
              <a:uFillTx/>
              <a:latin typeface="Arial"/>
              <a:cs typeface="Arial"/>
            </a:endParaRPr>
          </a:p>
        </p:txBody>
      </p:sp>
      <p:grpSp>
        <p:nvGrpSpPr>
          <p:cNvPr id="7" name="object 7"/>
          <p:cNvGrpSpPr/>
          <p:nvPr/>
        </p:nvGrpSpPr>
        <p:grpSpPr>
          <a:xfrm>
            <a:off x="6089650" y="1766442"/>
            <a:ext cx="3667760" cy="2172970"/>
            <a:chOff x="6089650" y="1766442"/>
            <a:chExt cx="3667760" cy="2172970"/>
          </a:xfrm>
        </p:grpSpPr>
        <p:sp>
          <p:nvSpPr>
            <p:cNvPr id="8" name="object 8"/>
            <p:cNvSpPr/>
            <p:nvPr/>
          </p:nvSpPr>
          <p:spPr>
            <a:xfrm>
              <a:off x="6096000" y="1772792"/>
              <a:ext cx="3655060" cy="2160270"/>
            </a:xfrm>
            <a:custGeom>
              <a:avLst/>
              <a:gdLst/>
              <a:ahLst/>
              <a:cxnLst/>
              <a:rect l="l" t="t" r="r" b="b"/>
              <a:pathLst>
                <a:path w="3655059" h="2160270">
                  <a:moveTo>
                    <a:pt x="3294506" y="0"/>
                  </a:moveTo>
                  <a:lnTo>
                    <a:pt x="0" y="0"/>
                  </a:lnTo>
                  <a:lnTo>
                    <a:pt x="0" y="2160270"/>
                  </a:lnTo>
                  <a:lnTo>
                    <a:pt x="3654552" y="2160270"/>
                  </a:lnTo>
                  <a:lnTo>
                    <a:pt x="3654552" y="360045"/>
                  </a:lnTo>
                  <a:lnTo>
                    <a:pt x="3651265" y="311181"/>
                  </a:lnTo>
                  <a:lnTo>
                    <a:pt x="3641693" y="264318"/>
                  </a:lnTo>
                  <a:lnTo>
                    <a:pt x="3626262" y="219884"/>
                  </a:lnTo>
                  <a:lnTo>
                    <a:pt x="3605402" y="178308"/>
                  </a:lnTo>
                  <a:lnTo>
                    <a:pt x="3579542" y="140017"/>
                  </a:lnTo>
                  <a:lnTo>
                    <a:pt x="3549110" y="105441"/>
                  </a:lnTo>
                  <a:lnTo>
                    <a:pt x="3514534" y="75009"/>
                  </a:lnTo>
                  <a:lnTo>
                    <a:pt x="3476243" y="49149"/>
                  </a:lnTo>
                  <a:lnTo>
                    <a:pt x="3434667" y="28289"/>
                  </a:lnTo>
                  <a:lnTo>
                    <a:pt x="3390233" y="12858"/>
                  </a:lnTo>
                  <a:lnTo>
                    <a:pt x="3343370" y="3286"/>
                  </a:lnTo>
                  <a:lnTo>
                    <a:pt x="3294506"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 name="object 9"/>
            <p:cNvSpPr/>
            <p:nvPr/>
          </p:nvSpPr>
          <p:spPr>
            <a:xfrm>
              <a:off x="6096000" y="1772792"/>
              <a:ext cx="3655060" cy="2160270"/>
            </a:xfrm>
            <a:custGeom>
              <a:avLst/>
              <a:gdLst/>
              <a:ahLst/>
              <a:cxnLst/>
              <a:rect l="l" t="t" r="r" b="b"/>
              <a:pathLst>
                <a:path w="3655059" h="2160270">
                  <a:moveTo>
                    <a:pt x="0" y="0"/>
                  </a:moveTo>
                  <a:lnTo>
                    <a:pt x="3294506" y="0"/>
                  </a:lnTo>
                  <a:lnTo>
                    <a:pt x="3343370" y="3286"/>
                  </a:lnTo>
                  <a:lnTo>
                    <a:pt x="3390233" y="12858"/>
                  </a:lnTo>
                  <a:lnTo>
                    <a:pt x="3434667" y="28289"/>
                  </a:lnTo>
                  <a:lnTo>
                    <a:pt x="3476243" y="49149"/>
                  </a:lnTo>
                  <a:lnTo>
                    <a:pt x="3514534" y="75009"/>
                  </a:lnTo>
                  <a:lnTo>
                    <a:pt x="3549110" y="105441"/>
                  </a:lnTo>
                  <a:lnTo>
                    <a:pt x="3579542" y="140017"/>
                  </a:lnTo>
                  <a:lnTo>
                    <a:pt x="3605402" y="178308"/>
                  </a:lnTo>
                  <a:lnTo>
                    <a:pt x="3626262" y="219884"/>
                  </a:lnTo>
                  <a:lnTo>
                    <a:pt x="3641693" y="264318"/>
                  </a:lnTo>
                  <a:lnTo>
                    <a:pt x="3651265" y="311181"/>
                  </a:lnTo>
                  <a:lnTo>
                    <a:pt x="3654552" y="360045"/>
                  </a:lnTo>
                  <a:lnTo>
                    <a:pt x="3654552" y="2160270"/>
                  </a:lnTo>
                  <a:lnTo>
                    <a:pt x="0" y="2160270"/>
                  </a:lnTo>
                  <a:lnTo>
                    <a:pt x="0" y="0"/>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0" name="object 10"/>
          <p:cNvSpPr txBox="1"/>
          <p:nvPr/>
        </p:nvSpPr>
        <p:spPr>
          <a:xfrm>
            <a:off x="6314694" y="1867662"/>
            <a:ext cx="3217545" cy="1383030"/>
          </a:xfrm>
          <a:prstGeom prst="rect">
            <a:avLst/>
          </a:prstGeom>
        </p:spPr>
        <p:txBody>
          <a:bodyPr vert="horz" wrap="square" lIns="0" tIns="54610" rIns="0" bIns="0" rtlCol="0">
            <a:spAutoFit/>
          </a:bodyPr>
          <a:lstStyle/>
          <a:p>
            <a:pPr marL="12065" marR="5080" lvl="0" indent="0" algn="ctr" defTabSz="914400" eaLnBrk="1" fontAlgn="auto" latinLnBrk="0" hangingPunct="1">
              <a:lnSpc>
                <a:spcPct val="86300"/>
              </a:lnSpc>
              <a:spcBef>
                <a:spcPts val="430"/>
              </a:spcBef>
              <a:spcAft>
                <a:spcPts val="0"/>
              </a:spcAft>
              <a:buClrTx/>
              <a:buSzTx/>
              <a:buFontTx/>
              <a:buNone/>
              <a:tabLst/>
              <a:defRPr/>
            </a:pPr>
            <a:r>
              <a:rPr kumimoji="0" sz="2000" b="0" i="0" u="none" strike="noStrike" kern="0" cap="none" spc="0" normalizeH="0" baseline="0" noProof="0" dirty="0">
                <a:ln>
                  <a:noFill/>
                </a:ln>
                <a:solidFill>
                  <a:srgbClr val="FFFFFF"/>
                </a:solidFill>
                <a:effectLst/>
                <a:uLnTx/>
                <a:uFillTx/>
                <a:latin typeface="Arial"/>
                <a:cs typeface="Arial"/>
              </a:rPr>
              <a:t>Protección</a:t>
            </a:r>
            <a:r>
              <a:rPr kumimoji="0" sz="2000" b="0" i="0" u="none" strike="noStrike" kern="0" cap="none" spc="-45"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de</a:t>
            </a:r>
            <a:r>
              <a:rPr kumimoji="0" sz="2000" b="0" i="0" u="none" strike="noStrike" kern="0" cap="none" spc="-15"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los</a:t>
            </a:r>
            <a:r>
              <a:rPr kumimoji="0" sz="2000" b="0" i="0" u="none" strike="noStrike" kern="0" cap="none" spc="-30"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medios</a:t>
            </a:r>
            <a:r>
              <a:rPr kumimoji="0" sz="2000" b="0" i="0" u="none" strike="noStrike" kern="0" cap="none" spc="-25" normalizeH="0" baseline="0" noProof="0" dirty="0">
                <a:ln>
                  <a:noFill/>
                </a:ln>
                <a:solidFill>
                  <a:srgbClr val="FFFFFF"/>
                </a:solidFill>
                <a:effectLst/>
                <a:uLnTx/>
                <a:uFillTx/>
                <a:latin typeface="Arial"/>
                <a:cs typeface="Arial"/>
              </a:rPr>
              <a:t> de </a:t>
            </a:r>
            <a:r>
              <a:rPr kumimoji="0" sz="2000" b="0" i="0" u="none" strike="noStrike" kern="0" cap="none" spc="0" normalizeH="0" baseline="0" noProof="0" dirty="0">
                <a:ln>
                  <a:noFill/>
                </a:ln>
                <a:solidFill>
                  <a:srgbClr val="FFFFFF"/>
                </a:solidFill>
                <a:effectLst/>
                <a:uLnTx/>
                <a:uFillTx/>
                <a:latin typeface="Arial"/>
                <a:cs typeface="Arial"/>
              </a:rPr>
              <a:t>subsistencia</a:t>
            </a:r>
            <a:r>
              <a:rPr kumimoji="0" sz="2000" b="0" i="0" u="none" strike="noStrike" kern="0" cap="none" spc="-45"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y</a:t>
            </a:r>
            <a:r>
              <a:rPr kumimoji="0" sz="2000" b="0" i="0" u="none" strike="noStrike" kern="0" cap="none" spc="-25" normalizeH="0" baseline="0" noProof="0" dirty="0">
                <a:ln>
                  <a:noFill/>
                </a:ln>
                <a:solidFill>
                  <a:srgbClr val="FFFFFF"/>
                </a:solidFill>
                <a:effectLst/>
                <a:uLnTx/>
                <a:uFillTx/>
                <a:latin typeface="Arial"/>
                <a:cs typeface="Arial"/>
              </a:rPr>
              <a:t> </a:t>
            </a:r>
            <a:r>
              <a:rPr kumimoji="0" sz="2000" b="0" i="0" u="none" strike="noStrike" kern="0" cap="none" spc="-10" normalizeH="0" baseline="0" noProof="0" dirty="0">
                <a:ln>
                  <a:noFill/>
                </a:ln>
                <a:solidFill>
                  <a:srgbClr val="FFFFFF"/>
                </a:solidFill>
                <a:effectLst/>
                <a:uLnTx/>
                <a:uFillTx/>
                <a:latin typeface="Arial"/>
                <a:cs typeface="Arial"/>
              </a:rPr>
              <a:t>servicios </a:t>
            </a:r>
            <a:r>
              <a:rPr kumimoji="0" sz="2000" b="0" i="0" u="none" strike="noStrike" kern="0" cap="none" spc="0" normalizeH="0" baseline="0" noProof="0" dirty="0">
                <a:ln>
                  <a:noFill/>
                </a:ln>
                <a:solidFill>
                  <a:srgbClr val="FFFFFF"/>
                </a:solidFill>
                <a:effectLst/>
                <a:uLnTx/>
                <a:uFillTx/>
                <a:latin typeface="Arial"/>
                <a:cs typeface="Arial"/>
              </a:rPr>
              <a:t>sociales</a:t>
            </a:r>
            <a:r>
              <a:rPr kumimoji="0" sz="2000" b="0" i="0" u="none" strike="noStrike" kern="0" cap="none" spc="-45"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necesarios</a:t>
            </a:r>
            <a:r>
              <a:rPr kumimoji="0" sz="2000" b="0" i="0" u="none" strike="noStrike" kern="0" cap="none" spc="-45"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para</a:t>
            </a:r>
            <a:r>
              <a:rPr kumimoji="0" sz="2000" b="0" i="0" u="none" strike="noStrike" kern="0" cap="none" spc="-25" normalizeH="0" baseline="0" noProof="0" dirty="0">
                <a:ln>
                  <a:noFill/>
                </a:ln>
                <a:solidFill>
                  <a:srgbClr val="FFFFFF"/>
                </a:solidFill>
                <a:effectLst/>
                <a:uLnTx/>
                <a:uFillTx/>
                <a:latin typeface="Arial"/>
                <a:cs typeface="Arial"/>
              </a:rPr>
              <a:t> el </a:t>
            </a:r>
            <a:r>
              <a:rPr kumimoji="0" sz="2000" b="0" i="0" u="none" strike="noStrike" kern="0" cap="none" spc="0" normalizeH="0" baseline="0" noProof="0" dirty="0">
                <a:ln>
                  <a:noFill/>
                </a:ln>
                <a:solidFill>
                  <a:srgbClr val="FFFFFF"/>
                </a:solidFill>
                <a:effectLst/>
                <a:uLnTx/>
                <a:uFillTx/>
                <a:latin typeface="Arial"/>
                <a:cs typeface="Arial"/>
              </a:rPr>
              <a:t>bienestar</a:t>
            </a:r>
            <a:r>
              <a:rPr kumimoji="0" sz="2000" b="0" i="0" u="none" strike="noStrike" kern="0" cap="none" spc="-50" normalizeH="0" baseline="0" noProof="0" dirty="0">
                <a:ln>
                  <a:noFill/>
                </a:ln>
                <a:solidFill>
                  <a:srgbClr val="FFFFFF"/>
                </a:solidFill>
                <a:effectLst/>
                <a:uLnTx/>
                <a:uFillTx/>
                <a:latin typeface="Arial"/>
                <a:cs typeface="Arial"/>
              </a:rPr>
              <a:t> </a:t>
            </a:r>
            <a:r>
              <a:rPr kumimoji="0" sz="2000" b="0" i="0" u="none" strike="noStrike" kern="0" cap="none" spc="-10" normalizeH="0" baseline="0" noProof="0" dirty="0">
                <a:ln>
                  <a:noFill/>
                </a:ln>
                <a:solidFill>
                  <a:srgbClr val="FFFFFF"/>
                </a:solidFill>
                <a:effectLst/>
                <a:uLnTx/>
                <a:uFillTx/>
                <a:latin typeface="Arial"/>
                <a:cs typeface="Arial"/>
              </a:rPr>
              <a:t>individual</a:t>
            </a:r>
            <a:r>
              <a:rPr kumimoji="0" sz="2000" b="0" i="0" u="none" strike="noStrike" kern="0" cap="none" spc="-45" normalizeH="0" baseline="0" noProof="0" dirty="0">
                <a:ln>
                  <a:noFill/>
                </a:ln>
                <a:solidFill>
                  <a:srgbClr val="FFFFFF"/>
                </a:solidFill>
                <a:effectLst/>
                <a:uLnTx/>
                <a:uFillTx/>
                <a:latin typeface="Arial"/>
                <a:cs typeface="Arial"/>
              </a:rPr>
              <a:t> </a:t>
            </a:r>
            <a:r>
              <a:rPr kumimoji="0" sz="2000" b="0" i="0" u="none" strike="noStrike" kern="0" cap="none" spc="-50" normalizeH="0" baseline="0" noProof="0" dirty="0">
                <a:ln>
                  <a:noFill/>
                </a:ln>
                <a:solidFill>
                  <a:srgbClr val="FFFFFF"/>
                </a:solidFill>
                <a:effectLst/>
                <a:uLnTx/>
                <a:uFillTx/>
                <a:latin typeface="Arial"/>
                <a:cs typeface="Arial"/>
              </a:rPr>
              <a:t>y </a:t>
            </a:r>
            <a:r>
              <a:rPr kumimoji="0" sz="2000" b="0" i="0" u="none" strike="noStrike" kern="0" cap="none" spc="-10" normalizeH="0" baseline="0" noProof="0" dirty="0">
                <a:ln>
                  <a:noFill/>
                </a:ln>
                <a:solidFill>
                  <a:srgbClr val="FFFFFF"/>
                </a:solidFill>
                <a:effectLst/>
                <a:uLnTx/>
                <a:uFillTx/>
                <a:latin typeface="Arial"/>
                <a:cs typeface="Arial"/>
              </a:rPr>
              <a:t>colectivo</a:t>
            </a:r>
            <a:endParaRPr kumimoji="0" sz="2000" b="0" i="0" u="none" strike="noStrike" kern="0" cap="none" spc="0" normalizeH="0" baseline="0" noProof="0">
              <a:ln>
                <a:noFill/>
              </a:ln>
              <a:solidFill>
                <a:sysClr val="windowText" lastClr="000000"/>
              </a:solidFill>
              <a:effectLst/>
              <a:uLnTx/>
              <a:uFillTx/>
              <a:latin typeface="Arial"/>
              <a:cs typeface="Arial"/>
            </a:endParaRPr>
          </a:p>
        </p:txBody>
      </p:sp>
      <p:grpSp>
        <p:nvGrpSpPr>
          <p:cNvPr id="11" name="object 11"/>
          <p:cNvGrpSpPr/>
          <p:nvPr/>
        </p:nvGrpSpPr>
        <p:grpSpPr>
          <a:xfrm>
            <a:off x="2435098" y="3926713"/>
            <a:ext cx="3667760" cy="2172970"/>
            <a:chOff x="2435098" y="3926713"/>
            <a:chExt cx="3667760" cy="2172970"/>
          </a:xfrm>
        </p:grpSpPr>
        <p:sp>
          <p:nvSpPr>
            <p:cNvPr id="12" name="object 12"/>
            <p:cNvSpPr/>
            <p:nvPr/>
          </p:nvSpPr>
          <p:spPr>
            <a:xfrm>
              <a:off x="2441448" y="3933063"/>
              <a:ext cx="3655060" cy="2160270"/>
            </a:xfrm>
            <a:custGeom>
              <a:avLst/>
              <a:gdLst/>
              <a:ahLst/>
              <a:cxnLst/>
              <a:rect l="l" t="t" r="r" b="b"/>
              <a:pathLst>
                <a:path w="3655060" h="2160270">
                  <a:moveTo>
                    <a:pt x="3654552" y="0"/>
                  </a:moveTo>
                  <a:lnTo>
                    <a:pt x="0" y="0"/>
                  </a:lnTo>
                  <a:lnTo>
                    <a:pt x="0" y="1800186"/>
                  </a:lnTo>
                  <a:lnTo>
                    <a:pt x="3286" y="1849042"/>
                  </a:lnTo>
                  <a:lnTo>
                    <a:pt x="12858" y="1895899"/>
                  </a:lnTo>
                  <a:lnTo>
                    <a:pt x="28289" y="1940331"/>
                  </a:lnTo>
                  <a:lnTo>
                    <a:pt x="49149" y="1981906"/>
                  </a:lnTo>
                  <a:lnTo>
                    <a:pt x="75009" y="2020198"/>
                  </a:lnTo>
                  <a:lnTo>
                    <a:pt x="105441" y="2054775"/>
                  </a:lnTo>
                  <a:lnTo>
                    <a:pt x="140017" y="2085210"/>
                  </a:lnTo>
                  <a:lnTo>
                    <a:pt x="178307" y="2111074"/>
                  </a:lnTo>
                  <a:lnTo>
                    <a:pt x="219884" y="2131937"/>
                  </a:lnTo>
                  <a:lnTo>
                    <a:pt x="264318" y="2147370"/>
                  </a:lnTo>
                  <a:lnTo>
                    <a:pt x="311181" y="2156945"/>
                  </a:lnTo>
                  <a:lnTo>
                    <a:pt x="360044" y="2160231"/>
                  </a:lnTo>
                  <a:lnTo>
                    <a:pt x="3654552" y="2160231"/>
                  </a:lnTo>
                  <a:lnTo>
                    <a:pt x="3654552"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3" name="object 13"/>
            <p:cNvSpPr/>
            <p:nvPr/>
          </p:nvSpPr>
          <p:spPr>
            <a:xfrm>
              <a:off x="2441448" y="3933063"/>
              <a:ext cx="3655060" cy="2160270"/>
            </a:xfrm>
            <a:custGeom>
              <a:avLst/>
              <a:gdLst/>
              <a:ahLst/>
              <a:cxnLst/>
              <a:rect l="l" t="t" r="r" b="b"/>
              <a:pathLst>
                <a:path w="3655060" h="2160270">
                  <a:moveTo>
                    <a:pt x="3654552" y="2160231"/>
                  </a:moveTo>
                  <a:lnTo>
                    <a:pt x="360044" y="2160231"/>
                  </a:lnTo>
                  <a:lnTo>
                    <a:pt x="311181" y="2156945"/>
                  </a:lnTo>
                  <a:lnTo>
                    <a:pt x="264318" y="2147370"/>
                  </a:lnTo>
                  <a:lnTo>
                    <a:pt x="219884" y="2131937"/>
                  </a:lnTo>
                  <a:lnTo>
                    <a:pt x="178307" y="2111074"/>
                  </a:lnTo>
                  <a:lnTo>
                    <a:pt x="140017" y="2085210"/>
                  </a:lnTo>
                  <a:lnTo>
                    <a:pt x="105441" y="2054775"/>
                  </a:lnTo>
                  <a:lnTo>
                    <a:pt x="75009" y="2020198"/>
                  </a:lnTo>
                  <a:lnTo>
                    <a:pt x="49149" y="1981906"/>
                  </a:lnTo>
                  <a:lnTo>
                    <a:pt x="28289" y="1940331"/>
                  </a:lnTo>
                  <a:lnTo>
                    <a:pt x="12858" y="1895899"/>
                  </a:lnTo>
                  <a:lnTo>
                    <a:pt x="3286" y="1849042"/>
                  </a:lnTo>
                  <a:lnTo>
                    <a:pt x="0" y="1800186"/>
                  </a:lnTo>
                  <a:lnTo>
                    <a:pt x="0" y="0"/>
                  </a:lnTo>
                  <a:lnTo>
                    <a:pt x="3654552" y="0"/>
                  </a:lnTo>
                  <a:lnTo>
                    <a:pt x="3654552" y="2160231"/>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4" name="object 14"/>
          <p:cNvSpPr txBox="1"/>
          <p:nvPr/>
        </p:nvSpPr>
        <p:spPr>
          <a:xfrm>
            <a:off x="2926460" y="4962905"/>
            <a:ext cx="2682240" cy="594995"/>
          </a:xfrm>
          <a:prstGeom prst="rect">
            <a:avLst/>
          </a:prstGeom>
        </p:spPr>
        <p:txBody>
          <a:bodyPr vert="horz" wrap="square" lIns="0" tIns="12700" rIns="0" bIns="0" rtlCol="0">
            <a:spAutoFit/>
          </a:bodyPr>
          <a:lstStyle/>
          <a:p>
            <a:pPr marL="0" marR="0" lvl="0" indent="0" algn="ctr" defTabSz="914400" eaLnBrk="1" fontAlgn="auto" latinLnBrk="0" hangingPunct="1">
              <a:lnSpc>
                <a:spcPts val="2240"/>
              </a:lnSpc>
              <a:spcBef>
                <a:spcPts val="100"/>
              </a:spcBef>
              <a:spcAft>
                <a:spcPts val="0"/>
              </a:spcAft>
              <a:buClrTx/>
              <a:buSzTx/>
              <a:buFontTx/>
              <a:buNone/>
              <a:tabLst/>
              <a:defRPr/>
            </a:pPr>
            <a:r>
              <a:rPr kumimoji="0" sz="2000" b="0" i="0" u="none" strike="noStrike" kern="0" cap="none" spc="0" normalizeH="0" baseline="0" noProof="0" dirty="0">
                <a:ln>
                  <a:noFill/>
                </a:ln>
                <a:solidFill>
                  <a:srgbClr val="FFFFFF"/>
                </a:solidFill>
                <a:effectLst/>
                <a:uLnTx/>
                <a:uFillTx/>
                <a:latin typeface="Arial"/>
                <a:cs typeface="Arial"/>
              </a:rPr>
              <a:t>Garantizar</a:t>
            </a:r>
            <a:r>
              <a:rPr kumimoji="0" sz="2000" b="0" i="0" u="none" strike="noStrike" kern="0" cap="none" spc="-45"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la</a:t>
            </a:r>
            <a:r>
              <a:rPr kumimoji="0" sz="2000" b="0" i="0" u="none" strike="noStrike" kern="0" cap="none" spc="-10" normalizeH="0" baseline="0" noProof="0" dirty="0">
                <a:ln>
                  <a:noFill/>
                </a:ln>
                <a:solidFill>
                  <a:srgbClr val="FFFFFF"/>
                </a:solidFill>
                <a:effectLst/>
                <a:uLnTx/>
                <a:uFillTx/>
                <a:latin typeface="Arial"/>
                <a:cs typeface="Arial"/>
              </a:rPr>
              <a:t> asistencia</a:t>
            </a:r>
            <a:endParaRPr kumimoji="0" sz="2000" b="0" i="0" u="none" strike="noStrike" kern="0" cap="none" spc="0" normalizeH="0" baseline="0" noProof="0">
              <a:ln>
                <a:noFill/>
              </a:ln>
              <a:solidFill>
                <a:sysClr val="windowText" lastClr="000000"/>
              </a:solidFill>
              <a:effectLst/>
              <a:uLnTx/>
              <a:uFillTx/>
              <a:latin typeface="Arial"/>
              <a:cs typeface="Arial"/>
            </a:endParaRPr>
          </a:p>
          <a:p>
            <a:pPr marL="2540" marR="0" lvl="0" indent="0" algn="ctr" defTabSz="914400" eaLnBrk="1" fontAlgn="auto" latinLnBrk="0" hangingPunct="1">
              <a:lnSpc>
                <a:spcPts val="2240"/>
              </a:lnSpc>
              <a:spcBef>
                <a:spcPts val="0"/>
              </a:spcBef>
              <a:spcAft>
                <a:spcPts val="0"/>
              </a:spcAft>
              <a:buClrTx/>
              <a:buSzTx/>
              <a:buFontTx/>
              <a:buNone/>
              <a:tabLst/>
              <a:defRPr/>
            </a:pPr>
            <a:r>
              <a:rPr kumimoji="0" sz="2000" b="0" i="0" u="none" strike="noStrike" kern="0" cap="none" spc="-10" normalizeH="0" baseline="0" noProof="0" dirty="0">
                <a:ln>
                  <a:noFill/>
                </a:ln>
                <a:solidFill>
                  <a:srgbClr val="FFFFFF"/>
                </a:solidFill>
                <a:effectLst/>
                <a:uLnTx/>
                <a:uFillTx/>
                <a:latin typeface="Arial"/>
                <a:cs typeface="Arial"/>
              </a:rPr>
              <a:t>médica</a:t>
            </a:r>
            <a:endParaRPr kumimoji="0" sz="2000" b="0" i="0" u="none" strike="noStrike" kern="0" cap="none" spc="0" normalizeH="0" baseline="0" noProof="0">
              <a:ln>
                <a:noFill/>
              </a:ln>
              <a:solidFill>
                <a:sysClr val="windowText" lastClr="000000"/>
              </a:solidFill>
              <a:effectLst/>
              <a:uLnTx/>
              <a:uFillTx/>
              <a:latin typeface="Arial"/>
              <a:cs typeface="Arial"/>
            </a:endParaRPr>
          </a:p>
        </p:txBody>
      </p:sp>
      <p:grpSp>
        <p:nvGrpSpPr>
          <p:cNvPr id="15" name="object 15"/>
          <p:cNvGrpSpPr/>
          <p:nvPr/>
        </p:nvGrpSpPr>
        <p:grpSpPr>
          <a:xfrm>
            <a:off x="6089650" y="3926713"/>
            <a:ext cx="3667760" cy="2172970"/>
            <a:chOff x="6089650" y="3926713"/>
            <a:chExt cx="3667760" cy="2172970"/>
          </a:xfrm>
        </p:grpSpPr>
        <p:sp>
          <p:nvSpPr>
            <p:cNvPr id="16" name="object 16"/>
            <p:cNvSpPr/>
            <p:nvPr/>
          </p:nvSpPr>
          <p:spPr>
            <a:xfrm>
              <a:off x="6096000" y="3933063"/>
              <a:ext cx="3655060" cy="2160270"/>
            </a:xfrm>
            <a:custGeom>
              <a:avLst/>
              <a:gdLst/>
              <a:ahLst/>
              <a:cxnLst/>
              <a:rect l="l" t="t" r="r" b="b"/>
              <a:pathLst>
                <a:path w="3655059" h="2160270">
                  <a:moveTo>
                    <a:pt x="3654552" y="0"/>
                  </a:moveTo>
                  <a:lnTo>
                    <a:pt x="0" y="0"/>
                  </a:lnTo>
                  <a:lnTo>
                    <a:pt x="0" y="2160231"/>
                  </a:lnTo>
                  <a:lnTo>
                    <a:pt x="3294506" y="2160231"/>
                  </a:lnTo>
                  <a:lnTo>
                    <a:pt x="3343370" y="2156945"/>
                  </a:lnTo>
                  <a:lnTo>
                    <a:pt x="3390233" y="2147370"/>
                  </a:lnTo>
                  <a:lnTo>
                    <a:pt x="3434667" y="2131937"/>
                  </a:lnTo>
                  <a:lnTo>
                    <a:pt x="3476244" y="2111074"/>
                  </a:lnTo>
                  <a:lnTo>
                    <a:pt x="3514534" y="2085210"/>
                  </a:lnTo>
                  <a:lnTo>
                    <a:pt x="3549110" y="2054775"/>
                  </a:lnTo>
                  <a:lnTo>
                    <a:pt x="3579542" y="2020198"/>
                  </a:lnTo>
                  <a:lnTo>
                    <a:pt x="3605403" y="1981906"/>
                  </a:lnTo>
                  <a:lnTo>
                    <a:pt x="3626262" y="1940331"/>
                  </a:lnTo>
                  <a:lnTo>
                    <a:pt x="3641693" y="1895899"/>
                  </a:lnTo>
                  <a:lnTo>
                    <a:pt x="3651265" y="1849042"/>
                  </a:lnTo>
                  <a:lnTo>
                    <a:pt x="3654552" y="1800186"/>
                  </a:lnTo>
                  <a:lnTo>
                    <a:pt x="3654552"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7" name="object 17"/>
            <p:cNvSpPr/>
            <p:nvPr/>
          </p:nvSpPr>
          <p:spPr>
            <a:xfrm>
              <a:off x="6096000" y="3933063"/>
              <a:ext cx="3655060" cy="2160270"/>
            </a:xfrm>
            <a:custGeom>
              <a:avLst/>
              <a:gdLst/>
              <a:ahLst/>
              <a:cxnLst/>
              <a:rect l="l" t="t" r="r" b="b"/>
              <a:pathLst>
                <a:path w="3655059" h="2160270">
                  <a:moveTo>
                    <a:pt x="3654552" y="0"/>
                  </a:moveTo>
                  <a:lnTo>
                    <a:pt x="3654552" y="1800186"/>
                  </a:lnTo>
                  <a:lnTo>
                    <a:pt x="3651265" y="1849042"/>
                  </a:lnTo>
                  <a:lnTo>
                    <a:pt x="3641693" y="1895899"/>
                  </a:lnTo>
                  <a:lnTo>
                    <a:pt x="3626262" y="1940331"/>
                  </a:lnTo>
                  <a:lnTo>
                    <a:pt x="3605403" y="1981906"/>
                  </a:lnTo>
                  <a:lnTo>
                    <a:pt x="3579542" y="2020198"/>
                  </a:lnTo>
                  <a:lnTo>
                    <a:pt x="3549110" y="2054775"/>
                  </a:lnTo>
                  <a:lnTo>
                    <a:pt x="3514534" y="2085210"/>
                  </a:lnTo>
                  <a:lnTo>
                    <a:pt x="3476244" y="2111074"/>
                  </a:lnTo>
                  <a:lnTo>
                    <a:pt x="3434667" y="2131937"/>
                  </a:lnTo>
                  <a:lnTo>
                    <a:pt x="3390233" y="2147370"/>
                  </a:lnTo>
                  <a:lnTo>
                    <a:pt x="3343370" y="2156945"/>
                  </a:lnTo>
                  <a:lnTo>
                    <a:pt x="3294506" y="2160231"/>
                  </a:lnTo>
                  <a:lnTo>
                    <a:pt x="0" y="2160231"/>
                  </a:lnTo>
                  <a:lnTo>
                    <a:pt x="0" y="0"/>
                  </a:lnTo>
                  <a:lnTo>
                    <a:pt x="3654552" y="0"/>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8" name="object 18"/>
          <p:cNvSpPr txBox="1"/>
          <p:nvPr/>
        </p:nvSpPr>
        <p:spPr>
          <a:xfrm>
            <a:off x="6235446" y="4962905"/>
            <a:ext cx="3374390" cy="594995"/>
          </a:xfrm>
          <a:prstGeom prst="rect">
            <a:avLst/>
          </a:prstGeom>
        </p:spPr>
        <p:txBody>
          <a:bodyPr vert="horz" wrap="square" lIns="0" tIns="12700" rIns="0" bIns="0" rtlCol="0">
            <a:spAutoFit/>
          </a:bodyPr>
          <a:lstStyle/>
          <a:p>
            <a:pPr marL="0" marR="0" lvl="0" indent="0" algn="ctr" defTabSz="914400" eaLnBrk="1" fontAlgn="auto" latinLnBrk="0" hangingPunct="1">
              <a:lnSpc>
                <a:spcPts val="2240"/>
              </a:lnSpc>
              <a:spcBef>
                <a:spcPts val="100"/>
              </a:spcBef>
              <a:spcAft>
                <a:spcPts val="0"/>
              </a:spcAft>
              <a:buClrTx/>
              <a:buSzTx/>
              <a:buFontTx/>
              <a:buNone/>
              <a:tabLst/>
              <a:defRPr/>
            </a:pPr>
            <a:r>
              <a:rPr kumimoji="0" sz="2000" b="0" i="0" u="none" strike="noStrike" kern="0" cap="none" spc="0" normalizeH="0" baseline="0" noProof="0" dirty="0">
                <a:ln>
                  <a:noFill/>
                </a:ln>
                <a:solidFill>
                  <a:srgbClr val="FFFFFF"/>
                </a:solidFill>
                <a:effectLst/>
                <a:uLnTx/>
                <a:uFillTx/>
                <a:latin typeface="Arial"/>
                <a:cs typeface="Arial"/>
              </a:rPr>
              <a:t>Otorgamiento</a:t>
            </a:r>
            <a:r>
              <a:rPr kumimoji="0" sz="2000" b="0" i="0" u="none" strike="noStrike" kern="0" cap="none" spc="-55"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de</a:t>
            </a:r>
            <a:r>
              <a:rPr kumimoji="0" sz="2000" b="0" i="0" u="none" strike="noStrike" kern="0" cap="none" spc="-20"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una</a:t>
            </a:r>
            <a:r>
              <a:rPr kumimoji="0" sz="2000" b="0" i="0" u="none" strike="noStrike" kern="0" cap="none" spc="-35" normalizeH="0" baseline="0" noProof="0" dirty="0">
                <a:ln>
                  <a:noFill/>
                </a:ln>
                <a:solidFill>
                  <a:srgbClr val="FFFFFF"/>
                </a:solidFill>
                <a:effectLst/>
                <a:uLnTx/>
                <a:uFillTx/>
                <a:latin typeface="Arial"/>
                <a:cs typeface="Arial"/>
              </a:rPr>
              <a:t> </a:t>
            </a:r>
            <a:r>
              <a:rPr kumimoji="0" sz="2000" b="0" i="0" u="none" strike="noStrike" kern="0" cap="none" spc="-10" normalizeH="0" baseline="0" noProof="0" dirty="0">
                <a:ln>
                  <a:noFill/>
                </a:ln>
                <a:solidFill>
                  <a:srgbClr val="FFFFFF"/>
                </a:solidFill>
                <a:effectLst/>
                <a:uLnTx/>
                <a:uFillTx/>
                <a:latin typeface="Arial"/>
                <a:cs typeface="Arial"/>
              </a:rPr>
              <a:t>pensión</a:t>
            </a:r>
            <a:endParaRPr kumimoji="0" sz="2000" b="0" i="0" u="none" strike="noStrike" kern="0" cap="none" spc="0" normalizeH="0" baseline="0" noProof="0">
              <a:ln>
                <a:noFill/>
              </a:ln>
              <a:solidFill>
                <a:sysClr val="windowText" lastClr="000000"/>
              </a:solidFill>
              <a:effectLst/>
              <a:uLnTx/>
              <a:uFillTx/>
              <a:latin typeface="Arial"/>
              <a:cs typeface="Arial"/>
            </a:endParaRPr>
          </a:p>
          <a:p>
            <a:pPr marL="5715" marR="0" lvl="0" indent="0" algn="ctr" defTabSz="914400" eaLnBrk="1" fontAlgn="auto" latinLnBrk="0" hangingPunct="1">
              <a:lnSpc>
                <a:spcPts val="2240"/>
              </a:lnSpc>
              <a:spcBef>
                <a:spcPts val="0"/>
              </a:spcBef>
              <a:spcAft>
                <a:spcPts val="0"/>
              </a:spcAft>
              <a:buClrTx/>
              <a:buSzTx/>
              <a:buFontTx/>
              <a:buNone/>
              <a:tabLst/>
              <a:defRPr/>
            </a:pPr>
            <a:r>
              <a:rPr kumimoji="0" sz="2000" b="0" i="0" u="none" strike="noStrike" kern="0" cap="none" spc="0" normalizeH="0" baseline="0" noProof="0" dirty="0">
                <a:ln>
                  <a:noFill/>
                </a:ln>
                <a:solidFill>
                  <a:srgbClr val="FFFFFF"/>
                </a:solidFill>
                <a:effectLst/>
                <a:uLnTx/>
                <a:uFillTx/>
                <a:latin typeface="Arial"/>
                <a:cs typeface="Arial"/>
              </a:rPr>
              <a:t>garantizada</a:t>
            </a:r>
            <a:r>
              <a:rPr kumimoji="0" sz="2000" b="0" i="0" u="none" strike="noStrike" kern="0" cap="none" spc="-50"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por el</a:t>
            </a:r>
            <a:r>
              <a:rPr kumimoji="0" sz="2000" b="0" i="0" u="none" strike="noStrike" kern="0" cap="none" spc="-25" normalizeH="0" baseline="0" noProof="0" dirty="0">
                <a:ln>
                  <a:noFill/>
                </a:ln>
                <a:solidFill>
                  <a:srgbClr val="FFFFFF"/>
                </a:solidFill>
                <a:effectLst/>
                <a:uLnTx/>
                <a:uFillTx/>
                <a:latin typeface="Arial"/>
                <a:cs typeface="Arial"/>
              </a:rPr>
              <a:t> </a:t>
            </a:r>
            <a:r>
              <a:rPr kumimoji="0" sz="2000" b="0" i="0" u="none" strike="noStrike" kern="0" cap="none" spc="-10" normalizeH="0" baseline="0" noProof="0" dirty="0">
                <a:ln>
                  <a:noFill/>
                </a:ln>
                <a:solidFill>
                  <a:srgbClr val="FFFFFF"/>
                </a:solidFill>
                <a:effectLst/>
                <a:uLnTx/>
                <a:uFillTx/>
                <a:latin typeface="Arial"/>
                <a:cs typeface="Arial"/>
              </a:rPr>
              <a:t>Estado</a:t>
            </a:r>
            <a:endParaRPr kumimoji="0" sz="2000" b="0" i="0" u="none" strike="noStrike" kern="0" cap="none" spc="0" normalizeH="0" baseline="0" noProof="0">
              <a:ln>
                <a:noFill/>
              </a:ln>
              <a:solidFill>
                <a:sysClr val="windowText" lastClr="000000"/>
              </a:solidFill>
              <a:effectLst/>
              <a:uLnTx/>
              <a:uFillTx/>
              <a:latin typeface="Arial"/>
              <a:cs typeface="Arial"/>
            </a:endParaRPr>
          </a:p>
        </p:txBody>
      </p:sp>
      <p:grpSp>
        <p:nvGrpSpPr>
          <p:cNvPr id="19" name="object 19"/>
          <p:cNvGrpSpPr/>
          <p:nvPr/>
        </p:nvGrpSpPr>
        <p:grpSpPr>
          <a:xfrm>
            <a:off x="4993259" y="3386709"/>
            <a:ext cx="2205990" cy="1092835"/>
            <a:chOff x="4993259" y="3386709"/>
            <a:chExt cx="2205990" cy="1092835"/>
          </a:xfrm>
        </p:grpSpPr>
        <p:sp>
          <p:nvSpPr>
            <p:cNvPr id="20" name="object 20"/>
            <p:cNvSpPr/>
            <p:nvPr/>
          </p:nvSpPr>
          <p:spPr>
            <a:xfrm>
              <a:off x="4999609" y="3393059"/>
              <a:ext cx="2193290" cy="1080135"/>
            </a:xfrm>
            <a:custGeom>
              <a:avLst/>
              <a:gdLst/>
              <a:ahLst/>
              <a:cxnLst/>
              <a:rect l="l" t="t" r="r" b="b"/>
              <a:pathLst>
                <a:path w="2193290" h="1080135">
                  <a:moveTo>
                    <a:pt x="2012695" y="0"/>
                  </a:moveTo>
                  <a:lnTo>
                    <a:pt x="180086" y="0"/>
                  </a:lnTo>
                  <a:lnTo>
                    <a:pt x="132218" y="6424"/>
                  </a:lnTo>
                  <a:lnTo>
                    <a:pt x="89201" y="24558"/>
                  </a:lnTo>
                  <a:lnTo>
                    <a:pt x="52752" y="52689"/>
                  </a:lnTo>
                  <a:lnTo>
                    <a:pt x="24590" y="89106"/>
                  </a:lnTo>
                  <a:lnTo>
                    <a:pt x="6434" y="132100"/>
                  </a:lnTo>
                  <a:lnTo>
                    <a:pt x="0" y="179958"/>
                  </a:lnTo>
                  <a:lnTo>
                    <a:pt x="0" y="900048"/>
                  </a:lnTo>
                  <a:lnTo>
                    <a:pt x="6434" y="947907"/>
                  </a:lnTo>
                  <a:lnTo>
                    <a:pt x="24590" y="990901"/>
                  </a:lnTo>
                  <a:lnTo>
                    <a:pt x="52752" y="1027318"/>
                  </a:lnTo>
                  <a:lnTo>
                    <a:pt x="89201" y="1055449"/>
                  </a:lnTo>
                  <a:lnTo>
                    <a:pt x="132218" y="1073583"/>
                  </a:lnTo>
                  <a:lnTo>
                    <a:pt x="180086" y="1080008"/>
                  </a:lnTo>
                  <a:lnTo>
                    <a:pt x="2012695" y="1080008"/>
                  </a:lnTo>
                  <a:lnTo>
                    <a:pt x="2060563" y="1073583"/>
                  </a:lnTo>
                  <a:lnTo>
                    <a:pt x="2103580" y="1055449"/>
                  </a:lnTo>
                  <a:lnTo>
                    <a:pt x="2140029" y="1027318"/>
                  </a:lnTo>
                  <a:lnTo>
                    <a:pt x="2168191" y="990901"/>
                  </a:lnTo>
                  <a:lnTo>
                    <a:pt x="2186347" y="947907"/>
                  </a:lnTo>
                  <a:lnTo>
                    <a:pt x="2192782" y="900048"/>
                  </a:lnTo>
                  <a:lnTo>
                    <a:pt x="2192782" y="179958"/>
                  </a:lnTo>
                  <a:lnTo>
                    <a:pt x="2186347" y="132100"/>
                  </a:lnTo>
                  <a:lnTo>
                    <a:pt x="2168191" y="89106"/>
                  </a:lnTo>
                  <a:lnTo>
                    <a:pt x="2140029" y="52689"/>
                  </a:lnTo>
                  <a:lnTo>
                    <a:pt x="2103580" y="24558"/>
                  </a:lnTo>
                  <a:lnTo>
                    <a:pt x="2060563" y="6424"/>
                  </a:lnTo>
                  <a:lnTo>
                    <a:pt x="2012695" y="0"/>
                  </a:lnTo>
                  <a:close/>
                </a:path>
              </a:pathLst>
            </a:custGeom>
            <a:solidFill>
              <a:srgbClr val="AAABB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1" name="object 21"/>
            <p:cNvSpPr/>
            <p:nvPr/>
          </p:nvSpPr>
          <p:spPr>
            <a:xfrm>
              <a:off x="4999609" y="3393059"/>
              <a:ext cx="2193290" cy="1080135"/>
            </a:xfrm>
            <a:custGeom>
              <a:avLst/>
              <a:gdLst/>
              <a:ahLst/>
              <a:cxnLst/>
              <a:rect l="l" t="t" r="r" b="b"/>
              <a:pathLst>
                <a:path w="2193290" h="1080135">
                  <a:moveTo>
                    <a:pt x="0" y="179958"/>
                  </a:moveTo>
                  <a:lnTo>
                    <a:pt x="6434" y="132100"/>
                  </a:lnTo>
                  <a:lnTo>
                    <a:pt x="24590" y="89106"/>
                  </a:lnTo>
                  <a:lnTo>
                    <a:pt x="52752" y="52689"/>
                  </a:lnTo>
                  <a:lnTo>
                    <a:pt x="89201" y="24558"/>
                  </a:lnTo>
                  <a:lnTo>
                    <a:pt x="132218" y="6424"/>
                  </a:lnTo>
                  <a:lnTo>
                    <a:pt x="180086" y="0"/>
                  </a:lnTo>
                  <a:lnTo>
                    <a:pt x="2012695" y="0"/>
                  </a:lnTo>
                  <a:lnTo>
                    <a:pt x="2060563" y="6424"/>
                  </a:lnTo>
                  <a:lnTo>
                    <a:pt x="2103580" y="24558"/>
                  </a:lnTo>
                  <a:lnTo>
                    <a:pt x="2140029" y="52689"/>
                  </a:lnTo>
                  <a:lnTo>
                    <a:pt x="2168191" y="89106"/>
                  </a:lnTo>
                  <a:lnTo>
                    <a:pt x="2186347" y="132100"/>
                  </a:lnTo>
                  <a:lnTo>
                    <a:pt x="2192782" y="179958"/>
                  </a:lnTo>
                  <a:lnTo>
                    <a:pt x="2192782" y="900048"/>
                  </a:lnTo>
                  <a:lnTo>
                    <a:pt x="2186347" y="947907"/>
                  </a:lnTo>
                  <a:lnTo>
                    <a:pt x="2168191" y="990901"/>
                  </a:lnTo>
                  <a:lnTo>
                    <a:pt x="2140029" y="1027318"/>
                  </a:lnTo>
                  <a:lnTo>
                    <a:pt x="2103580" y="1055449"/>
                  </a:lnTo>
                  <a:lnTo>
                    <a:pt x="2060563" y="1073583"/>
                  </a:lnTo>
                  <a:lnTo>
                    <a:pt x="2012695" y="1080008"/>
                  </a:lnTo>
                  <a:lnTo>
                    <a:pt x="180086" y="1080008"/>
                  </a:lnTo>
                  <a:lnTo>
                    <a:pt x="132218" y="1073583"/>
                  </a:lnTo>
                  <a:lnTo>
                    <a:pt x="89201" y="1055449"/>
                  </a:lnTo>
                  <a:lnTo>
                    <a:pt x="52752" y="1027318"/>
                  </a:lnTo>
                  <a:lnTo>
                    <a:pt x="24590" y="990901"/>
                  </a:lnTo>
                  <a:lnTo>
                    <a:pt x="6434" y="947907"/>
                  </a:lnTo>
                  <a:lnTo>
                    <a:pt x="0" y="900048"/>
                  </a:lnTo>
                  <a:lnTo>
                    <a:pt x="0" y="179958"/>
                  </a:lnTo>
                  <a:close/>
                </a:path>
              </a:pathLst>
            </a:custGeom>
            <a:ln w="12699">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22" name="object 22"/>
          <p:cNvSpPr txBox="1"/>
          <p:nvPr/>
        </p:nvSpPr>
        <p:spPr>
          <a:xfrm>
            <a:off x="5258180" y="3612641"/>
            <a:ext cx="1677670" cy="594995"/>
          </a:xfrm>
          <a:prstGeom prst="rect">
            <a:avLst/>
          </a:prstGeom>
        </p:spPr>
        <p:txBody>
          <a:bodyPr vert="horz" wrap="square" lIns="0" tIns="55880" rIns="0" bIns="0" rtlCol="0">
            <a:spAutoFit/>
          </a:bodyPr>
          <a:lstStyle/>
          <a:p>
            <a:pPr marL="597535" marR="5080" lvl="0" indent="-585470" defTabSz="914400" eaLnBrk="1" fontAlgn="auto" latinLnBrk="0" hangingPunct="1">
              <a:lnSpc>
                <a:spcPts val="2080"/>
              </a:lnSpc>
              <a:spcBef>
                <a:spcPts val="440"/>
              </a:spcBef>
              <a:spcAft>
                <a:spcPts val="0"/>
              </a:spcAft>
              <a:buClrTx/>
              <a:buSzTx/>
              <a:buFontTx/>
              <a:buNone/>
              <a:tabLst/>
              <a:defRPr/>
            </a:pPr>
            <a:r>
              <a:rPr kumimoji="0" sz="2000" b="0" i="0" u="none" strike="noStrike" kern="0" cap="none" spc="0" normalizeH="0" baseline="0" noProof="0" dirty="0">
                <a:ln>
                  <a:noFill/>
                </a:ln>
                <a:solidFill>
                  <a:sysClr val="windowText" lastClr="000000"/>
                </a:solidFill>
                <a:effectLst/>
                <a:uLnTx/>
                <a:uFillTx/>
                <a:latin typeface="Arial"/>
                <a:cs typeface="Arial"/>
              </a:rPr>
              <a:t>Finalidad</a:t>
            </a:r>
            <a:r>
              <a:rPr kumimoji="0" sz="2000" b="0" i="0" u="none" strike="noStrike" kern="0" cap="none" spc="-80" normalizeH="0" baseline="0" noProof="0" dirty="0">
                <a:ln>
                  <a:noFill/>
                </a:ln>
                <a:solidFill>
                  <a:sysClr val="windowText" lastClr="000000"/>
                </a:solidFill>
                <a:effectLst/>
                <a:uLnTx/>
                <a:uFillTx/>
                <a:latin typeface="Arial"/>
                <a:cs typeface="Arial"/>
              </a:rPr>
              <a:t> </a:t>
            </a:r>
            <a:r>
              <a:rPr kumimoji="0" sz="2000" b="0" i="0" u="none" strike="noStrike" kern="0" cap="none" spc="0" normalizeH="0" baseline="0" noProof="0" dirty="0">
                <a:ln>
                  <a:noFill/>
                </a:ln>
                <a:solidFill>
                  <a:sysClr val="windowText" lastClr="000000"/>
                </a:solidFill>
                <a:effectLst/>
                <a:uLnTx/>
                <a:uFillTx/>
                <a:latin typeface="Arial"/>
                <a:cs typeface="Arial"/>
              </a:rPr>
              <a:t>de</a:t>
            </a:r>
            <a:r>
              <a:rPr kumimoji="0" sz="2000" b="0" i="0" u="none" strike="noStrike" kern="0" cap="none" spc="-80" normalizeH="0" baseline="0" noProof="0" dirty="0">
                <a:ln>
                  <a:noFill/>
                </a:ln>
                <a:solidFill>
                  <a:sysClr val="windowText" lastClr="000000"/>
                </a:solidFill>
                <a:effectLst/>
                <a:uLnTx/>
                <a:uFillTx/>
                <a:latin typeface="Arial"/>
                <a:cs typeface="Arial"/>
              </a:rPr>
              <a:t> </a:t>
            </a:r>
            <a:r>
              <a:rPr kumimoji="0" sz="2000" b="0" i="0" u="none" strike="noStrike" kern="0" cap="none" spc="-25" normalizeH="0" baseline="0" noProof="0" dirty="0">
                <a:ln>
                  <a:noFill/>
                </a:ln>
                <a:solidFill>
                  <a:sysClr val="windowText" lastClr="000000"/>
                </a:solidFill>
                <a:effectLst/>
                <a:uLnTx/>
                <a:uFillTx/>
                <a:latin typeface="Arial"/>
                <a:cs typeface="Arial"/>
              </a:rPr>
              <a:t>la LSS</a:t>
            </a:r>
            <a:endParaRPr kumimoji="0" sz="2000" b="0" i="0" u="none" strike="noStrike" kern="0" cap="none" spc="0" normalizeH="0" baseline="0" noProof="0">
              <a:ln>
                <a:noFill/>
              </a:ln>
              <a:solidFill>
                <a:sysClr val="windowText" lastClr="000000"/>
              </a:solidFill>
              <a:effectLst/>
              <a:uLnTx/>
              <a:uFillTx/>
              <a:latin typeface="Arial"/>
              <a:cs typeface="Arial"/>
            </a:endParaRPr>
          </a:p>
        </p:txBody>
      </p:sp>
      <p:sp>
        <p:nvSpPr>
          <p:cNvPr id="23" name="object 23"/>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26</a:t>
            </a:fld>
            <a:endParaRPr kumimoji="0" sz="1200" b="1" i="0" u="none" strike="noStrike" kern="0" cap="none" spc="-25" normalizeH="0" baseline="0" noProof="0" dirty="0">
              <a:ln>
                <a:noFill/>
              </a:ln>
              <a:solidFill>
                <a:srgbClr val="001F5F"/>
              </a:solidFill>
              <a:effectLst/>
              <a:uLnTx/>
              <a:uFillTx/>
              <a:latin typeface="Arial"/>
              <a:cs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854454" y="761187"/>
            <a:ext cx="4042410" cy="574675"/>
          </a:xfrm>
          <a:prstGeom prst="rect">
            <a:avLst/>
          </a:prstGeom>
        </p:spPr>
        <p:txBody>
          <a:bodyPr vert="horz" wrap="square" lIns="0" tIns="12700" rIns="0" bIns="0" rtlCol="0">
            <a:spAutoFit/>
          </a:bodyPr>
          <a:lstStyle/>
          <a:p>
            <a:pPr marL="12700">
              <a:lnSpc>
                <a:spcPct val="100000"/>
              </a:lnSpc>
              <a:spcBef>
                <a:spcPts val="100"/>
              </a:spcBef>
            </a:pPr>
            <a:r>
              <a:rPr dirty="0"/>
              <a:t>Aspectos</a:t>
            </a:r>
            <a:r>
              <a:rPr spc="-25" dirty="0"/>
              <a:t> </a:t>
            </a:r>
            <a:r>
              <a:rPr spc="-10" dirty="0"/>
              <a:t>generales</a:t>
            </a:r>
          </a:p>
        </p:txBody>
      </p:sp>
      <p:grpSp>
        <p:nvGrpSpPr>
          <p:cNvPr id="3" name="object 3"/>
          <p:cNvGrpSpPr/>
          <p:nvPr/>
        </p:nvGrpSpPr>
        <p:grpSpPr>
          <a:xfrm>
            <a:off x="3194430" y="1553336"/>
            <a:ext cx="2586355" cy="1299845"/>
            <a:chOff x="3194430" y="1553336"/>
            <a:chExt cx="2586355" cy="1299845"/>
          </a:xfrm>
        </p:grpSpPr>
        <p:sp>
          <p:nvSpPr>
            <p:cNvPr id="4" name="object 4"/>
            <p:cNvSpPr/>
            <p:nvPr/>
          </p:nvSpPr>
          <p:spPr>
            <a:xfrm>
              <a:off x="3200780" y="1559686"/>
              <a:ext cx="2573655" cy="1287145"/>
            </a:xfrm>
            <a:custGeom>
              <a:avLst/>
              <a:gdLst/>
              <a:ahLst/>
              <a:cxnLst/>
              <a:rect l="l" t="t" r="r" b="b"/>
              <a:pathLst>
                <a:path w="2573654" h="1287145">
                  <a:moveTo>
                    <a:pt x="2444877" y="0"/>
                  </a:moveTo>
                  <a:lnTo>
                    <a:pt x="128651" y="0"/>
                  </a:lnTo>
                  <a:lnTo>
                    <a:pt x="78545" y="10118"/>
                  </a:lnTo>
                  <a:lnTo>
                    <a:pt x="37655" y="37703"/>
                  </a:lnTo>
                  <a:lnTo>
                    <a:pt x="10100" y="78599"/>
                  </a:lnTo>
                  <a:lnTo>
                    <a:pt x="0" y="128650"/>
                  </a:lnTo>
                  <a:lnTo>
                    <a:pt x="0" y="1158113"/>
                  </a:lnTo>
                  <a:lnTo>
                    <a:pt x="10100" y="1208164"/>
                  </a:lnTo>
                  <a:lnTo>
                    <a:pt x="37655" y="1249060"/>
                  </a:lnTo>
                  <a:lnTo>
                    <a:pt x="78545" y="1276645"/>
                  </a:lnTo>
                  <a:lnTo>
                    <a:pt x="128651" y="1286764"/>
                  </a:lnTo>
                  <a:lnTo>
                    <a:pt x="2444877" y="1286764"/>
                  </a:lnTo>
                  <a:lnTo>
                    <a:pt x="2494928" y="1276645"/>
                  </a:lnTo>
                  <a:lnTo>
                    <a:pt x="2535824" y="1249060"/>
                  </a:lnTo>
                  <a:lnTo>
                    <a:pt x="2563409" y="1208164"/>
                  </a:lnTo>
                  <a:lnTo>
                    <a:pt x="2573528" y="1158113"/>
                  </a:lnTo>
                  <a:lnTo>
                    <a:pt x="2573528" y="128650"/>
                  </a:lnTo>
                  <a:lnTo>
                    <a:pt x="2563409" y="78599"/>
                  </a:lnTo>
                  <a:lnTo>
                    <a:pt x="2535824" y="37703"/>
                  </a:lnTo>
                  <a:lnTo>
                    <a:pt x="2494928" y="10118"/>
                  </a:lnTo>
                  <a:lnTo>
                    <a:pt x="2444877"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 name="object 5"/>
            <p:cNvSpPr/>
            <p:nvPr/>
          </p:nvSpPr>
          <p:spPr>
            <a:xfrm>
              <a:off x="3200780" y="1559686"/>
              <a:ext cx="2573655" cy="1287145"/>
            </a:xfrm>
            <a:custGeom>
              <a:avLst/>
              <a:gdLst/>
              <a:ahLst/>
              <a:cxnLst/>
              <a:rect l="l" t="t" r="r" b="b"/>
              <a:pathLst>
                <a:path w="2573654" h="1287145">
                  <a:moveTo>
                    <a:pt x="0" y="128650"/>
                  </a:moveTo>
                  <a:lnTo>
                    <a:pt x="10100" y="78599"/>
                  </a:lnTo>
                  <a:lnTo>
                    <a:pt x="37655" y="37703"/>
                  </a:lnTo>
                  <a:lnTo>
                    <a:pt x="78545" y="10118"/>
                  </a:lnTo>
                  <a:lnTo>
                    <a:pt x="128651" y="0"/>
                  </a:lnTo>
                  <a:lnTo>
                    <a:pt x="2444877" y="0"/>
                  </a:lnTo>
                  <a:lnTo>
                    <a:pt x="2494928" y="10118"/>
                  </a:lnTo>
                  <a:lnTo>
                    <a:pt x="2535824" y="37703"/>
                  </a:lnTo>
                  <a:lnTo>
                    <a:pt x="2563409" y="78599"/>
                  </a:lnTo>
                  <a:lnTo>
                    <a:pt x="2573528" y="128650"/>
                  </a:lnTo>
                  <a:lnTo>
                    <a:pt x="2573528" y="1158113"/>
                  </a:lnTo>
                  <a:lnTo>
                    <a:pt x="2563409" y="1208164"/>
                  </a:lnTo>
                  <a:lnTo>
                    <a:pt x="2535824" y="1249060"/>
                  </a:lnTo>
                  <a:lnTo>
                    <a:pt x="2494928" y="1276645"/>
                  </a:lnTo>
                  <a:lnTo>
                    <a:pt x="2444877" y="1286764"/>
                  </a:lnTo>
                  <a:lnTo>
                    <a:pt x="128651" y="1286764"/>
                  </a:lnTo>
                  <a:lnTo>
                    <a:pt x="78545" y="1276645"/>
                  </a:lnTo>
                  <a:lnTo>
                    <a:pt x="37655" y="1249060"/>
                  </a:lnTo>
                  <a:lnTo>
                    <a:pt x="10100" y="1208164"/>
                  </a:lnTo>
                  <a:lnTo>
                    <a:pt x="0" y="1158113"/>
                  </a:lnTo>
                  <a:lnTo>
                    <a:pt x="0" y="128650"/>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6" name="object 6"/>
          <p:cNvSpPr txBox="1"/>
          <p:nvPr/>
        </p:nvSpPr>
        <p:spPr>
          <a:xfrm>
            <a:off x="1854454" y="1289050"/>
            <a:ext cx="3583940" cy="1475105"/>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sz="1800" b="0" i="0" u="none" strike="noStrike" kern="0" cap="none" spc="0" normalizeH="0" baseline="0" noProof="0" dirty="0">
                <a:ln>
                  <a:noFill/>
                </a:ln>
                <a:solidFill>
                  <a:srgbClr val="001F5F"/>
                </a:solidFill>
                <a:effectLst/>
                <a:uLnTx/>
                <a:uFillTx/>
                <a:latin typeface="Arial"/>
                <a:cs typeface="Arial"/>
              </a:rPr>
              <a:t>Art.</a:t>
            </a:r>
            <a:r>
              <a:rPr kumimoji="0" sz="1800" b="0" i="0" u="none" strike="noStrike" kern="0" cap="none" spc="-5" normalizeH="0" baseline="0" noProof="0" dirty="0">
                <a:ln>
                  <a:noFill/>
                </a:ln>
                <a:solidFill>
                  <a:srgbClr val="001F5F"/>
                </a:solidFill>
                <a:effectLst/>
                <a:uLnTx/>
                <a:uFillTx/>
                <a:latin typeface="Arial"/>
                <a:cs typeface="Arial"/>
              </a:rPr>
              <a:t> </a:t>
            </a:r>
            <a:r>
              <a:rPr kumimoji="0" sz="1800" b="0" i="0" u="none" strike="noStrike" kern="0" cap="none" spc="0" normalizeH="0" baseline="0" noProof="0" dirty="0">
                <a:ln>
                  <a:noFill/>
                </a:ln>
                <a:solidFill>
                  <a:srgbClr val="001F5F"/>
                </a:solidFill>
                <a:effectLst/>
                <a:uLnTx/>
                <a:uFillTx/>
                <a:latin typeface="Arial"/>
                <a:cs typeface="Arial"/>
              </a:rPr>
              <a:t>6 y 7 </a:t>
            </a:r>
            <a:r>
              <a:rPr kumimoji="0" sz="1800" b="0" i="0" u="none" strike="noStrike" kern="0" cap="none" spc="-25" normalizeH="0" baseline="0" noProof="0" dirty="0">
                <a:ln>
                  <a:noFill/>
                </a:ln>
                <a:solidFill>
                  <a:srgbClr val="001F5F"/>
                </a:solidFill>
                <a:effectLst/>
                <a:uLnTx/>
                <a:uFillTx/>
                <a:latin typeface="Arial"/>
                <a:cs typeface="Arial"/>
              </a:rPr>
              <a:t>LSS</a:t>
            </a:r>
            <a:endParaRPr kumimoji="0" sz="1800" b="0" i="0" u="none" strike="noStrike" kern="0" cap="none" spc="0" normalizeH="0" baseline="0" noProof="0">
              <a:ln>
                <a:noFill/>
              </a:ln>
              <a:solidFill>
                <a:sysClr val="windowText" lastClr="000000"/>
              </a:solidFill>
              <a:effectLst/>
              <a:uLnTx/>
              <a:uFillTx/>
              <a:latin typeface="Arial"/>
              <a:cs typeface="Arial"/>
            </a:endParaRPr>
          </a:p>
          <a:p>
            <a:pPr marL="1691639" marR="5080" lvl="0" indent="635" algn="ctr" defTabSz="914400" eaLnBrk="1" fontAlgn="auto" latinLnBrk="0" hangingPunct="1">
              <a:lnSpc>
                <a:spcPct val="86200"/>
              </a:lnSpc>
              <a:spcBef>
                <a:spcPts val="560"/>
              </a:spcBef>
              <a:spcAft>
                <a:spcPts val="0"/>
              </a:spcAft>
              <a:buClrTx/>
              <a:buSzTx/>
              <a:buFontTx/>
              <a:buNone/>
              <a:tabLst/>
              <a:defRPr/>
            </a:pPr>
            <a:r>
              <a:rPr kumimoji="0" sz="2800" b="0" i="0" u="none" strike="noStrike" kern="0" cap="none" spc="0" normalizeH="0" baseline="0" noProof="0" dirty="0">
                <a:ln>
                  <a:noFill/>
                </a:ln>
                <a:solidFill>
                  <a:srgbClr val="FFFFFF"/>
                </a:solidFill>
                <a:effectLst/>
                <a:uLnTx/>
                <a:uFillTx/>
                <a:latin typeface="Arial"/>
                <a:cs typeface="Arial"/>
              </a:rPr>
              <a:t>El</a:t>
            </a:r>
            <a:r>
              <a:rPr kumimoji="0" sz="2800" b="0" i="0" u="none" strike="noStrike" kern="0" cap="none" spc="-35" normalizeH="0" baseline="0" noProof="0" dirty="0">
                <a:ln>
                  <a:noFill/>
                </a:ln>
                <a:solidFill>
                  <a:srgbClr val="FFFFFF"/>
                </a:solidFill>
                <a:effectLst/>
                <a:uLnTx/>
                <a:uFillTx/>
                <a:latin typeface="Arial"/>
                <a:cs typeface="Arial"/>
              </a:rPr>
              <a:t> </a:t>
            </a:r>
            <a:r>
              <a:rPr kumimoji="0" sz="2800" b="0" i="0" u="none" strike="noStrike" kern="0" cap="none" spc="-10" normalizeH="0" baseline="0" noProof="0" dirty="0">
                <a:ln>
                  <a:noFill/>
                </a:ln>
                <a:solidFill>
                  <a:srgbClr val="FFFFFF"/>
                </a:solidFill>
                <a:effectLst/>
                <a:uLnTx/>
                <a:uFillTx/>
                <a:latin typeface="Arial"/>
                <a:cs typeface="Arial"/>
              </a:rPr>
              <a:t>seguro social comprende:</a:t>
            </a:r>
            <a:endParaRPr kumimoji="0" sz="2800" b="0" i="0" u="none" strike="noStrike" kern="0" cap="none" spc="0" normalizeH="0" baseline="0" noProof="0">
              <a:ln>
                <a:noFill/>
              </a:ln>
              <a:solidFill>
                <a:sysClr val="windowText" lastClr="000000"/>
              </a:solidFill>
              <a:effectLst/>
              <a:uLnTx/>
              <a:uFillTx/>
              <a:latin typeface="Arial"/>
              <a:cs typeface="Arial"/>
            </a:endParaRPr>
          </a:p>
        </p:txBody>
      </p:sp>
      <p:grpSp>
        <p:nvGrpSpPr>
          <p:cNvPr id="7" name="object 7"/>
          <p:cNvGrpSpPr/>
          <p:nvPr/>
        </p:nvGrpSpPr>
        <p:grpSpPr>
          <a:xfrm>
            <a:off x="3451733" y="2840101"/>
            <a:ext cx="2329180" cy="1621155"/>
            <a:chOff x="3451733" y="2840101"/>
            <a:chExt cx="2329180" cy="1621155"/>
          </a:xfrm>
        </p:grpSpPr>
        <p:sp>
          <p:nvSpPr>
            <p:cNvPr id="8" name="object 8"/>
            <p:cNvSpPr/>
            <p:nvPr/>
          </p:nvSpPr>
          <p:spPr>
            <a:xfrm>
              <a:off x="3458083" y="2846451"/>
              <a:ext cx="257810" cy="965200"/>
            </a:xfrm>
            <a:custGeom>
              <a:avLst/>
              <a:gdLst/>
              <a:ahLst/>
              <a:cxnLst/>
              <a:rect l="l" t="t" r="r" b="b"/>
              <a:pathLst>
                <a:path w="257810" h="965200">
                  <a:moveTo>
                    <a:pt x="0" y="0"/>
                  </a:moveTo>
                  <a:lnTo>
                    <a:pt x="0" y="965073"/>
                  </a:lnTo>
                  <a:lnTo>
                    <a:pt x="257301" y="965073"/>
                  </a:lnTo>
                </a:path>
              </a:pathLst>
            </a:custGeom>
            <a:ln w="12699">
              <a:solidFill>
                <a:srgbClr val="00174A"/>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 name="object 9"/>
            <p:cNvSpPr/>
            <p:nvPr/>
          </p:nvSpPr>
          <p:spPr>
            <a:xfrm>
              <a:off x="3715385" y="3168142"/>
              <a:ext cx="2059305" cy="1287145"/>
            </a:xfrm>
            <a:custGeom>
              <a:avLst/>
              <a:gdLst/>
              <a:ahLst/>
              <a:cxnLst/>
              <a:rect l="l" t="t" r="r" b="b"/>
              <a:pathLst>
                <a:path w="2059304" h="1287145">
                  <a:moveTo>
                    <a:pt x="1930273" y="0"/>
                  </a:moveTo>
                  <a:lnTo>
                    <a:pt x="128777" y="0"/>
                  </a:lnTo>
                  <a:lnTo>
                    <a:pt x="78652" y="10118"/>
                  </a:lnTo>
                  <a:lnTo>
                    <a:pt x="37718" y="37703"/>
                  </a:lnTo>
                  <a:lnTo>
                    <a:pt x="10120" y="78599"/>
                  </a:lnTo>
                  <a:lnTo>
                    <a:pt x="0" y="128650"/>
                  </a:lnTo>
                  <a:lnTo>
                    <a:pt x="0" y="1158113"/>
                  </a:lnTo>
                  <a:lnTo>
                    <a:pt x="10120" y="1208218"/>
                  </a:lnTo>
                  <a:lnTo>
                    <a:pt x="37718" y="1249108"/>
                  </a:lnTo>
                  <a:lnTo>
                    <a:pt x="78652" y="1276663"/>
                  </a:lnTo>
                  <a:lnTo>
                    <a:pt x="128777" y="1286764"/>
                  </a:lnTo>
                  <a:lnTo>
                    <a:pt x="1930273" y="1286764"/>
                  </a:lnTo>
                  <a:lnTo>
                    <a:pt x="1980324" y="1276663"/>
                  </a:lnTo>
                  <a:lnTo>
                    <a:pt x="2021220" y="1249108"/>
                  </a:lnTo>
                  <a:lnTo>
                    <a:pt x="2048805" y="1208218"/>
                  </a:lnTo>
                  <a:lnTo>
                    <a:pt x="2058924" y="1158113"/>
                  </a:lnTo>
                  <a:lnTo>
                    <a:pt x="2058924" y="128650"/>
                  </a:lnTo>
                  <a:lnTo>
                    <a:pt x="2048805" y="78599"/>
                  </a:lnTo>
                  <a:lnTo>
                    <a:pt x="2021220" y="37703"/>
                  </a:lnTo>
                  <a:lnTo>
                    <a:pt x="1980324" y="10118"/>
                  </a:lnTo>
                  <a:lnTo>
                    <a:pt x="1930273" y="0"/>
                  </a:lnTo>
                  <a:close/>
                </a:path>
              </a:pathLst>
            </a:custGeom>
            <a:solidFill>
              <a:srgbClr val="FFFFFF">
                <a:alpha val="90194"/>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0" name="object 10"/>
            <p:cNvSpPr/>
            <p:nvPr/>
          </p:nvSpPr>
          <p:spPr>
            <a:xfrm>
              <a:off x="3715385" y="3168142"/>
              <a:ext cx="2059305" cy="1287145"/>
            </a:xfrm>
            <a:custGeom>
              <a:avLst/>
              <a:gdLst/>
              <a:ahLst/>
              <a:cxnLst/>
              <a:rect l="l" t="t" r="r" b="b"/>
              <a:pathLst>
                <a:path w="2059304" h="1287145">
                  <a:moveTo>
                    <a:pt x="0" y="128650"/>
                  </a:moveTo>
                  <a:lnTo>
                    <a:pt x="10120" y="78599"/>
                  </a:lnTo>
                  <a:lnTo>
                    <a:pt x="37718" y="37703"/>
                  </a:lnTo>
                  <a:lnTo>
                    <a:pt x="78652" y="10118"/>
                  </a:lnTo>
                  <a:lnTo>
                    <a:pt x="128777" y="0"/>
                  </a:lnTo>
                  <a:lnTo>
                    <a:pt x="1930273" y="0"/>
                  </a:lnTo>
                  <a:lnTo>
                    <a:pt x="1980324" y="10118"/>
                  </a:lnTo>
                  <a:lnTo>
                    <a:pt x="2021220" y="37703"/>
                  </a:lnTo>
                  <a:lnTo>
                    <a:pt x="2048805" y="78599"/>
                  </a:lnTo>
                  <a:lnTo>
                    <a:pt x="2058924" y="128650"/>
                  </a:lnTo>
                  <a:lnTo>
                    <a:pt x="2058924" y="1158113"/>
                  </a:lnTo>
                  <a:lnTo>
                    <a:pt x="2048805" y="1208218"/>
                  </a:lnTo>
                  <a:lnTo>
                    <a:pt x="2021220" y="1249108"/>
                  </a:lnTo>
                  <a:lnTo>
                    <a:pt x="1980324" y="1276663"/>
                  </a:lnTo>
                  <a:lnTo>
                    <a:pt x="1930273" y="1286764"/>
                  </a:lnTo>
                  <a:lnTo>
                    <a:pt x="128777" y="1286764"/>
                  </a:lnTo>
                  <a:lnTo>
                    <a:pt x="78652" y="1276663"/>
                  </a:lnTo>
                  <a:lnTo>
                    <a:pt x="37718" y="1249108"/>
                  </a:lnTo>
                  <a:lnTo>
                    <a:pt x="10120" y="1208218"/>
                  </a:lnTo>
                  <a:lnTo>
                    <a:pt x="0" y="1158113"/>
                  </a:lnTo>
                  <a:lnTo>
                    <a:pt x="0" y="128650"/>
                  </a:lnTo>
                  <a:close/>
                </a:path>
              </a:pathLst>
            </a:custGeom>
            <a:ln w="12700">
              <a:solidFill>
                <a:srgbClr val="001F5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1" name="object 11"/>
          <p:cNvSpPr txBox="1"/>
          <p:nvPr/>
        </p:nvSpPr>
        <p:spPr>
          <a:xfrm>
            <a:off x="3827526" y="3323590"/>
            <a:ext cx="1835150" cy="904240"/>
          </a:xfrm>
          <a:prstGeom prst="rect">
            <a:avLst/>
          </a:prstGeom>
        </p:spPr>
        <p:txBody>
          <a:bodyPr vert="horz" wrap="square" lIns="0" tIns="80645" rIns="0" bIns="0" rtlCol="0">
            <a:spAutoFit/>
          </a:bodyPr>
          <a:lstStyle/>
          <a:p>
            <a:pPr marL="12700" marR="5080" lvl="0" indent="120014" defTabSz="914400" eaLnBrk="1" fontAlgn="auto" latinLnBrk="0" hangingPunct="1">
              <a:lnSpc>
                <a:spcPts val="3200"/>
              </a:lnSpc>
              <a:spcBef>
                <a:spcPts val="635"/>
              </a:spcBef>
              <a:spcAft>
                <a:spcPts val="0"/>
              </a:spcAft>
              <a:buClrTx/>
              <a:buSzTx/>
              <a:buFontTx/>
              <a:buNone/>
              <a:tabLst/>
              <a:defRPr/>
            </a:pPr>
            <a:r>
              <a:rPr kumimoji="0" sz="3100" b="0" i="0" u="none" strike="noStrike" kern="0" cap="none" spc="-10" normalizeH="0" baseline="0" noProof="0" dirty="0">
                <a:ln>
                  <a:noFill/>
                </a:ln>
                <a:solidFill>
                  <a:sysClr val="windowText" lastClr="000000"/>
                </a:solidFill>
                <a:effectLst/>
                <a:uLnTx/>
                <a:uFillTx/>
                <a:latin typeface="Arial"/>
                <a:cs typeface="Arial"/>
              </a:rPr>
              <a:t>Régimen obligatorio</a:t>
            </a:r>
            <a:endParaRPr kumimoji="0" sz="3100" b="0" i="0" u="none" strike="noStrike" kern="0" cap="none" spc="0" normalizeH="0" baseline="0" noProof="0">
              <a:ln>
                <a:noFill/>
              </a:ln>
              <a:solidFill>
                <a:sysClr val="windowText" lastClr="000000"/>
              </a:solidFill>
              <a:effectLst/>
              <a:uLnTx/>
              <a:uFillTx/>
              <a:latin typeface="Arial"/>
              <a:cs typeface="Arial"/>
            </a:endParaRPr>
          </a:p>
        </p:txBody>
      </p:sp>
      <p:grpSp>
        <p:nvGrpSpPr>
          <p:cNvPr id="12" name="object 12"/>
          <p:cNvGrpSpPr/>
          <p:nvPr/>
        </p:nvGrpSpPr>
        <p:grpSpPr>
          <a:xfrm>
            <a:off x="3451733" y="2840101"/>
            <a:ext cx="2329180" cy="3230245"/>
            <a:chOff x="3451733" y="2840101"/>
            <a:chExt cx="2329180" cy="3230245"/>
          </a:xfrm>
        </p:grpSpPr>
        <p:sp>
          <p:nvSpPr>
            <p:cNvPr id="13" name="object 13"/>
            <p:cNvSpPr/>
            <p:nvPr/>
          </p:nvSpPr>
          <p:spPr>
            <a:xfrm>
              <a:off x="3458083" y="2846451"/>
              <a:ext cx="257810" cy="2573655"/>
            </a:xfrm>
            <a:custGeom>
              <a:avLst/>
              <a:gdLst/>
              <a:ahLst/>
              <a:cxnLst/>
              <a:rect l="l" t="t" r="r" b="b"/>
              <a:pathLst>
                <a:path w="257810" h="2573654">
                  <a:moveTo>
                    <a:pt x="0" y="0"/>
                  </a:moveTo>
                  <a:lnTo>
                    <a:pt x="0" y="2573528"/>
                  </a:lnTo>
                  <a:lnTo>
                    <a:pt x="257301" y="2573528"/>
                  </a:lnTo>
                </a:path>
              </a:pathLst>
            </a:custGeom>
            <a:ln w="12700">
              <a:solidFill>
                <a:srgbClr val="00174A"/>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4" name="object 14"/>
            <p:cNvSpPr/>
            <p:nvPr/>
          </p:nvSpPr>
          <p:spPr>
            <a:xfrm>
              <a:off x="3715385" y="4776597"/>
              <a:ext cx="2059305" cy="1287145"/>
            </a:xfrm>
            <a:custGeom>
              <a:avLst/>
              <a:gdLst/>
              <a:ahLst/>
              <a:cxnLst/>
              <a:rect l="l" t="t" r="r" b="b"/>
              <a:pathLst>
                <a:path w="2059304" h="1287145">
                  <a:moveTo>
                    <a:pt x="1930273" y="0"/>
                  </a:moveTo>
                  <a:lnTo>
                    <a:pt x="128777" y="0"/>
                  </a:lnTo>
                  <a:lnTo>
                    <a:pt x="78652" y="10120"/>
                  </a:lnTo>
                  <a:lnTo>
                    <a:pt x="37718" y="37718"/>
                  </a:lnTo>
                  <a:lnTo>
                    <a:pt x="10120" y="78652"/>
                  </a:lnTo>
                  <a:lnTo>
                    <a:pt x="0" y="128777"/>
                  </a:lnTo>
                  <a:lnTo>
                    <a:pt x="0" y="1158163"/>
                  </a:lnTo>
                  <a:lnTo>
                    <a:pt x="10120" y="1208246"/>
                  </a:lnTo>
                  <a:lnTo>
                    <a:pt x="37718" y="1249148"/>
                  </a:lnTo>
                  <a:lnTo>
                    <a:pt x="78652" y="1276726"/>
                  </a:lnTo>
                  <a:lnTo>
                    <a:pt x="128777" y="1286840"/>
                  </a:lnTo>
                  <a:lnTo>
                    <a:pt x="1930273" y="1286840"/>
                  </a:lnTo>
                  <a:lnTo>
                    <a:pt x="1980324" y="1276726"/>
                  </a:lnTo>
                  <a:lnTo>
                    <a:pt x="2021220" y="1249148"/>
                  </a:lnTo>
                  <a:lnTo>
                    <a:pt x="2048805" y="1208246"/>
                  </a:lnTo>
                  <a:lnTo>
                    <a:pt x="2058924" y="1158163"/>
                  </a:lnTo>
                  <a:lnTo>
                    <a:pt x="2058924" y="128777"/>
                  </a:lnTo>
                  <a:lnTo>
                    <a:pt x="2048805" y="78652"/>
                  </a:lnTo>
                  <a:lnTo>
                    <a:pt x="2021220" y="37718"/>
                  </a:lnTo>
                  <a:lnTo>
                    <a:pt x="1980324" y="10120"/>
                  </a:lnTo>
                  <a:lnTo>
                    <a:pt x="1930273" y="0"/>
                  </a:lnTo>
                  <a:close/>
                </a:path>
              </a:pathLst>
            </a:custGeom>
            <a:solidFill>
              <a:srgbClr val="FFFFFF">
                <a:alpha val="90194"/>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5" name="object 15"/>
            <p:cNvSpPr/>
            <p:nvPr/>
          </p:nvSpPr>
          <p:spPr>
            <a:xfrm>
              <a:off x="3715385" y="4776597"/>
              <a:ext cx="2059305" cy="1287145"/>
            </a:xfrm>
            <a:custGeom>
              <a:avLst/>
              <a:gdLst/>
              <a:ahLst/>
              <a:cxnLst/>
              <a:rect l="l" t="t" r="r" b="b"/>
              <a:pathLst>
                <a:path w="2059304" h="1287145">
                  <a:moveTo>
                    <a:pt x="0" y="128777"/>
                  </a:moveTo>
                  <a:lnTo>
                    <a:pt x="10120" y="78652"/>
                  </a:lnTo>
                  <a:lnTo>
                    <a:pt x="37718" y="37718"/>
                  </a:lnTo>
                  <a:lnTo>
                    <a:pt x="78652" y="10120"/>
                  </a:lnTo>
                  <a:lnTo>
                    <a:pt x="128777" y="0"/>
                  </a:lnTo>
                  <a:lnTo>
                    <a:pt x="1930273" y="0"/>
                  </a:lnTo>
                  <a:lnTo>
                    <a:pt x="1980324" y="10120"/>
                  </a:lnTo>
                  <a:lnTo>
                    <a:pt x="2021220" y="37718"/>
                  </a:lnTo>
                  <a:lnTo>
                    <a:pt x="2048805" y="78652"/>
                  </a:lnTo>
                  <a:lnTo>
                    <a:pt x="2058924" y="128777"/>
                  </a:lnTo>
                  <a:lnTo>
                    <a:pt x="2058924" y="1158163"/>
                  </a:lnTo>
                  <a:lnTo>
                    <a:pt x="2048805" y="1208246"/>
                  </a:lnTo>
                  <a:lnTo>
                    <a:pt x="2021220" y="1249148"/>
                  </a:lnTo>
                  <a:lnTo>
                    <a:pt x="1980324" y="1276726"/>
                  </a:lnTo>
                  <a:lnTo>
                    <a:pt x="1930273" y="1286840"/>
                  </a:lnTo>
                  <a:lnTo>
                    <a:pt x="128777" y="1286840"/>
                  </a:lnTo>
                  <a:lnTo>
                    <a:pt x="78652" y="1276726"/>
                  </a:lnTo>
                  <a:lnTo>
                    <a:pt x="37718" y="1249148"/>
                  </a:lnTo>
                  <a:lnTo>
                    <a:pt x="10120" y="1208246"/>
                  </a:lnTo>
                  <a:lnTo>
                    <a:pt x="0" y="1158163"/>
                  </a:lnTo>
                  <a:lnTo>
                    <a:pt x="0" y="128777"/>
                  </a:lnTo>
                  <a:close/>
                </a:path>
              </a:pathLst>
            </a:custGeom>
            <a:ln w="12700">
              <a:solidFill>
                <a:srgbClr val="001F5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6" name="object 16"/>
          <p:cNvSpPr txBox="1"/>
          <p:nvPr/>
        </p:nvSpPr>
        <p:spPr>
          <a:xfrm>
            <a:off x="3882390" y="4932426"/>
            <a:ext cx="1726564" cy="904240"/>
          </a:xfrm>
          <a:prstGeom prst="rect">
            <a:avLst/>
          </a:prstGeom>
        </p:spPr>
        <p:txBody>
          <a:bodyPr vert="horz" wrap="square" lIns="0" tIns="80645" rIns="0" bIns="0" rtlCol="0">
            <a:spAutoFit/>
          </a:bodyPr>
          <a:lstStyle/>
          <a:p>
            <a:pPr marL="12700" marR="5080" lvl="0" indent="65405" defTabSz="914400" eaLnBrk="1" fontAlgn="auto" latinLnBrk="0" hangingPunct="1">
              <a:lnSpc>
                <a:spcPts val="3200"/>
              </a:lnSpc>
              <a:spcBef>
                <a:spcPts val="635"/>
              </a:spcBef>
              <a:spcAft>
                <a:spcPts val="0"/>
              </a:spcAft>
              <a:buClrTx/>
              <a:buSzTx/>
              <a:buFontTx/>
              <a:buNone/>
              <a:tabLst/>
              <a:defRPr/>
            </a:pPr>
            <a:r>
              <a:rPr kumimoji="0" sz="3100" b="0" i="0" u="none" strike="noStrike" kern="0" cap="none" spc="-10" normalizeH="0" baseline="0" noProof="0" dirty="0">
                <a:ln>
                  <a:noFill/>
                </a:ln>
                <a:solidFill>
                  <a:sysClr val="windowText" lastClr="000000"/>
                </a:solidFill>
                <a:effectLst/>
                <a:uLnTx/>
                <a:uFillTx/>
                <a:latin typeface="Arial"/>
                <a:cs typeface="Arial"/>
              </a:rPr>
              <a:t>Régimen voluntario</a:t>
            </a:r>
            <a:endParaRPr kumimoji="0" sz="3100" b="0" i="0" u="none" strike="noStrike" kern="0" cap="none" spc="0" normalizeH="0" baseline="0" noProof="0">
              <a:ln>
                <a:noFill/>
              </a:ln>
              <a:solidFill>
                <a:sysClr val="windowText" lastClr="000000"/>
              </a:solidFill>
              <a:effectLst/>
              <a:uLnTx/>
              <a:uFillTx/>
              <a:latin typeface="Arial"/>
              <a:cs typeface="Arial"/>
            </a:endParaRPr>
          </a:p>
        </p:txBody>
      </p:sp>
      <p:grpSp>
        <p:nvGrpSpPr>
          <p:cNvPr id="17" name="object 17"/>
          <p:cNvGrpSpPr/>
          <p:nvPr/>
        </p:nvGrpSpPr>
        <p:grpSpPr>
          <a:xfrm>
            <a:off x="6411340" y="1553336"/>
            <a:ext cx="2586355" cy="1299845"/>
            <a:chOff x="6411340" y="1553336"/>
            <a:chExt cx="2586355" cy="1299845"/>
          </a:xfrm>
        </p:grpSpPr>
        <p:sp>
          <p:nvSpPr>
            <p:cNvPr id="18" name="object 18"/>
            <p:cNvSpPr/>
            <p:nvPr/>
          </p:nvSpPr>
          <p:spPr>
            <a:xfrm>
              <a:off x="6417690" y="1559686"/>
              <a:ext cx="2573655" cy="1287145"/>
            </a:xfrm>
            <a:custGeom>
              <a:avLst/>
              <a:gdLst/>
              <a:ahLst/>
              <a:cxnLst/>
              <a:rect l="l" t="t" r="r" b="b"/>
              <a:pathLst>
                <a:path w="2573654" h="1287145">
                  <a:moveTo>
                    <a:pt x="2444877" y="0"/>
                  </a:moveTo>
                  <a:lnTo>
                    <a:pt x="128651" y="0"/>
                  </a:lnTo>
                  <a:lnTo>
                    <a:pt x="78599" y="10118"/>
                  </a:lnTo>
                  <a:lnTo>
                    <a:pt x="37703" y="37703"/>
                  </a:lnTo>
                  <a:lnTo>
                    <a:pt x="10118" y="78599"/>
                  </a:lnTo>
                  <a:lnTo>
                    <a:pt x="0" y="128650"/>
                  </a:lnTo>
                  <a:lnTo>
                    <a:pt x="0" y="1158113"/>
                  </a:lnTo>
                  <a:lnTo>
                    <a:pt x="10118" y="1208164"/>
                  </a:lnTo>
                  <a:lnTo>
                    <a:pt x="37703" y="1249060"/>
                  </a:lnTo>
                  <a:lnTo>
                    <a:pt x="78599" y="1276645"/>
                  </a:lnTo>
                  <a:lnTo>
                    <a:pt x="128651" y="1286764"/>
                  </a:lnTo>
                  <a:lnTo>
                    <a:pt x="2444877" y="1286764"/>
                  </a:lnTo>
                  <a:lnTo>
                    <a:pt x="2494982" y="1276645"/>
                  </a:lnTo>
                  <a:lnTo>
                    <a:pt x="2535872" y="1249060"/>
                  </a:lnTo>
                  <a:lnTo>
                    <a:pt x="2563427" y="1208164"/>
                  </a:lnTo>
                  <a:lnTo>
                    <a:pt x="2573528" y="1158113"/>
                  </a:lnTo>
                  <a:lnTo>
                    <a:pt x="2573528" y="128650"/>
                  </a:lnTo>
                  <a:lnTo>
                    <a:pt x="2563427" y="78599"/>
                  </a:lnTo>
                  <a:lnTo>
                    <a:pt x="2535872" y="37703"/>
                  </a:lnTo>
                  <a:lnTo>
                    <a:pt x="2494982" y="10118"/>
                  </a:lnTo>
                  <a:lnTo>
                    <a:pt x="2444877"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9" name="object 19"/>
            <p:cNvSpPr/>
            <p:nvPr/>
          </p:nvSpPr>
          <p:spPr>
            <a:xfrm>
              <a:off x="6417690" y="1559686"/>
              <a:ext cx="2573655" cy="1287145"/>
            </a:xfrm>
            <a:custGeom>
              <a:avLst/>
              <a:gdLst/>
              <a:ahLst/>
              <a:cxnLst/>
              <a:rect l="l" t="t" r="r" b="b"/>
              <a:pathLst>
                <a:path w="2573654" h="1287145">
                  <a:moveTo>
                    <a:pt x="0" y="128650"/>
                  </a:moveTo>
                  <a:lnTo>
                    <a:pt x="10118" y="78599"/>
                  </a:lnTo>
                  <a:lnTo>
                    <a:pt x="37703" y="37703"/>
                  </a:lnTo>
                  <a:lnTo>
                    <a:pt x="78599" y="10118"/>
                  </a:lnTo>
                  <a:lnTo>
                    <a:pt x="128651" y="0"/>
                  </a:lnTo>
                  <a:lnTo>
                    <a:pt x="2444877" y="0"/>
                  </a:lnTo>
                  <a:lnTo>
                    <a:pt x="2494982" y="10118"/>
                  </a:lnTo>
                  <a:lnTo>
                    <a:pt x="2535872" y="37703"/>
                  </a:lnTo>
                  <a:lnTo>
                    <a:pt x="2563427" y="78599"/>
                  </a:lnTo>
                  <a:lnTo>
                    <a:pt x="2573528" y="128650"/>
                  </a:lnTo>
                  <a:lnTo>
                    <a:pt x="2573528" y="1158113"/>
                  </a:lnTo>
                  <a:lnTo>
                    <a:pt x="2563427" y="1208164"/>
                  </a:lnTo>
                  <a:lnTo>
                    <a:pt x="2535872" y="1249060"/>
                  </a:lnTo>
                  <a:lnTo>
                    <a:pt x="2494982" y="1276645"/>
                  </a:lnTo>
                  <a:lnTo>
                    <a:pt x="2444877" y="1286764"/>
                  </a:lnTo>
                  <a:lnTo>
                    <a:pt x="128651" y="1286764"/>
                  </a:lnTo>
                  <a:lnTo>
                    <a:pt x="78599" y="1276645"/>
                  </a:lnTo>
                  <a:lnTo>
                    <a:pt x="37703" y="1249060"/>
                  </a:lnTo>
                  <a:lnTo>
                    <a:pt x="10118" y="1208164"/>
                  </a:lnTo>
                  <a:lnTo>
                    <a:pt x="0" y="1158113"/>
                  </a:lnTo>
                  <a:lnTo>
                    <a:pt x="0" y="128650"/>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20" name="object 20"/>
          <p:cNvSpPr txBox="1"/>
          <p:nvPr/>
        </p:nvSpPr>
        <p:spPr>
          <a:xfrm>
            <a:off x="6612763" y="1944369"/>
            <a:ext cx="2181225" cy="45212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2800" b="0" i="0" u="none" strike="noStrike" kern="0" cap="none" spc="-10" normalizeH="0" baseline="0" noProof="0" dirty="0">
                <a:ln>
                  <a:noFill/>
                </a:ln>
                <a:solidFill>
                  <a:srgbClr val="FFFFFF"/>
                </a:solidFill>
                <a:effectLst/>
                <a:uLnTx/>
                <a:uFillTx/>
                <a:latin typeface="Arial"/>
                <a:cs typeface="Arial"/>
              </a:rPr>
              <a:t>Prestaciones:</a:t>
            </a:r>
            <a:endParaRPr kumimoji="0" sz="2800" b="0" i="0" u="none" strike="noStrike" kern="0" cap="none" spc="0" normalizeH="0" baseline="0" noProof="0">
              <a:ln>
                <a:noFill/>
              </a:ln>
              <a:solidFill>
                <a:sysClr val="windowText" lastClr="000000"/>
              </a:solidFill>
              <a:effectLst/>
              <a:uLnTx/>
              <a:uFillTx/>
              <a:latin typeface="Arial"/>
              <a:cs typeface="Arial"/>
            </a:endParaRPr>
          </a:p>
        </p:txBody>
      </p:sp>
      <p:grpSp>
        <p:nvGrpSpPr>
          <p:cNvPr id="21" name="object 21"/>
          <p:cNvGrpSpPr/>
          <p:nvPr/>
        </p:nvGrpSpPr>
        <p:grpSpPr>
          <a:xfrm>
            <a:off x="6668643" y="2840101"/>
            <a:ext cx="2329180" cy="1621155"/>
            <a:chOff x="6668643" y="2840101"/>
            <a:chExt cx="2329180" cy="1621155"/>
          </a:xfrm>
        </p:grpSpPr>
        <p:sp>
          <p:nvSpPr>
            <p:cNvPr id="22" name="object 22"/>
            <p:cNvSpPr/>
            <p:nvPr/>
          </p:nvSpPr>
          <p:spPr>
            <a:xfrm>
              <a:off x="6674993" y="2846451"/>
              <a:ext cx="257810" cy="965200"/>
            </a:xfrm>
            <a:custGeom>
              <a:avLst/>
              <a:gdLst/>
              <a:ahLst/>
              <a:cxnLst/>
              <a:rect l="l" t="t" r="r" b="b"/>
              <a:pathLst>
                <a:path w="257809" h="965200">
                  <a:moveTo>
                    <a:pt x="0" y="0"/>
                  </a:moveTo>
                  <a:lnTo>
                    <a:pt x="0" y="965073"/>
                  </a:lnTo>
                  <a:lnTo>
                    <a:pt x="257428" y="965073"/>
                  </a:lnTo>
                </a:path>
              </a:pathLst>
            </a:custGeom>
            <a:ln w="12700">
              <a:solidFill>
                <a:srgbClr val="00174A"/>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3" name="object 23"/>
            <p:cNvSpPr/>
            <p:nvPr/>
          </p:nvSpPr>
          <p:spPr>
            <a:xfrm>
              <a:off x="6932422" y="3168142"/>
              <a:ext cx="2059305" cy="1287145"/>
            </a:xfrm>
            <a:custGeom>
              <a:avLst/>
              <a:gdLst/>
              <a:ahLst/>
              <a:cxnLst/>
              <a:rect l="l" t="t" r="r" b="b"/>
              <a:pathLst>
                <a:path w="2059304" h="1287145">
                  <a:moveTo>
                    <a:pt x="1930146" y="0"/>
                  </a:moveTo>
                  <a:lnTo>
                    <a:pt x="128650" y="0"/>
                  </a:lnTo>
                  <a:lnTo>
                    <a:pt x="78599" y="10118"/>
                  </a:lnTo>
                  <a:lnTo>
                    <a:pt x="37703" y="37703"/>
                  </a:lnTo>
                  <a:lnTo>
                    <a:pt x="10118" y="78599"/>
                  </a:lnTo>
                  <a:lnTo>
                    <a:pt x="0" y="128650"/>
                  </a:lnTo>
                  <a:lnTo>
                    <a:pt x="0" y="1158113"/>
                  </a:lnTo>
                  <a:lnTo>
                    <a:pt x="10118" y="1208218"/>
                  </a:lnTo>
                  <a:lnTo>
                    <a:pt x="37703" y="1249108"/>
                  </a:lnTo>
                  <a:lnTo>
                    <a:pt x="78599" y="1276663"/>
                  </a:lnTo>
                  <a:lnTo>
                    <a:pt x="128650" y="1286764"/>
                  </a:lnTo>
                  <a:lnTo>
                    <a:pt x="1930146" y="1286764"/>
                  </a:lnTo>
                  <a:lnTo>
                    <a:pt x="1980251" y="1276663"/>
                  </a:lnTo>
                  <a:lnTo>
                    <a:pt x="2021141" y="1249108"/>
                  </a:lnTo>
                  <a:lnTo>
                    <a:pt x="2048696" y="1208218"/>
                  </a:lnTo>
                  <a:lnTo>
                    <a:pt x="2058797" y="1158113"/>
                  </a:lnTo>
                  <a:lnTo>
                    <a:pt x="2058797" y="128650"/>
                  </a:lnTo>
                  <a:lnTo>
                    <a:pt x="2048696" y="78599"/>
                  </a:lnTo>
                  <a:lnTo>
                    <a:pt x="2021141" y="37703"/>
                  </a:lnTo>
                  <a:lnTo>
                    <a:pt x="1980251" y="10118"/>
                  </a:lnTo>
                  <a:lnTo>
                    <a:pt x="1930146" y="0"/>
                  </a:lnTo>
                  <a:close/>
                </a:path>
              </a:pathLst>
            </a:custGeom>
            <a:solidFill>
              <a:srgbClr val="FFFFFF">
                <a:alpha val="90194"/>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4" name="object 24"/>
            <p:cNvSpPr/>
            <p:nvPr/>
          </p:nvSpPr>
          <p:spPr>
            <a:xfrm>
              <a:off x="6932422" y="3168142"/>
              <a:ext cx="2059305" cy="1287145"/>
            </a:xfrm>
            <a:custGeom>
              <a:avLst/>
              <a:gdLst/>
              <a:ahLst/>
              <a:cxnLst/>
              <a:rect l="l" t="t" r="r" b="b"/>
              <a:pathLst>
                <a:path w="2059304" h="1287145">
                  <a:moveTo>
                    <a:pt x="0" y="128650"/>
                  </a:moveTo>
                  <a:lnTo>
                    <a:pt x="10118" y="78599"/>
                  </a:lnTo>
                  <a:lnTo>
                    <a:pt x="37703" y="37703"/>
                  </a:lnTo>
                  <a:lnTo>
                    <a:pt x="78599" y="10118"/>
                  </a:lnTo>
                  <a:lnTo>
                    <a:pt x="128650" y="0"/>
                  </a:lnTo>
                  <a:lnTo>
                    <a:pt x="1930146" y="0"/>
                  </a:lnTo>
                  <a:lnTo>
                    <a:pt x="1980251" y="10118"/>
                  </a:lnTo>
                  <a:lnTo>
                    <a:pt x="2021141" y="37703"/>
                  </a:lnTo>
                  <a:lnTo>
                    <a:pt x="2048696" y="78599"/>
                  </a:lnTo>
                  <a:lnTo>
                    <a:pt x="2058797" y="128650"/>
                  </a:lnTo>
                  <a:lnTo>
                    <a:pt x="2058797" y="1158113"/>
                  </a:lnTo>
                  <a:lnTo>
                    <a:pt x="2048696" y="1208218"/>
                  </a:lnTo>
                  <a:lnTo>
                    <a:pt x="2021141" y="1249108"/>
                  </a:lnTo>
                  <a:lnTo>
                    <a:pt x="1980251" y="1276663"/>
                  </a:lnTo>
                  <a:lnTo>
                    <a:pt x="1930146" y="1286764"/>
                  </a:lnTo>
                  <a:lnTo>
                    <a:pt x="128650" y="1286764"/>
                  </a:lnTo>
                  <a:lnTo>
                    <a:pt x="78599" y="1276663"/>
                  </a:lnTo>
                  <a:lnTo>
                    <a:pt x="37703" y="1249108"/>
                  </a:lnTo>
                  <a:lnTo>
                    <a:pt x="10118" y="1208218"/>
                  </a:lnTo>
                  <a:lnTo>
                    <a:pt x="0" y="1158113"/>
                  </a:lnTo>
                  <a:lnTo>
                    <a:pt x="0" y="128650"/>
                  </a:lnTo>
                  <a:close/>
                </a:path>
              </a:pathLst>
            </a:custGeom>
            <a:ln w="12700">
              <a:solidFill>
                <a:srgbClr val="001F5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25" name="object 25"/>
          <p:cNvSpPr txBox="1"/>
          <p:nvPr/>
        </p:nvSpPr>
        <p:spPr>
          <a:xfrm>
            <a:off x="7108952" y="3527297"/>
            <a:ext cx="1707514" cy="4978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3100" b="0" i="0" u="none" strike="noStrike" kern="0" cap="none" spc="0" normalizeH="0" baseline="0" noProof="0" dirty="0">
                <a:ln>
                  <a:noFill/>
                </a:ln>
                <a:solidFill>
                  <a:sysClr val="windowText" lastClr="000000"/>
                </a:solidFill>
                <a:effectLst/>
                <a:uLnTx/>
                <a:uFillTx/>
                <a:latin typeface="Arial"/>
                <a:cs typeface="Arial"/>
              </a:rPr>
              <a:t>En</a:t>
            </a:r>
            <a:r>
              <a:rPr kumimoji="0" sz="3100" b="0" i="0" u="none" strike="noStrike" kern="0" cap="none" spc="-50" normalizeH="0" baseline="0" noProof="0" dirty="0">
                <a:ln>
                  <a:noFill/>
                </a:ln>
                <a:solidFill>
                  <a:sysClr val="windowText" lastClr="000000"/>
                </a:solidFill>
                <a:effectLst/>
                <a:uLnTx/>
                <a:uFillTx/>
                <a:latin typeface="Arial"/>
                <a:cs typeface="Arial"/>
              </a:rPr>
              <a:t> </a:t>
            </a:r>
            <a:r>
              <a:rPr kumimoji="0" sz="3100" b="0" i="0" u="none" strike="noStrike" kern="0" cap="none" spc="-10" normalizeH="0" baseline="0" noProof="0" dirty="0">
                <a:ln>
                  <a:noFill/>
                </a:ln>
                <a:solidFill>
                  <a:sysClr val="windowText" lastClr="000000"/>
                </a:solidFill>
                <a:effectLst/>
                <a:uLnTx/>
                <a:uFillTx/>
                <a:latin typeface="Arial"/>
                <a:cs typeface="Arial"/>
              </a:rPr>
              <a:t>dinero</a:t>
            </a:r>
            <a:endParaRPr kumimoji="0" sz="3100" b="0" i="0" u="none" strike="noStrike" kern="0" cap="none" spc="0" normalizeH="0" baseline="0" noProof="0">
              <a:ln>
                <a:noFill/>
              </a:ln>
              <a:solidFill>
                <a:sysClr val="windowText" lastClr="000000"/>
              </a:solidFill>
              <a:effectLst/>
              <a:uLnTx/>
              <a:uFillTx/>
              <a:latin typeface="Arial"/>
              <a:cs typeface="Arial"/>
            </a:endParaRPr>
          </a:p>
        </p:txBody>
      </p:sp>
      <p:grpSp>
        <p:nvGrpSpPr>
          <p:cNvPr id="26" name="object 26"/>
          <p:cNvGrpSpPr/>
          <p:nvPr/>
        </p:nvGrpSpPr>
        <p:grpSpPr>
          <a:xfrm>
            <a:off x="6668643" y="2840101"/>
            <a:ext cx="2329180" cy="3230245"/>
            <a:chOff x="6668643" y="2840101"/>
            <a:chExt cx="2329180" cy="3230245"/>
          </a:xfrm>
        </p:grpSpPr>
        <p:sp>
          <p:nvSpPr>
            <p:cNvPr id="27" name="object 27"/>
            <p:cNvSpPr/>
            <p:nvPr/>
          </p:nvSpPr>
          <p:spPr>
            <a:xfrm>
              <a:off x="6674993" y="2846451"/>
              <a:ext cx="257810" cy="2573655"/>
            </a:xfrm>
            <a:custGeom>
              <a:avLst/>
              <a:gdLst/>
              <a:ahLst/>
              <a:cxnLst/>
              <a:rect l="l" t="t" r="r" b="b"/>
              <a:pathLst>
                <a:path w="257809" h="2573654">
                  <a:moveTo>
                    <a:pt x="0" y="0"/>
                  </a:moveTo>
                  <a:lnTo>
                    <a:pt x="0" y="2573528"/>
                  </a:lnTo>
                  <a:lnTo>
                    <a:pt x="257428" y="2573528"/>
                  </a:lnTo>
                </a:path>
              </a:pathLst>
            </a:custGeom>
            <a:ln w="12700">
              <a:solidFill>
                <a:srgbClr val="00174A"/>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8" name="object 28"/>
            <p:cNvSpPr/>
            <p:nvPr/>
          </p:nvSpPr>
          <p:spPr>
            <a:xfrm>
              <a:off x="6932422" y="4776597"/>
              <a:ext cx="2059305" cy="1287145"/>
            </a:xfrm>
            <a:custGeom>
              <a:avLst/>
              <a:gdLst/>
              <a:ahLst/>
              <a:cxnLst/>
              <a:rect l="l" t="t" r="r" b="b"/>
              <a:pathLst>
                <a:path w="2059304" h="1287145">
                  <a:moveTo>
                    <a:pt x="1930146" y="0"/>
                  </a:moveTo>
                  <a:lnTo>
                    <a:pt x="128650" y="0"/>
                  </a:lnTo>
                  <a:lnTo>
                    <a:pt x="78599" y="10120"/>
                  </a:lnTo>
                  <a:lnTo>
                    <a:pt x="37703" y="37718"/>
                  </a:lnTo>
                  <a:lnTo>
                    <a:pt x="10118" y="78652"/>
                  </a:lnTo>
                  <a:lnTo>
                    <a:pt x="0" y="128777"/>
                  </a:lnTo>
                  <a:lnTo>
                    <a:pt x="0" y="1158163"/>
                  </a:lnTo>
                  <a:lnTo>
                    <a:pt x="10118" y="1208246"/>
                  </a:lnTo>
                  <a:lnTo>
                    <a:pt x="37703" y="1249148"/>
                  </a:lnTo>
                  <a:lnTo>
                    <a:pt x="78599" y="1276726"/>
                  </a:lnTo>
                  <a:lnTo>
                    <a:pt x="128650" y="1286840"/>
                  </a:lnTo>
                  <a:lnTo>
                    <a:pt x="1930146" y="1286840"/>
                  </a:lnTo>
                  <a:lnTo>
                    <a:pt x="1980251" y="1276726"/>
                  </a:lnTo>
                  <a:lnTo>
                    <a:pt x="2021141" y="1249148"/>
                  </a:lnTo>
                  <a:lnTo>
                    <a:pt x="2048696" y="1208246"/>
                  </a:lnTo>
                  <a:lnTo>
                    <a:pt x="2058797" y="1158163"/>
                  </a:lnTo>
                  <a:lnTo>
                    <a:pt x="2058797" y="128777"/>
                  </a:lnTo>
                  <a:lnTo>
                    <a:pt x="2048696" y="78652"/>
                  </a:lnTo>
                  <a:lnTo>
                    <a:pt x="2021141" y="37718"/>
                  </a:lnTo>
                  <a:lnTo>
                    <a:pt x="1980251" y="10120"/>
                  </a:lnTo>
                  <a:lnTo>
                    <a:pt x="1930146" y="0"/>
                  </a:lnTo>
                  <a:close/>
                </a:path>
              </a:pathLst>
            </a:custGeom>
            <a:solidFill>
              <a:srgbClr val="FFFFFF">
                <a:alpha val="90194"/>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9" name="object 29"/>
            <p:cNvSpPr/>
            <p:nvPr/>
          </p:nvSpPr>
          <p:spPr>
            <a:xfrm>
              <a:off x="6932422" y="4776597"/>
              <a:ext cx="2059305" cy="1287145"/>
            </a:xfrm>
            <a:custGeom>
              <a:avLst/>
              <a:gdLst/>
              <a:ahLst/>
              <a:cxnLst/>
              <a:rect l="l" t="t" r="r" b="b"/>
              <a:pathLst>
                <a:path w="2059304" h="1287145">
                  <a:moveTo>
                    <a:pt x="0" y="128777"/>
                  </a:moveTo>
                  <a:lnTo>
                    <a:pt x="10118" y="78652"/>
                  </a:lnTo>
                  <a:lnTo>
                    <a:pt x="37703" y="37718"/>
                  </a:lnTo>
                  <a:lnTo>
                    <a:pt x="78599" y="10120"/>
                  </a:lnTo>
                  <a:lnTo>
                    <a:pt x="128650" y="0"/>
                  </a:lnTo>
                  <a:lnTo>
                    <a:pt x="1930146" y="0"/>
                  </a:lnTo>
                  <a:lnTo>
                    <a:pt x="1980251" y="10120"/>
                  </a:lnTo>
                  <a:lnTo>
                    <a:pt x="2021141" y="37718"/>
                  </a:lnTo>
                  <a:lnTo>
                    <a:pt x="2048696" y="78652"/>
                  </a:lnTo>
                  <a:lnTo>
                    <a:pt x="2058797" y="128777"/>
                  </a:lnTo>
                  <a:lnTo>
                    <a:pt x="2058797" y="1158163"/>
                  </a:lnTo>
                  <a:lnTo>
                    <a:pt x="2048696" y="1208246"/>
                  </a:lnTo>
                  <a:lnTo>
                    <a:pt x="2021141" y="1249148"/>
                  </a:lnTo>
                  <a:lnTo>
                    <a:pt x="1980251" y="1276726"/>
                  </a:lnTo>
                  <a:lnTo>
                    <a:pt x="1930146" y="1286840"/>
                  </a:lnTo>
                  <a:lnTo>
                    <a:pt x="128650" y="1286840"/>
                  </a:lnTo>
                  <a:lnTo>
                    <a:pt x="78599" y="1276726"/>
                  </a:lnTo>
                  <a:lnTo>
                    <a:pt x="37703" y="1249148"/>
                  </a:lnTo>
                  <a:lnTo>
                    <a:pt x="10118" y="1208246"/>
                  </a:lnTo>
                  <a:lnTo>
                    <a:pt x="0" y="1158163"/>
                  </a:lnTo>
                  <a:lnTo>
                    <a:pt x="0" y="128777"/>
                  </a:lnTo>
                  <a:close/>
                </a:path>
              </a:pathLst>
            </a:custGeom>
            <a:ln w="12700">
              <a:solidFill>
                <a:srgbClr val="001F5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30" name="object 30"/>
          <p:cNvSpPr txBox="1"/>
          <p:nvPr/>
        </p:nvSpPr>
        <p:spPr>
          <a:xfrm>
            <a:off x="7273543" y="4932426"/>
            <a:ext cx="1379220" cy="904240"/>
          </a:xfrm>
          <a:prstGeom prst="rect">
            <a:avLst/>
          </a:prstGeom>
        </p:spPr>
        <p:txBody>
          <a:bodyPr vert="horz" wrap="square" lIns="0" tIns="80645" rIns="0" bIns="0" rtlCol="0">
            <a:spAutoFit/>
          </a:bodyPr>
          <a:lstStyle/>
          <a:p>
            <a:pPr marL="12700" marR="5080" lvl="0" indent="435609" defTabSz="914400" eaLnBrk="1" fontAlgn="auto" latinLnBrk="0" hangingPunct="1">
              <a:lnSpc>
                <a:spcPts val="3200"/>
              </a:lnSpc>
              <a:spcBef>
                <a:spcPts val="635"/>
              </a:spcBef>
              <a:spcAft>
                <a:spcPts val="0"/>
              </a:spcAft>
              <a:buClrTx/>
              <a:buSzTx/>
              <a:buFontTx/>
              <a:buNone/>
              <a:tabLst/>
              <a:defRPr/>
            </a:pPr>
            <a:r>
              <a:rPr kumimoji="0" sz="3100" b="0" i="0" u="none" strike="noStrike" kern="0" cap="none" spc="-25" normalizeH="0" baseline="0" noProof="0" dirty="0">
                <a:ln>
                  <a:noFill/>
                </a:ln>
                <a:solidFill>
                  <a:sysClr val="windowText" lastClr="000000"/>
                </a:solidFill>
                <a:effectLst/>
                <a:uLnTx/>
                <a:uFillTx/>
                <a:latin typeface="Arial"/>
                <a:cs typeface="Arial"/>
              </a:rPr>
              <a:t>En </a:t>
            </a:r>
            <a:r>
              <a:rPr kumimoji="0" sz="3100" b="0" i="0" u="none" strike="noStrike" kern="0" cap="none" spc="-10" normalizeH="0" baseline="0" noProof="0" dirty="0">
                <a:ln>
                  <a:noFill/>
                </a:ln>
                <a:solidFill>
                  <a:sysClr val="windowText" lastClr="000000"/>
                </a:solidFill>
                <a:effectLst/>
                <a:uLnTx/>
                <a:uFillTx/>
                <a:latin typeface="Arial"/>
                <a:cs typeface="Arial"/>
              </a:rPr>
              <a:t>especie</a:t>
            </a:r>
            <a:endParaRPr kumimoji="0" sz="3100" b="0" i="0" u="none" strike="noStrike" kern="0" cap="none" spc="0" normalizeH="0" baseline="0" noProof="0">
              <a:ln>
                <a:noFill/>
              </a:ln>
              <a:solidFill>
                <a:sysClr val="windowText" lastClr="000000"/>
              </a:solidFill>
              <a:effectLst/>
              <a:uLnTx/>
              <a:uFillTx/>
              <a:latin typeface="Arial"/>
              <a:cs typeface="Arial"/>
            </a:endParaRPr>
          </a:p>
        </p:txBody>
      </p:sp>
      <p:sp>
        <p:nvSpPr>
          <p:cNvPr id="31" name="object 31"/>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27</a:t>
            </a:fld>
            <a:endParaRPr kumimoji="0" sz="1200" b="1" i="0" u="none" strike="noStrike" kern="0" cap="none" spc="-25" normalizeH="0" baseline="0" noProof="0" dirty="0">
              <a:ln>
                <a:noFill/>
              </a:ln>
              <a:solidFill>
                <a:srgbClr val="001F5F"/>
              </a:solidFill>
              <a:effectLst/>
              <a:uLnTx/>
              <a:uFillTx/>
              <a:latin typeface="Arial"/>
              <a:cs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328498" rIns="0" bIns="0" rtlCol="0">
            <a:spAutoFit/>
          </a:bodyPr>
          <a:lstStyle/>
          <a:p>
            <a:pPr marL="106680">
              <a:lnSpc>
                <a:spcPts val="4235"/>
              </a:lnSpc>
              <a:spcBef>
                <a:spcPts val="100"/>
              </a:spcBef>
            </a:pPr>
            <a:r>
              <a:rPr dirty="0"/>
              <a:t>Regímenes</a:t>
            </a:r>
            <a:r>
              <a:rPr spc="-35" dirty="0"/>
              <a:t> </a:t>
            </a:r>
            <a:r>
              <a:rPr dirty="0"/>
              <a:t>de</a:t>
            </a:r>
            <a:r>
              <a:rPr spc="-20" dirty="0"/>
              <a:t> </a:t>
            </a:r>
            <a:r>
              <a:rPr dirty="0"/>
              <a:t>la </a:t>
            </a:r>
            <a:r>
              <a:rPr spc="-25" dirty="0"/>
              <a:t>LSS</a:t>
            </a:r>
          </a:p>
          <a:p>
            <a:pPr marL="106680">
              <a:lnSpc>
                <a:spcPts val="2075"/>
              </a:lnSpc>
            </a:pPr>
            <a:r>
              <a:rPr sz="1800" dirty="0"/>
              <a:t>Art.</a:t>
            </a:r>
            <a:r>
              <a:rPr sz="1800" spc="-5" dirty="0"/>
              <a:t> </a:t>
            </a:r>
            <a:r>
              <a:rPr sz="1800" dirty="0"/>
              <a:t>6 </a:t>
            </a:r>
            <a:r>
              <a:rPr sz="1800" spc="-25" dirty="0"/>
              <a:t>LSS</a:t>
            </a:r>
            <a:endParaRPr sz="1800"/>
          </a:p>
        </p:txBody>
      </p:sp>
      <p:grpSp>
        <p:nvGrpSpPr>
          <p:cNvPr id="3" name="object 3"/>
          <p:cNvGrpSpPr/>
          <p:nvPr/>
        </p:nvGrpSpPr>
        <p:grpSpPr>
          <a:xfrm>
            <a:off x="4124959" y="2368676"/>
            <a:ext cx="1812925" cy="2958465"/>
            <a:chOff x="4124959" y="2368676"/>
            <a:chExt cx="1812925" cy="2958465"/>
          </a:xfrm>
        </p:grpSpPr>
        <p:sp>
          <p:nvSpPr>
            <p:cNvPr id="4" name="object 4"/>
            <p:cNvSpPr/>
            <p:nvPr/>
          </p:nvSpPr>
          <p:spPr>
            <a:xfrm>
              <a:off x="4131309" y="2375026"/>
              <a:ext cx="1800225" cy="2945765"/>
            </a:xfrm>
            <a:custGeom>
              <a:avLst/>
              <a:gdLst/>
              <a:ahLst/>
              <a:cxnLst/>
              <a:rect l="l" t="t" r="r" b="b"/>
              <a:pathLst>
                <a:path w="1800225" h="2945765">
                  <a:moveTo>
                    <a:pt x="1799970" y="0"/>
                  </a:moveTo>
                  <a:lnTo>
                    <a:pt x="300100" y="0"/>
                  </a:lnTo>
                  <a:lnTo>
                    <a:pt x="251424" y="3927"/>
                  </a:lnTo>
                  <a:lnTo>
                    <a:pt x="205248" y="15299"/>
                  </a:lnTo>
                  <a:lnTo>
                    <a:pt x="162190" y="33497"/>
                  </a:lnTo>
                  <a:lnTo>
                    <a:pt x="122867" y="57903"/>
                  </a:lnTo>
                  <a:lnTo>
                    <a:pt x="87899" y="87899"/>
                  </a:lnTo>
                  <a:lnTo>
                    <a:pt x="57903" y="122867"/>
                  </a:lnTo>
                  <a:lnTo>
                    <a:pt x="33497" y="162190"/>
                  </a:lnTo>
                  <a:lnTo>
                    <a:pt x="15299" y="205248"/>
                  </a:lnTo>
                  <a:lnTo>
                    <a:pt x="3927" y="251424"/>
                  </a:lnTo>
                  <a:lnTo>
                    <a:pt x="0" y="300100"/>
                  </a:lnTo>
                  <a:lnTo>
                    <a:pt x="0" y="2645410"/>
                  </a:lnTo>
                  <a:lnTo>
                    <a:pt x="3927" y="2694086"/>
                  </a:lnTo>
                  <a:lnTo>
                    <a:pt x="15299" y="2740262"/>
                  </a:lnTo>
                  <a:lnTo>
                    <a:pt x="33497" y="2783320"/>
                  </a:lnTo>
                  <a:lnTo>
                    <a:pt x="57903" y="2822643"/>
                  </a:lnTo>
                  <a:lnTo>
                    <a:pt x="87899" y="2857611"/>
                  </a:lnTo>
                  <a:lnTo>
                    <a:pt x="122867" y="2887607"/>
                  </a:lnTo>
                  <a:lnTo>
                    <a:pt x="162190" y="2912013"/>
                  </a:lnTo>
                  <a:lnTo>
                    <a:pt x="205248" y="2930211"/>
                  </a:lnTo>
                  <a:lnTo>
                    <a:pt x="251424" y="2941583"/>
                  </a:lnTo>
                  <a:lnTo>
                    <a:pt x="300100" y="2945511"/>
                  </a:lnTo>
                  <a:lnTo>
                    <a:pt x="1799970" y="2945511"/>
                  </a:lnTo>
                  <a:lnTo>
                    <a:pt x="1799970" y="0"/>
                  </a:lnTo>
                  <a:close/>
                </a:path>
              </a:pathLst>
            </a:custGeom>
            <a:solidFill>
              <a:srgbClr val="BBBCC5"/>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 name="object 5"/>
            <p:cNvSpPr/>
            <p:nvPr/>
          </p:nvSpPr>
          <p:spPr>
            <a:xfrm>
              <a:off x="4131309" y="2375026"/>
              <a:ext cx="1800225" cy="2945765"/>
            </a:xfrm>
            <a:custGeom>
              <a:avLst/>
              <a:gdLst/>
              <a:ahLst/>
              <a:cxnLst/>
              <a:rect l="l" t="t" r="r" b="b"/>
              <a:pathLst>
                <a:path w="1800225" h="2945765">
                  <a:moveTo>
                    <a:pt x="0" y="2645410"/>
                  </a:moveTo>
                  <a:lnTo>
                    <a:pt x="0" y="300100"/>
                  </a:lnTo>
                  <a:lnTo>
                    <a:pt x="3927" y="251424"/>
                  </a:lnTo>
                  <a:lnTo>
                    <a:pt x="15299" y="205248"/>
                  </a:lnTo>
                  <a:lnTo>
                    <a:pt x="33497" y="162190"/>
                  </a:lnTo>
                  <a:lnTo>
                    <a:pt x="57903" y="122867"/>
                  </a:lnTo>
                  <a:lnTo>
                    <a:pt x="87899" y="87899"/>
                  </a:lnTo>
                  <a:lnTo>
                    <a:pt x="122867" y="57903"/>
                  </a:lnTo>
                  <a:lnTo>
                    <a:pt x="162190" y="33497"/>
                  </a:lnTo>
                  <a:lnTo>
                    <a:pt x="205248" y="15299"/>
                  </a:lnTo>
                  <a:lnTo>
                    <a:pt x="251424" y="3927"/>
                  </a:lnTo>
                  <a:lnTo>
                    <a:pt x="300100" y="0"/>
                  </a:lnTo>
                  <a:lnTo>
                    <a:pt x="1799970" y="0"/>
                  </a:lnTo>
                  <a:lnTo>
                    <a:pt x="1799970" y="2945511"/>
                  </a:lnTo>
                  <a:lnTo>
                    <a:pt x="300100" y="2945511"/>
                  </a:lnTo>
                  <a:lnTo>
                    <a:pt x="251424" y="2941583"/>
                  </a:lnTo>
                  <a:lnTo>
                    <a:pt x="205248" y="2930211"/>
                  </a:lnTo>
                  <a:lnTo>
                    <a:pt x="162190" y="2912013"/>
                  </a:lnTo>
                  <a:lnTo>
                    <a:pt x="122867" y="2887607"/>
                  </a:lnTo>
                  <a:lnTo>
                    <a:pt x="87899" y="2857611"/>
                  </a:lnTo>
                  <a:lnTo>
                    <a:pt x="57903" y="2822643"/>
                  </a:lnTo>
                  <a:lnTo>
                    <a:pt x="33497" y="2783320"/>
                  </a:lnTo>
                  <a:lnTo>
                    <a:pt x="15299" y="2740262"/>
                  </a:lnTo>
                  <a:lnTo>
                    <a:pt x="3927" y="2694086"/>
                  </a:lnTo>
                  <a:lnTo>
                    <a:pt x="0" y="2645410"/>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6" name="object 6"/>
          <p:cNvSpPr txBox="1"/>
          <p:nvPr/>
        </p:nvSpPr>
        <p:spPr>
          <a:xfrm>
            <a:off x="4399915" y="2530220"/>
            <a:ext cx="1316355" cy="551180"/>
          </a:xfrm>
          <a:prstGeom prst="rect">
            <a:avLst/>
          </a:prstGeom>
        </p:spPr>
        <p:txBody>
          <a:bodyPr vert="horz" wrap="square" lIns="0" tIns="52069" rIns="0" bIns="0" rtlCol="0">
            <a:spAutoFit/>
          </a:bodyPr>
          <a:lstStyle/>
          <a:p>
            <a:pPr marL="12700" marR="5080" lvl="0" indent="149225" defTabSz="914400" eaLnBrk="1" fontAlgn="auto" latinLnBrk="0" hangingPunct="1">
              <a:lnSpc>
                <a:spcPts val="1920"/>
              </a:lnSpc>
              <a:spcBef>
                <a:spcPts val="409"/>
              </a:spcBef>
              <a:spcAft>
                <a:spcPts val="0"/>
              </a:spcAft>
              <a:buClrTx/>
              <a:buSzTx/>
              <a:buFontTx/>
              <a:buNone/>
              <a:tabLst/>
              <a:defRPr/>
            </a:pPr>
            <a:r>
              <a:rPr kumimoji="0" sz="1850" b="1" i="0" u="none" strike="noStrike" kern="0" cap="none" spc="-10" normalizeH="0" baseline="0" noProof="0" dirty="0">
                <a:ln>
                  <a:noFill/>
                </a:ln>
                <a:solidFill>
                  <a:sysClr val="windowText" lastClr="000000"/>
                </a:solidFill>
                <a:effectLst/>
                <a:uLnTx/>
                <a:uFillTx/>
                <a:latin typeface="Arial"/>
                <a:cs typeface="Arial"/>
              </a:rPr>
              <a:t>Régimen obligatorio:</a:t>
            </a:r>
            <a:endParaRPr kumimoji="0" sz="1850" b="0" i="0" u="none" strike="noStrike" kern="0" cap="none" spc="0" normalizeH="0" baseline="0" noProof="0">
              <a:ln>
                <a:noFill/>
              </a:ln>
              <a:solidFill>
                <a:sysClr val="windowText" lastClr="000000"/>
              </a:solidFill>
              <a:effectLst/>
              <a:uLnTx/>
              <a:uFillTx/>
              <a:latin typeface="Arial"/>
              <a:cs typeface="Arial"/>
            </a:endParaRPr>
          </a:p>
        </p:txBody>
      </p:sp>
      <p:sp>
        <p:nvSpPr>
          <p:cNvPr id="7" name="object 7"/>
          <p:cNvSpPr txBox="1"/>
          <p:nvPr/>
        </p:nvSpPr>
        <p:spPr>
          <a:xfrm>
            <a:off x="4279519" y="3449573"/>
            <a:ext cx="1526540" cy="549910"/>
          </a:xfrm>
          <a:prstGeom prst="rect">
            <a:avLst/>
          </a:prstGeom>
        </p:spPr>
        <p:txBody>
          <a:bodyPr vert="horz" wrap="square" lIns="0" tIns="53340" rIns="0" bIns="0" rtlCol="0">
            <a:spAutoFit/>
          </a:bodyPr>
          <a:lstStyle/>
          <a:p>
            <a:pPr marL="12700" marR="5080" lvl="0" indent="0" defTabSz="914400" eaLnBrk="1" fontAlgn="auto" latinLnBrk="0" hangingPunct="1">
              <a:lnSpc>
                <a:spcPts val="1910"/>
              </a:lnSpc>
              <a:spcBef>
                <a:spcPts val="420"/>
              </a:spcBef>
              <a:spcAft>
                <a:spcPts val="0"/>
              </a:spcAft>
              <a:buClrTx/>
              <a:buSzTx/>
              <a:buFontTx/>
              <a:buNone/>
              <a:tabLst/>
              <a:defRPr/>
            </a:pPr>
            <a:r>
              <a:rPr kumimoji="0" sz="1850" b="0" i="0" u="none" strike="noStrike" kern="0" cap="none" spc="-10" normalizeH="0" baseline="0" noProof="0" dirty="0">
                <a:ln>
                  <a:noFill/>
                </a:ln>
                <a:solidFill>
                  <a:sysClr val="windowText" lastClr="000000"/>
                </a:solidFill>
                <a:effectLst/>
                <a:uLnTx/>
                <a:uFillTx/>
                <a:latin typeface="Arial"/>
                <a:cs typeface="Arial"/>
              </a:rPr>
              <a:t>-Incorporación voluntaria</a:t>
            </a:r>
            <a:endParaRPr kumimoji="0" sz="1850" b="0" i="0" u="none" strike="noStrike" kern="0" cap="none" spc="0" normalizeH="0" baseline="0" noProof="0">
              <a:ln>
                <a:noFill/>
              </a:ln>
              <a:solidFill>
                <a:sysClr val="windowText" lastClr="000000"/>
              </a:solidFill>
              <a:effectLst/>
              <a:uLnTx/>
              <a:uFillTx/>
              <a:latin typeface="Arial"/>
              <a:cs typeface="Arial"/>
            </a:endParaRPr>
          </a:p>
        </p:txBody>
      </p:sp>
      <p:sp>
        <p:nvSpPr>
          <p:cNvPr id="8" name="object 8"/>
          <p:cNvSpPr txBox="1"/>
          <p:nvPr/>
        </p:nvSpPr>
        <p:spPr>
          <a:xfrm>
            <a:off x="4279519" y="4368546"/>
            <a:ext cx="1475105" cy="549910"/>
          </a:xfrm>
          <a:prstGeom prst="rect">
            <a:avLst/>
          </a:prstGeom>
        </p:spPr>
        <p:txBody>
          <a:bodyPr vert="horz" wrap="square" lIns="0" tIns="12065" rIns="0" bIns="0" rtlCol="0">
            <a:spAutoFit/>
          </a:bodyPr>
          <a:lstStyle/>
          <a:p>
            <a:pPr marL="12700" marR="0" lvl="0" indent="0" defTabSz="914400" eaLnBrk="1" fontAlgn="auto" latinLnBrk="0" hangingPunct="1">
              <a:lnSpc>
                <a:spcPts val="2065"/>
              </a:lnSpc>
              <a:spcBef>
                <a:spcPts val="95"/>
              </a:spcBef>
              <a:spcAft>
                <a:spcPts val="0"/>
              </a:spcAft>
              <a:buClrTx/>
              <a:buSzTx/>
              <a:buFontTx/>
              <a:buNone/>
              <a:tabLst/>
              <a:defRPr/>
            </a:pPr>
            <a:r>
              <a:rPr kumimoji="0" sz="1850" b="0" i="0" u="none" strike="noStrike" kern="0" cap="none" spc="-10" normalizeH="0" baseline="0" noProof="0" dirty="0">
                <a:ln>
                  <a:noFill/>
                </a:ln>
                <a:solidFill>
                  <a:sysClr val="windowText" lastClr="000000"/>
                </a:solidFill>
                <a:effectLst/>
                <a:uLnTx/>
                <a:uFillTx/>
                <a:latin typeface="Arial"/>
                <a:cs typeface="Arial"/>
              </a:rPr>
              <a:t>-Continuación</a:t>
            </a:r>
            <a:endParaRPr kumimoji="0" sz="1850" b="0" i="0" u="none" strike="noStrike" kern="0" cap="none" spc="0" normalizeH="0" baseline="0" noProof="0">
              <a:ln>
                <a:noFill/>
              </a:ln>
              <a:solidFill>
                <a:sysClr val="windowText" lastClr="000000"/>
              </a:solidFill>
              <a:effectLst/>
              <a:uLnTx/>
              <a:uFillTx/>
              <a:latin typeface="Arial"/>
              <a:cs typeface="Arial"/>
            </a:endParaRPr>
          </a:p>
          <a:p>
            <a:pPr marL="12700" marR="0" lvl="0" indent="0" defTabSz="914400" eaLnBrk="1" fontAlgn="auto" latinLnBrk="0" hangingPunct="1">
              <a:lnSpc>
                <a:spcPts val="2065"/>
              </a:lnSpc>
              <a:spcBef>
                <a:spcPts val="0"/>
              </a:spcBef>
              <a:spcAft>
                <a:spcPts val="0"/>
              </a:spcAft>
              <a:buClrTx/>
              <a:buSzTx/>
              <a:buFontTx/>
              <a:buNone/>
              <a:tabLst/>
              <a:defRPr/>
            </a:pPr>
            <a:r>
              <a:rPr kumimoji="0" sz="1850" b="0" i="0" u="none" strike="noStrike" kern="0" cap="none" spc="-10" normalizeH="0" baseline="0" noProof="0" dirty="0">
                <a:ln>
                  <a:noFill/>
                </a:ln>
                <a:solidFill>
                  <a:sysClr val="windowText" lastClr="000000"/>
                </a:solidFill>
                <a:effectLst/>
                <a:uLnTx/>
                <a:uFillTx/>
                <a:latin typeface="Arial"/>
                <a:cs typeface="Arial"/>
              </a:rPr>
              <a:t>voluntaria</a:t>
            </a:r>
            <a:endParaRPr kumimoji="0" sz="1850" b="0" i="0" u="none" strike="noStrike" kern="0" cap="none" spc="0" normalizeH="0" baseline="0" noProof="0">
              <a:ln>
                <a:noFill/>
              </a:ln>
              <a:solidFill>
                <a:sysClr val="windowText" lastClr="000000"/>
              </a:solidFill>
              <a:effectLst/>
              <a:uLnTx/>
              <a:uFillTx/>
              <a:latin typeface="Arial"/>
              <a:cs typeface="Arial"/>
            </a:endParaRPr>
          </a:p>
        </p:txBody>
      </p:sp>
      <p:grpSp>
        <p:nvGrpSpPr>
          <p:cNvPr id="9" name="object 9"/>
          <p:cNvGrpSpPr/>
          <p:nvPr/>
        </p:nvGrpSpPr>
        <p:grpSpPr>
          <a:xfrm>
            <a:off x="6006719" y="2368676"/>
            <a:ext cx="1812925" cy="2958465"/>
            <a:chOff x="6006719" y="2368676"/>
            <a:chExt cx="1812925" cy="2958465"/>
          </a:xfrm>
        </p:grpSpPr>
        <p:sp>
          <p:nvSpPr>
            <p:cNvPr id="10" name="object 10"/>
            <p:cNvSpPr/>
            <p:nvPr/>
          </p:nvSpPr>
          <p:spPr>
            <a:xfrm>
              <a:off x="6013069" y="2375026"/>
              <a:ext cx="1800225" cy="2945765"/>
            </a:xfrm>
            <a:custGeom>
              <a:avLst/>
              <a:gdLst/>
              <a:ahLst/>
              <a:cxnLst/>
              <a:rect l="l" t="t" r="r" b="b"/>
              <a:pathLst>
                <a:path w="1800225" h="2945765">
                  <a:moveTo>
                    <a:pt x="1499997" y="0"/>
                  </a:moveTo>
                  <a:lnTo>
                    <a:pt x="0" y="0"/>
                  </a:lnTo>
                  <a:lnTo>
                    <a:pt x="0" y="2945511"/>
                  </a:lnTo>
                  <a:lnTo>
                    <a:pt x="1499997" y="2945511"/>
                  </a:lnTo>
                  <a:lnTo>
                    <a:pt x="1548639" y="2941583"/>
                  </a:lnTo>
                  <a:lnTo>
                    <a:pt x="1594787" y="2930211"/>
                  </a:lnTo>
                  <a:lnTo>
                    <a:pt x="1637824" y="2912013"/>
                  </a:lnTo>
                  <a:lnTo>
                    <a:pt x="1677130" y="2887607"/>
                  </a:lnTo>
                  <a:lnTo>
                    <a:pt x="1712086" y="2857611"/>
                  </a:lnTo>
                  <a:lnTo>
                    <a:pt x="1742075" y="2822643"/>
                  </a:lnTo>
                  <a:lnTo>
                    <a:pt x="1766476" y="2783320"/>
                  </a:lnTo>
                  <a:lnTo>
                    <a:pt x="1784672" y="2740262"/>
                  </a:lnTo>
                  <a:lnTo>
                    <a:pt x="1796043" y="2694086"/>
                  </a:lnTo>
                  <a:lnTo>
                    <a:pt x="1799971" y="2645410"/>
                  </a:lnTo>
                  <a:lnTo>
                    <a:pt x="1799971" y="300100"/>
                  </a:lnTo>
                  <a:lnTo>
                    <a:pt x="1796043" y="251424"/>
                  </a:lnTo>
                  <a:lnTo>
                    <a:pt x="1784672" y="205248"/>
                  </a:lnTo>
                  <a:lnTo>
                    <a:pt x="1766476" y="162190"/>
                  </a:lnTo>
                  <a:lnTo>
                    <a:pt x="1742075" y="122867"/>
                  </a:lnTo>
                  <a:lnTo>
                    <a:pt x="1712087" y="87899"/>
                  </a:lnTo>
                  <a:lnTo>
                    <a:pt x="1677130" y="57903"/>
                  </a:lnTo>
                  <a:lnTo>
                    <a:pt x="1637824" y="33497"/>
                  </a:lnTo>
                  <a:lnTo>
                    <a:pt x="1594787" y="15299"/>
                  </a:lnTo>
                  <a:lnTo>
                    <a:pt x="1548639" y="3927"/>
                  </a:lnTo>
                  <a:lnTo>
                    <a:pt x="1499997" y="0"/>
                  </a:lnTo>
                  <a:close/>
                </a:path>
              </a:pathLst>
            </a:custGeom>
            <a:solidFill>
              <a:srgbClr val="BBBCC5"/>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1" name="object 11"/>
            <p:cNvSpPr/>
            <p:nvPr/>
          </p:nvSpPr>
          <p:spPr>
            <a:xfrm>
              <a:off x="6013069" y="2375026"/>
              <a:ext cx="1800225" cy="2945765"/>
            </a:xfrm>
            <a:custGeom>
              <a:avLst/>
              <a:gdLst/>
              <a:ahLst/>
              <a:cxnLst/>
              <a:rect l="l" t="t" r="r" b="b"/>
              <a:pathLst>
                <a:path w="1800225" h="2945765">
                  <a:moveTo>
                    <a:pt x="1799971" y="300100"/>
                  </a:moveTo>
                  <a:lnTo>
                    <a:pt x="1799971" y="2645410"/>
                  </a:lnTo>
                  <a:lnTo>
                    <a:pt x="1796043" y="2694086"/>
                  </a:lnTo>
                  <a:lnTo>
                    <a:pt x="1784672" y="2740262"/>
                  </a:lnTo>
                  <a:lnTo>
                    <a:pt x="1766476" y="2783320"/>
                  </a:lnTo>
                  <a:lnTo>
                    <a:pt x="1742075" y="2822643"/>
                  </a:lnTo>
                  <a:lnTo>
                    <a:pt x="1712086" y="2857611"/>
                  </a:lnTo>
                  <a:lnTo>
                    <a:pt x="1677130" y="2887607"/>
                  </a:lnTo>
                  <a:lnTo>
                    <a:pt x="1637824" y="2912013"/>
                  </a:lnTo>
                  <a:lnTo>
                    <a:pt x="1594787" y="2930211"/>
                  </a:lnTo>
                  <a:lnTo>
                    <a:pt x="1548639" y="2941583"/>
                  </a:lnTo>
                  <a:lnTo>
                    <a:pt x="1499997" y="2945511"/>
                  </a:lnTo>
                  <a:lnTo>
                    <a:pt x="0" y="2945511"/>
                  </a:lnTo>
                  <a:lnTo>
                    <a:pt x="0" y="0"/>
                  </a:lnTo>
                  <a:lnTo>
                    <a:pt x="1499997" y="0"/>
                  </a:lnTo>
                  <a:lnTo>
                    <a:pt x="1548639" y="3927"/>
                  </a:lnTo>
                  <a:lnTo>
                    <a:pt x="1594787" y="15299"/>
                  </a:lnTo>
                  <a:lnTo>
                    <a:pt x="1637824" y="33497"/>
                  </a:lnTo>
                  <a:lnTo>
                    <a:pt x="1677130" y="57903"/>
                  </a:lnTo>
                  <a:lnTo>
                    <a:pt x="1712087" y="87899"/>
                  </a:lnTo>
                  <a:lnTo>
                    <a:pt x="1742075" y="122867"/>
                  </a:lnTo>
                  <a:lnTo>
                    <a:pt x="1766476" y="162190"/>
                  </a:lnTo>
                  <a:lnTo>
                    <a:pt x="1784672" y="205248"/>
                  </a:lnTo>
                  <a:lnTo>
                    <a:pt x="1796043" y="251424"/>
                  </a:lnTo>
                  <a:lnTo>
                    <a:pt x="1799971" y="300100"/>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2" name="object 12"/>
          <p:cNvSpPr txBox="1"/>
          <p:nvPr/>
        </p:nvSpPr>
        <p:spPr>
          <a:xfrm>
            <a:off x="6271386" y="2530220"/>
            <a:ext cx="1232535" cy="551180"/>
          </a:xfrm>
          <a:prstGeom prst="rect">
            <a:avLst/>
          </a:prstGeom>
        </p:spPr>
        <p:txBody>
          <a:bodyPr vert="horz" wrap="square" lIns="0" tIns="52069" rIns="0" bIns="0" rtlCol="0">
            <a:spAutoFit/>
          </a:bodyPr>
          <a:lstStyle/>
          <a:p>
            <a:pPr marL="12700" marR="5080" lvl="0" indent="107950" defTabSz="914400" eaLnBrk="1" fontAlgn="auto" latinLnBrk="0" hangingPunct="1">
              <a:lnSpc>
                <a:spcPts val="1920"/>
              </a:lnSpc>
              <a:spcBef>
                <a:spcPts val="409"/>
              </a:spcBef>
              <a:spcAft>
                <a:spcPts val="0"/>
              </a:spcAft>
              <a:buClrTx/>
              <a:buSzTx/>
              <a:buFontTx/>
              <a:buNone/>
              <a:tabLst/>
              <a:defRPr/>
            </a:pPr>
            <a:r>
              <a:rPr kumimoji="0" sz="1850" b="1" i="0" u="none" strike="noStrike" kern="0" cap="none" spc="-10" normalizeH="0" baseline="0" noProof="0" dirty="0">
                <a:ln>
                  <a:noFill/>
                </a:ln>
                <a:solidFill>
                  <a:sysClr val="windowText" lastClr="000000"/>
                </a:solidFill>
                <a:effectLst/>
                <a:uLnTx/>
                <a:uFillTx/>
                <a:latin typeface="Arial"/>
                <a:cs typeface="Arial"/>
              </a:rPr>
              <a:t>Régimen voluntario:</a:t>
            </a:r>
            <a:endParaRPr kumimoji="0" sz="1850" b="0" i="0" u="none" strike="noStrike" kern="0" cap="none" spc="0" normalizeH="0" baseline="0" noProof="0">
              <a:ln>
                <a:noFill/>
              </a:ln>
              <a:solidFill>
                <a:sysClr val="windowText" lastClr="000000"/>
              </a:solidFill>
              <a:effectLst/>
              <a:uLnTx/>
              <a:uFillTx/>
              <a:latin typeface="Arial"/>
              <a:cs typeface="Arial"/>
            </a:endParaRPr>
          </a:p>
        </p:txBody>
      </p:sp>
      <p:sp>
        <p:nvSpPr>
          <p:cNvPr id="13" name="object 13"/>
          <p:cNvSpPr txBox="1"/>
          <p:nvPr/>
        </p:nvSpPr>
        <p:spPr>
          <a:xfrm>
            <a:off x="6109842" y="3449573"/>
            <a:ext cx="1370965" cy="1374140"/>
          </a:xfrm>
          <a:prstGeom prst="rect">
            <a:avLst/>
          </a:prstGeom>
        </p:spPr>
        <p:txBody>
          <a:bodyPr vert="horz" wrap="square" lIns="0" tIns="51435" rIns="0" bIns="0" rtlCol="0">
            <a:spAutoFit/>
          </a:bodyPr>
          <a:lstStyle/>
          <a:p>
            <a:pPr marL="12700" marR="5080" lvl="0" indent="0" defTabSz="914400" eaLnBrk="1" fontAlgn="auto" latinLnBrk="0" hangingPunct="1">
              <a:lnSpc>
                <a:spcPct val="86200"/>
              </a:lnSpc>
              <a:spcBef>
                <a:spcPts val="405"/>
              </a:spcBef>
              <a:spcAft>
                <a:spcPts val="0"/>
              </a:spcAft>
              <a:buClrTx/>
              <a:buSzTx/>
              <a:buFontTx/>
              <a:buNone/>
              <a:tabLst/>
              <a:defRPr/>
            </a:pPr>
            <a:r>
              <a:rPr kumimoji="0" sz="1850" b="0" i="0" u="none" strike="noStrike" kern="0" cap="none" spc="-10" normalizeH="0" baseline="0" noProof="0" dirty="0">
                <a:ln>
                  <a:noFill/>
                </a:ln>
                <a:solidFill>
                  <a:sysClr val="windowText" lastClr="000000"/>
                </a:solidFill>
                <a:effectLst/>
                <a:uLnTx/>
                <a:uFillTx/>
                <a:latin typeface="Arial"/>
                <a:cs typeface="Arial"/>
              </a:rPr>
              <a:t>-</a:t>
            </a:r>
            <a:r>
              <a:rPr kumimoji="0" sz="1850" b="0" i="0" u="none" strike="noStrike" kern="0" cap="none" spc="0" normalizeH="0" baseline="0" noProof="0" dirty="0">
                <a:ln>
                  <a:noFill/>
                </a:ln>
                <a:solidFill>
                  <a:sysClr val="windowText" lastClr="000000"/>
                </a:solidFill>
                <a:effectLst/>
                <a:uLnTx/>
                <a:uFillTx/>
                <a:latin typeface="Arial"/>
                <a:cs typeface="Arial"/>
              </a:rPr>
              <a:t>Seguro</a:t>
            </a:r>
            <a:r>
              <a:rPr kumimoji="0" sz="1850" b="0" i="0" u="none" strike="noStrike" kern="0" cap="none" spc="-35" normalizeH="0" baseline="0" noProof="0" dirty="0">
                <a:ln>
                  <a:noFill/>
                </a:ln>
                <a:solidFill>
                  <a:sysClr val="windowText" lastClr="000000"/>
                </a:solidFill>
                <a:effectLst/>
                <a:uLnTx/>
                <a:uFillTx/>
                <a:latin typeface="Arial"/>
                <a:cs typeface="Arial"/>
              </a:rPr>
              <a:t> </a:t>
            </a:r>
            <a:r>
              <a:rPr kumimoji="0" sz="1850" b="0" i="0" u="none" strike="noStrike" kern="0" cap="none" spc="-25" normalizeH="0" baseline="0" noProof="0" dirty="0">
                <a:ln>
                  <a:noFill/>
                </a:ln>
                <a:solidFill>
                  <a:sysClr val="windowText" lastClr="000000"/>
                </a:solidFill>
                <a:effectLst/>
                <a:uLnTx/>
                <a:uFillTx/>
                <a:latin typeface="Arial"/>
                <a:cs typeface="Arial"/>
              </a:rPr>
              <a:t>de </a:t>
            </a:r>
            <a:r>
              <a:rPr kumimoji="0" sz="1850" b="0" i="0" u="none" strike="noStrike" kern="0" cap="none" spc="0" normalizeH="0" baseline="0" noProof="0" dirty="0">
                <a:ln>
                  <a:noFill/>
                </a:ln>
                <a:solidFill>
                  <a:sysClr val="windowText" lastClr="000000"/>
                </a:solidFill>
                <a:effectLst/>
                <a:uLnTx/>
                <a:uFillTx/>
                <a:latin typeface="Arial"/>
                <a:cs typeface="Arial"/>
              </a:rPr>
              <a:t>salud</a:t>
            </a:r>
            <a:r>
              <a:rPr kumimoji="0" sz="1850" b="0" i="0" u="none" strike="noStrike" kern="0" cap="none" spc="-20" normalizeH="0" baseline="0" noProof="0" dirty="0">
                <a:ln>
                  <a:noFill/>
                </a:ln>
                <a:solidFill>
                  <a:sysClr val="windowText" lastClr="000000"/>
                </a:solidFill>
                <a:effectLst/>
                <a:uLnTx/>
                <a:uFillTx/>
                <a:latin typeface="Arial"/>
                <a:cs typeface="Arial"/>
              </a:rPr>
              <a:t> </a:t>
            </a:r>
            <a:r>
              <a:rPr kumimoji="0" sz="1850" b="0" i="0" u="none" strike="noStrike" kern="0" cap="none" spc="0" normalizeH="0" baseline="0" noProof="0" dirty="0">
                <a:ln>
                  <a:noFill/>
                </a:ln>
                <a:solidFill>
                  <a:sysClr val="windowText" lastClr="000000"/>
                </a:solidFill>
                <a:effectLst/>
                <a:uLnTx/>
                <a:uFillTx/>
                <a:latin typeface="Arial"/>
                <a:cs typeface="Arial"/>
              </a:rPr>
              <a:t>para</a:t>
            </a:r>
            <a:r>
              <a:rPr kumimoji="0" sz="1850" b="0" i="0" u="none" strike="noStrike" kern="0" cap="none" spc="-5" normalizeH="0" baseline="0" noProof="0" dirty="0">
                <a:ln>
                  <a:noFill/>
                </a:ln>
                <a:solidFill>
                  <a:sysClr val="windowText" lastClr="000000"/>
                </a:solidFill>
                <a:effectLst/>
                <a:uLnTx/>
                <a:uFillTx/>
                <a:latin typeface="Arial"/>
                <a:cs typeface="Arial"/>
              </a:rPr>
              <a:t> </a:t>
            </a:r>
            <a:r>
              <a:rPr kumimoji="0" sz="1850" b="0" i="0" u="none" strike="noStrike" kern="0" cap="none" spc="-25" normalizeH="0" baseline="0" noProof="0" dirty="0">
                <a:ln>
                  <a:noFill/>
                </a:ln>
                <a:solidFill>
                  <a:sysClr val="windowText" lastClr="000000"/>
                </a:solidFill>
                <a:effectLst/>
                <a:uLnTx/>
                <a:uFillTx/>
                <a:latin typeface="Arial"/>
                <a:cs typeface="Arial"/>
              </a:rPr>
              <a:t>la </a:t>
            </a:r>
            <a:r>
              <a:rPr kumimoji="0" sz="1850" b="0" i="0" u="none" strike="noStrike" kern="0" cap="none" spc="-10" normalizeH="0" baseline="0" noProof="0" dirty="0">
                <a:ln>
                  <a:noFill/>
                </a:ln>
                <a:solidFill>
                  <a:sysClr val="windowText" lastClr="000000"/>
                </a:solidFill>
                <a:effectLst/>
                <a:uLnTx/>
                <a:uFillTx/>
                <a:latin typeface="Arial"/>
                <a:cs typeface="Arial"/>
              </a:rPr>
              <a:t>familia</a:t>
            </a:r>
            <a:endParaRPr kumimoji="0" sz="1850" b="0" i="0" u="none" strike="noStrike" kern="0" cap="none" spc="0" normalizeH="0" baseline="0" noProof="0">
              <a:ln>
                <a:noFill/>
              </a:ln>
              <a:solidFill>
                <a:sysClr val="windowText" lastClr="000000"/>
              </a:solidFill>
              <a:effectLst/>
              <a:uLnTx/>
              <a:uFillTx/>
              <a:latin typeface="Arial"/>
              <a:cs typeface="Arial"/>
            </a:endParaRPr>
          </a:p>
          <a:p>
            <a:pPr marL="12700" marR="0" lvl="0" indent="0" defTabSz="914400" eaLnBrk="1" fontAlgn="auto" latinLnBrk="0" hangingPunct="1">
              <a:lnSpc>
                <a:spcPts val="2065"/>
              </a:lnSpc>
              <a:spcBef>
                <a:spcPts val="440"/>
              </a:spcBef>
              <a:spcAft>
                <a:spcPts val="0"/>
              </a:spcAft>
              <a:buClrTx/>
              <a:buSzTx/>
              <a:buFontTx/>
              <a:buNone/>
              <a:tabLst/>
              <a:defRPr/>
            </a:pPr>
            <a:r>
              <a:rPr kumimoji="0" sz="1850" b="0" i="0" u="none" strike="noStrike" kern="0" cap="none" spc="-10" normalizeH="0" baseline="0" noProof="0" dirty="0">
                <a:ln>
                  <a:noFill/>
                </a:ln>
                <a:solidFill>
                  <a:sysClr val="windowText" lastClr="000000"/>
                </a:solidFill>
                <a:effectLst/>
                <a:uLnTx/>
                <a:uFillTx/>
                <a:latin typeface="Arial"/>
                <a:cs typeface="Arial"/>
              </a:rPr>
              <a:t>-Seguros</a:t>
            </a:r>
            <a:endParaRPr kumimoji="0" sz="1850" b="0" i="0" u="none" strike="noStrike" kern="0" cap="none" spc="0" normalizeH="0" baseline="0" noProof="0">
              <a:ln>
                <a:noFill/>
              </a:ln>
              <a:solidFill>
                <a:sysClr val="windowText" lastClr="000000"/>
              </a:solidFill>
              <a:effectLst/>
              <a:uLnTx/>
              <a:uFillTx/>
              <a:latin typeface="Arial"/>
              <a:cs typeface="Arial"/>
            </a:endParaRPr>
          </a:p>
          <a:p>
            <a:pPr marL="12700" marR="0" lvl="0" indent="0" defTabSz="914400" eaLnBrk="1" fontAlgn="auto" latinLnBrk="0" hangingPunct="1">
              <a:lnSpc>
                <a:spcPts val="2065"/>
              </a:lnSpc>
              <a:spcBef>
                <a:spcPts val="0"/>
              </a:spcBef>
              <a:spcAft>
                <a:spcPts val="0"/>
              </a:spcAft>
              <a:buClrTx/>
              <a:buSzTx/>
              <a:buFontTx/>
              <a:buNone/>
              <a:tabLst/>
              <a:defRPr/>
            </a:pPr>
            <a:r>
              <a:rPr kumimoji="0" sz="1850" b="0" i="0" u="none" strike="noStrike" kern="0" cap="none" spc="-10" normalizeH="0" baseline="0" noProof="0" dirty="0">
                <a:ln>
                  <a:noFill/>
                </a:ln>
                <a:solidFill>
                  <a:sysClr val="windowText" lastClr="000000"/>
                </a:solidFill>
                <a:effectLst/>
                <a:uLnTx/>
                <a:uFillTx/>
                <a:latin typeface="Arial"/>
                <a:cs typeface="Arial"/>
              </a:rPr>
              <a:t>adicionales</a:t>
            </a:r>
            <a:endParaRPr kumimoji="0" sz="1850" b="0" i="0" u="none" strike="noStrike" kern="0" cap="none" spc="0" normalizeH="0" baseline="0" noProof="0">
              <a:ln>
                <a:noFill/>
              </a:ln>
              <a:solidFill>
                <a:sysClr val="windowText" lastClr="000000"/>
              </a:solidFill>
              <a:effectLst/>
              <a:uLnTx/>
              <a:uFillTx/>
              <a:latin typeface="Arial"/>
              <a:cs typeface="Arial"/>
            </a:endParaRPr>
          </a:p>
        </p:txBody>
      </p:sp>
      <p:grpSp>
        <p:nvGrpSpPr>
          <p:cNvPr id="14" name="object 14"/>
          <p:cNvGrpSpPr/>
          <p:nvPr/>
        </p:nvGrpSpPr>
        <p:grpSpPr>
          <a:xfrm>
            <a:off x="5063363" y="1668017"/>
            <a:ext cx="1817370" cy="4359275"/>
            <a:chOff x="5063363" y="1668017"/>
            <a:chExt cx="1817370" cy="4359275"/>
          </a:xfrm>
        </p:grpSpPr>
        <p:sp>
          <p:nvSpPr>
            <p:cNvPr id="15" name="object 15"/>
            <p:cNvSpPr/>
            <p:nvPr/>
          </p:nvSpPr>
          <p:spPr>
            <a:xfrm>
              <a:off x="5148707" y="1674367"/>
              <a:ext cx="1725930" cy="823594"/>
            </a:xfrm>
            <a:custGeom>
              <a:avLst/>
              <a:gdLst/>
              <a:ahLst/>
              <a:cxnLst/>
              <a:rect l="l" t="t" r="r" b="b"/>
              <a:pathLst>
                <a:path w="1725929" h="823594">
                  <a:moveTo>
                    <a:pt x="823340" y="0"/>
                  </a:moveTo>
                  <a:lnTo>
                    <a:pt x="774969" y="1397"/>
                  </a:lnTo>
                  <a:lnTo>
                    <a:pt x="727332" y="5538"/>
                  </a:lnTo>
                  <a:lnTo>
                    <a:pt x="680509" y="12345"/>
                  </a:lnTo>
                  <a:lnTo>
                    <a:pt x="634574" y="21741"/>
                  </a:lnTo>
                  <a:lnTo>
                    <a:pt x="589607" y="33648"/>
                  </a:lnTo>
                  <a:lnTo>
                    <a:pt x="545685" y="47991"/>
                  </a:lnTo>
                  <a:lnTo>
                    <a:pt x="502884" y="64690"/>
                  </a:lnTo>
                  <a:lnTo>
                    <a:pt x="461282" y="83670"/>
                  </a:lnTo>
                  <a:lnTo>
                    <a:pt x="420956" y="104853"/>
                  </a:lnTo>
                  <a:lnTo>
                    <a:pt x="381983" y="128161"/>
                  </a:lnTo>
                  <a:lnTo>
                    <a:pt x="344441" y="153518"/>
                  </a:lnTo>
                  <a:lnTo>
                    <a:pt x="308407" y="180847"/>
                  </a:lnTo>
                  <a:lnTo>
                    <a:pt x="273959" y="210069"/>
                  </a:lnTo>
                  <a:lnTo>
                    <a:pt x="241172" y="241109"/>
                  </a:lnTo>
                  <a:lnTo>
                    <a:pt x="210126" y="273888"/>
                  </a:lnTo>
                  <a:lnTo>
                    <a:pt x="180897" y="308330"/>
                  </a:lnTo>
                  <a:lnTo>
                    <a:pt x="153562" y="344358"/>
                  </a:lnTo>
                  <a:lnTo>
                    <a:pt x="128198" y="381893"/>
                  </a:lnTo>
                  <a:lnTo>
                    <a:pt x="104884" y="420860"/>
                  </a:lnTo>
                  <a:lnTo>
                    <a:pt x="83695" y="461180"/>
                  </a:lnTo>
                  <a:lnTo>
                    <a:pt x="64710" y="502777"/>
                  </a:lnTo>
                  <a:lnTo>
                    <a:pt x="48005" y="545573"/>
                  </a:lnTo>
                  <a:lnTo>
                    <a:pt x="33659" y="589491"/>
                  </a:lnTo>
                  <a:lnTo>
                    <a:pt x="21748" y="634454"/>
                  </a:lnTo>
                  <a:lnTo>
                    <a:pt x="12349" y="680386"/>
                  </a:lnTo>
                  <a:lnTo>
                    <a:pt x="5540" y="727207"/>
                  </a:lnTo>
                  <a:lnTo>
                    <a:pt x="1397" y="774842"/>
                  </a:lnTo>
                  <a:lnTo>
                    <a:pt x="0" y="823214"/>
                  </a:lnTo>
                  <a:lnTo>
                    <a:pt x="235203" y="823214"/>
                  </a:lnTo>
                  <a:lnTo>
                    <a:pt x="237338" y="773087"/>
                  </a:lnTo>
                  <a:lnTo>
                    <a:pt x="243645" y="723871"/>
                  </a:lnTo>
                  <a:lnTo>
                    <a:pt x="253983" y="675779"/>
                  </a:lnTo>
                  <a:lnTo>
                    <a:pt x="268210" y="629026"/>
                  </a:lnTo>
                  <a:lnTo>
                    <a:pt x="286184" y="583824"/>
                  </a:lnTo>
                  <a:lnTo>
                    <a:pt x="307762" y="540389"/>
                  </a:lnTo>
                  <a:lnTo>
                    <a:pt x="332803" y="498935"/>
                  </a:lnTo>
                  <a:lnTo>
                    <a:pt x="361164" y="459675"/>
                  </a:lnTo>
                  <a:lnTo>
                    <a:pt x="392703" y="422824"/>
                  </a:lnTo>
                  <a:lnTo>
                    <a:pt x="427277" y="388596"/>
                  </a:lnTo>
                  <a:lnTo>
                    <a:pt x="464745" y="357205"/>
                  </a:lnTo>
                  <a:lnTo>
                    <a:pt x="504965" y="328864"/>
                  </a:lnTo>
                  <a:lnTo>
                    <a:pt x="547794" y="303789"/>
                  </a:lnTo>
                  <a:lnTo>
                    <a:pt x="593089" y="282194"/>
                  </a:lnTo>
                  <a:lnTo>
                    <a:pt x="638231" y="265109"/>
                  </a:lnTo>
                  <a:lnTo>
                    <a:pt x="683872" y="251938"/>
                  </a:lnTo>
                  <a:lnTo>
                    <a:pt x="729815" y="242603"/>
                  </a:lnTo>
                  <a:lnTo>
                    <a:pt x="775862" y="237022"/>
                  </a:lnTo>
                  <a:lnTo>
                    <a:pt x="821813" y="235116"/>
                  </a:lnTo>
                  <a:lnTo>
                    <a:pt x="867469" y="236805"/>
                  </a:lnTo>
                  <a:lnTo>
                    <a:pt x="912632" y="242008"/>
                  </a:lnTo>
                  <a:lnTo>
                    <a:pt x="957104" y="250647"/>
                  </a:lnTo>
                  <a:lnTo>
                    <a:pt x="1000685" y="262640"/>
                  </a:lnTo>
                  <a:lnTo>
                    <a:pt x="1043177" y="277907"/>
                  </a:lnTo>
                  <a:lnTo>
                    <a:pt x="1084382" y="296370"/>
                  </a:lnTo>
                  <a:lnTo>
                    <a:pt x="1124100" y="317947"/>
                  </a:lnTo>
                  <a:lnTo>
                    <a:pt x="1162133" y="342558"/>
                  </a:lnTo>
                  <a:lnTo>
                    <a:pt x="1198282" y="370124"/>
                  </a:lnTo>
                  <a:lnTo>
                    <a:pt x="1232348" y="400565"/>
                  </a:lnTo>
                  <a:lnTo>
                    <a:pt x="1264133" y="433801"/>
                  </a:lnTo>
                  <a:lnTo>
                    <a:pt x="1293438" y="469751"/>
                  </a:lnTo>
                  <a:lnTo>
                    <a:pt x="1320065" y="508336"/>
                  </a:lnTo>
                  <a:lnTo>
                    <a:pt x="1343814" y="549475"/>
                  </a:lnTo>
                  <a:lnTo>
                    <a:pt x="1364488" y="593090"/>
                  </a:lnTo>
                  <a:lnTo>
                    <a:pt x="1255140" y="593090"/>
                  </a:lnTo>
                  <a:lnTo>
                    <a:pt x="1528952" y="823214"/>
                  </a:lnTo>
                  <a:lnTo>
                    <a:pt x="1725548" y="593090"/>
                  </a:lnTo>
                  <a:lnTo>
                    <a:pt x="1613789" y="593090"/>
                  </a:lnTo>
                  <a:lnTo>
                    <a:pt x="1598485" y="545863"/>
                  </a:lnTo>
                  <a:lnTo>
                    <a:pt x="1580556" y="500070"/>
                  </a:lnTo>
                  <a:lnTo>
                    <a:pt x="1560102" y="455787"/>
                  </a:lnTo>
                  <a:lnTo>
                    <a:pt x="1537222" y="413087"/>
                  </a:lnTo>
                  <a:lnTo>
                    <a:pt x="1512014" y="372045"/>
                  </a:lnTo>
                  <a:lnTo>
                    <a:pt x="1484577" y="332735"/>
                  </a:lnTo>
                  <a:lnTo>
                    <a:pt x="1455011" y="295231"/>
                  </a:lnTo>
                  <a:lnTo>
                    <a:pt x="1423415" y="259608"/>
                  </a:lnTo>
                  <a:lnTo>
                    <a:pt x="1389887" y="225940"/>
                  </a:lnTo>
                  <a:lnTo>
                    <a:pt x="1354527" y="194301"/>
                  </a:lnTo>
                  <a:lnTo>
                    <a:pt x="1317434" y="164766"/>
                  </a:lnTo>
                  <a:lnTo>
                    <a:pt x="1278707" y="137409"/>
                  </a:lnTo>
                  <a:lnTo>
                    <a:pt x="1238444" y="112305"/>
                  </a:lnTo>
                  <a:lnTo>
                    <a:pt x="1196745" y="89528"/>
                  </a:lnTo>
                  <a:lnTo>
                    <a:pt x="1153710" y="69152"/>
                  </a:lnTo>
                  <a:lnTo>
                    <a:pt x="1109436" y="51252"/>
                  </a:lnTo>
                  <a:lnTo>
                    <a:pt x="1064023" y="35901"/>
                  </a:lnTo>
                  <a:lnTo>
                    <a:pt x="1017570" y="23175"/>
                  </a:lnTo>
                  <a:lnTo>
                    <a:pt x="970176" y="13147"/>
                  </a:lnTo>
                  <a:lnTo>
                    <a:pt x="921941" y="5892"/>
                  </a:lnTo>
                  <a:lnTo>
                    <a:pt x="872963" y="1485"/>
                  </a:lnTo>
                  <a:lnTo>
                    <a:pt x="823340"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6" name="object 16"/>
            <p:cNvSpPr/>
            <p:nvPr/>
          </p:nvSpPr>
          <p:spPr>
            <a:xfrm>
              <a:off x="5148707" y="1674367"/>
              <a:ext cx="1725930" cy="823594"/>
            </a:xfrm>
            <a:custGeom>
              <a:avLst/>
              <a:gdLst/>
              <a:ahLst/>
              <a:cxnLst/>
              <a:rect l="l" t="t" r="r" b="b"/>
              <a:pathLst>
                <a:path w="1725929" h="823594">
                  <a:moveTo>
                    <a:pt x="0" y="823214"/>
                  </a:moveTo>
                  <a:lnTo>
                    <a:pt x="1397" y="774842"/>
                  </a:lnTo>
                  <a:lnTo>
                    <a:pt x="5540" y="727207"/>
                  </a:lnTo>
                  <a:lnTo>
                    <a:pt x="12349" y="680386"/>
                  </a:lnTo>
                  <a:lnTo>
                    <a:pt x="21748" y="634454"/>
                  </a:lnTo>
                  <a:lnTo>
                    <a:pt x="33659" y="589491"/>
                  </a:lnTo>
                  <a:lnTo>
                    <a:pt x="48005" y="545573"/>
                  </a:lnTo>
                  <a:lnTo>
                    <a:pt x="64710" y="502777"/>
                  </a:lnTo>
                  <a:lnTo>
                    <a:pt x="83695" y="461180"/>
                  </a:lnTo>
                  <a:lnTo>
                    <a:pt x="104884" y="420860"/>
                  </a:lnTo>
                  <a:lnTo>
                    <a:pt x="128198" y="381893"/>
                  </a:lnTo>
                  <a:lnTo>
                    <a:pt x="153562" y="344358"/>
                  </a:lnTo>
                  <a:lnTo>
                    <a:pt x="180897" y="308330"/>
                  </a:lnTo>
                  <a:lnTo>
                    <a:pt x="210126" y="273888"/>
                  </a:lnTo>
                  <a:lnTo>
                    <a:pt x="241172" y="241109"/>
                  </a:lnTo>
                  <a:lnTo>
                    <a:pt x="273959" y="210069"/>
                  </a:lnTo>
                  <a:lnTo>
                    <a:pt x="308407" y="180847"/>
                  </a:lnTo>
                  <a:lnTo>
                    <a:pt x="344441" y="153518"/>
                  </a:lnTo>
                  <a:lnTo>
                    <a:pt x="381983" y="128161"/>
                  </a:lnTo>
                  <a:lnTo>
                    <a:pt x="420956" y="104853"/>
                  </a:lnTo>
                  <a:lnTo>
                    <a:pt x="461282" y="83670"/>
                  </a:lnTo>
                  <a:lnTo>
                    <a:pt x="502884" y="64690"/>
                  </a:lnTo>
                  <a:lnTo>
                    <a:pt x="545685" y="47991"/>
                  </a:lnTo>
                  <a:lnTo>
                    <a:pt x="589607" y="33648"/>
                  </a:lnTo>
                  <a:lnTo>
                    <a:pt x="634574" y="21741"/>
                  </a:lnTo>
                  <a:lnTo>
                    <a:pt x="680509" y="12345"/>
                  </a:lnTo>
                  <a:lnTo>
                    <a:pt x="727332" y="5538"/>
                  </a:lnTo>
                  <a:lnTo>
                    <a:pt x="774969" y="1397"/>
                  </a:lnTo>
                  <a:lnTo>
                    <a:pt x="823340" y="0"/>
                  </a:lnTo>
                  <a:lnTo>
                    <a:pt x="872963" y="1485"/>
                  </a:lnTo>
                  <a:lnTo>
                    <a:pt x="921941" y="5892"/>
                  </a:lnTo>
                  <a:lnTo>
                    <a:pt x="970176" y="13147"/>
                  </a:lnTo>
                  <a:lnTo>
                    <a:pt x="1017570" y="23175"/>
                  </a:lnTo>
                  <a:lnTo>
                    <a:pt x="1064023" y="35901"/>
                  </a:lnTo>
                  <a:lnTo>
                    <a:pt x="1109436" y="51252"/>
                  </a:lnTo>
                  <a:lnTo>
                    <a:pt x="1153710" y="69152"/>
                  </a:lnTo>
                  <a:lnTo>
                    <a:pt x="1196745" y="89528"/>
                  </a:lnTo>
                  <a:lnTo>
                    <a:pt x="1238444" y="112305"/>
                  </a:lnTo>
                  <a:lnTo>
                    <a:pt x="1278707" y="137409"/>
                  </a:lnTo>
                  <a:lnTo>
                    <a:pt x="1317434" y="164766"/>
                  </a:lnTo>
                  <a:lnTo>
                    <a:pt x="1354527" y="194301"/>
                  </a:lnTo>
                  <a:lnTo>
                    <a:pt x="1389887" y="225940"/>
                  </a:lnTo>
                  <a:lnTo>
                    <a:pt x="1423415" y="259608"/>
                  </a:lnTo>
                  <a:lnTo>
                    <a:pt x="1455011" y="295231"/>
                  </a:lnTo>
                  <a:lnTo>
                    <a:pt x="1484577" y="332735"/>
                  </a:lnTo>
                  <a:lnTo>
                    <a:pt x="1512014" y="372045"/>
                  </a:lnTo>
                  <a:lnTo>
                    <a:pt x="1537222" y="413087"/>
                  </a:lnTo>
                  <a:lnTo>
                    <a:pt x="1560102" y="455787"/>
                  </a:lnTo>
                  <a:lnTo>
                    <a:pt x="1580556" y="500070"/>
                  </a:lnTo>
                  <a:lnTo>
                    <a:pt x="1598485" y="545863"/>
                  </a:lnTo>
                  <a:lnTo>
                    <a:pt x="1613789" y="593090"/>
                  </a:lnTo>
                  <a:lnTo>
                    <a:pt x="1725548" y="593090"/>
                  </a:lnTo>
                  <a:lnTo>
                    <a:pt x="1528952" y="823214"/>
                  </a:lnTo>
                  <a:lnTo>
                    <a:pt x="1255140" y="593090"/>
                  </a:lnTo>
                  <a:lnTo>
                    <a:pt x="1364488" y="593090"/>
                  </a:lnTo>
                  <a:lnTo>
                    <a:pt x="1343814" y="549475"/>
                  </a:lnTo>
                  <a:lnTo>
                    <a:pt x="1320065" y="508336"/>
                  </a:lnTo>
                  <a:lnTo>
                    <a:pt x="1293438" y="469751"/>
                  </a:lnTo>
                  <a:lnTo>
                    <a:pt x="1264133" y="433801"/>
                  </a:lnTo>
                  <a:lnTo>
                    <a:pt x="1232348" y="400565"/>
                  </a:lnTo>
                  <a:lnTo>
                    <a:pt x="1198282" y="370124"/>
                  </a:lnTo>
                  <a:lnTo>
                    <a:pt x="1162133" y="342558"/>
                  </a:lnTo>
                  <a:lnTo>
                    <a:pt x="1124100" y="317947"/>
                  </a:lnTo>
                  <a:lnTo>
                    <a:pt x="1084382" y="296370"/>
                  </a:lnTo>
                  <a:lnTo>
                    <a:pt x="1043177" y="277907"/>
                  </a:lnTo>
                  <a:lnTo>
                    <a:pt x="1000685" y="262640"/>
                  </a:lnTo>
                  <a:lnTo>
                    <a:pt x="957104" y="250647"/>
                  </a:lnTo>
                  <a:lnTo>
                    <a:pt x="912632" y="242008"/>
                  </a:lnTo>
                  <a:lnTo>
                    <a:pt x="867469" y="236805"/>
                  </a:lnTo>
                  <a:lnTo>
                    <a:pt x="821813" y="235116"/>
                  </a:lnTo>
                  <a:lnTo>
                    <a:pt x="775862" y="237022"/>
                  </a:lnTo>
                  <a:lnTo>
                    <a:pt x="729815" y="242603"/>
                  </a:lnTo>
                  <a:lnTo>
                    <a:pt x="683872" y="251938"/>
                  </a:lnTo>
                  <a:lnTo>
                    <a:pt x="638231" y="265109"/>
                  </a:lnTo>
                  <a:lnTo>
                    <a:pt x="593089" y="282194"/>
                  </a:lnTo>
                  <a:lnTo>
                    <a:pt x="547794" y="303789"/>
                  </a:lnTo>
                  <a:lnTo>
                    <a:pt x="504965" y="328864"/>
                  </a:lnTo>
                  <a:lnTo>
                    <a:pt x="464745" y="357205"/>
                  </a:lnTo>
                  <a:lnTo>
                    <a:pt x="427277" y="388596"/>
                  </a:lnTo>
                  <a:lnTo>
                    <a:pt x="392703" y="422824"/>
                  </a:lnTo>
                  <a:lnTo>
                    <a:pt x="361164" y="459675"/>
                  </a:lnTo>
                  <a:lnTo>
                    <a:pt x="332803" y="498935"/>
                  </a:lnTo>
                  <a:lnTo>
                    <a:pt x="307762" y="540389"/>
                  </a:lnTo>
                  <a:lnTo>
                    <a:pt x="286184" y="583824"/>
                  </a:lnTo>
                  <a:lnTo>
                    <a:pt x="268210" y="629026"/>
                  </a:lnTo>
                  <a:lnTo>
                    <a:pt x="253983" y="675779"/>
                  </a:lnTo>
                  <a:lnTo>
                    <a:pt x="243645" y="723871"/>
                  </a:lnTo>
                  <a:lnTo>
                    <a:pt x="237338" y="773087"/>
                  </a:lnTo>
                  <a:lnTo>
                    <a:pt x="235203" y="823214"/>
                  </a:lnTo>
                  <a:lnTo>
                    <a:pt x="0" y="823214"/>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7" name="object 17"/>
            <p:cNvSpPr/>
            <p:nvPr/>
          </p:nvSpPr>
          <p:spPr>
            <a:xfrm>
              <a:off x="5069713" y="5197475"/>
              <a:ext cx="1725930" cy="823594"/>
            </a:xfrm>
            <a:custGeom>
              <a:avLst/>
              <a:gdLst/>
              <a:ahLst/>
              <a:cxnLst/>
              <a:rect l="l" t="t" r="r" b="b"/>
              <a:pathLst>
                <a:path w="1725929" h="823595">
                  <a:moveTo>
                    <a:pt x="1725548" y="0"/>
                  </a:moveTo>
                  <a:lnTo>
                    <a:pt x="1490344" y="0"/>
                  </a:lnTo>
                  <a:lnTo>
                    <a:pt x="1488212" y="50151"/>
                  </a:lnTo>
                  <a:lnTo>
                    <a:pt x="1481910" y="99389"/>
                  </a:lnTo>
                  <a:lnTo>
                    <a:pt x="1471579" y="147499"/>
                  </a:lnTo>
                  <a:lnTo>
                    <a:pt x="1457360" y="194267"/>
                  </a:lnTo>
                  <a:lnTo>
                    <a:pt x="1439395" y="239481"/>
                  </a:lnTo>
                  <a:lnTo>
                    <a:pt x="1417826" y="282925"/>
                  </a:lnTo>
                  <a:lnTo>
                    <a:pt x="1392793" y="324386"/>
                  </a:lnTo>
                  <a:lnTo>
                    <a:pt x="1364438" y="363650"/>
                  </a:lnTo>
                  <a:lnTo>
                    <a:pt x="1332902" y="400503"/>
                  </a:lnTo>
                  <a:lnTo>
                    <a:pt x="1298326" y="434732"/>
                  </a:lnTo>
                  <a:lnTo>
                    <a:pt x="1260853" y="466122"/>
                  </a:lnTo>
                  <a:lnTo>
                    <a:pt x="1220623" y="494459"/>
                  </a:lnTo>
                  <a:lnTo>
                    <a:pt x="1177778" y="519530"/>
                  </a:lnTo>
                  <a:lnTo>
                    <a:pt x="1132459" y="541121"/>
                  </a:lnTo>
                  <a:lnTo>
                    <a:pt x="1087318" y="558206"/>
                  </a:lnTo>
                  <a:lnTo>
                    <a:pt x="1041679" y="571376"/>
                  </a:lnTo>
                  <a:lnTo>
                    <a:pt x="995740" y="580712"/>
                  </a:lnTo>
                  <a:lnTo>
                    <a:pt x="949699" y="586293"/>
                  </a:lnTo>
                  <a:lnTo>
                    <a:pt x="903755" y="588199"/>
                  </a:lnTo>
                  <a:lnTo>
                    <a:pt x="858106" y="586510"/>
                  </a:lnTo>
                  <a:lnTo>
                    <a:pt x="812951" y="581307"/>
                  </a:lnTo>
                  <a:lnTo>
                    <a:pt x="768489" y="572670"/>
                  </a:lnTo>
                  <a:lnTo>
                    <a:pt x="724917" y="560677"/>
                  </a:lnTo>
                  <a:lnTo>
                    <a:pt x="682434" y="545411"/>
                  </a:lnTo>
                  <a:lnTo>
                    <a:pt x="641239" y="526949"/>
                  </a:lnTo>
                  <a:lnTo>
                    <a:pt x="601530" y="505374"/>
                  </a:lnTo>
                  <a:lnTo>
                    <a:pt x="563507" y="480763"/>
                  </a:lnTo>
                  <a:lnTo>
                    <a:pt x="527366" y="453199"/>
                  </a:lnTo>
                  <a:lnTo>
                    <a:pt x="493307" y="422760"/>
                  </a:lnTo>
                  <a:lnTo>
                    <a:pt x="461529" y="389527"/>
                  </a:lnTo>
                  <a:lnTo>
                    <a:pt x="432229" y="353579"/>
                  </a:lnTo>
                  <a:lnTo>
                    <a:pt x="405607" y="314997"/>
                  </a:lnTo>
                  <a:lnTo>
                    <a:pt x="381860" y="273861"/>
                  </a:lnTo>
                  <a:lnTo>
                    <a:pt x="361188" y="230250"/>
                  </a:lnTo>
                  <a:lnTo>
                    <a:pt x="470408" y="230250"/>
                  </a:lnTo>
                  <a:lnTo>
                    <a:pt x="196596" y="0"/>
                  </a:lnTo>
                  <a:lnTo>
                    <a:pt x="0" y="230250"/>
                  </a:lnTo>
                  <a:lnTo>
                    <a:pt x="111887" y="230250"/>
                  </a:lnTo>
                  <a:lnTo>
                    <a:pt x="127190" y="277472"/>
                  </a:lnTo>
                  <a:lnTo>
                    <a:pt x="145119" y="323259"/>
                  </a:lnTo>
                  <a:lnTo>
                    <a:pt x="165573" y="367537"/>
                  </a:lnTo>
                  <a:lnTo>
                    <a:pt x="188453" y="410231"/>
                  </a:lnTo>
                  <a:lnTo>
                    <a:pt x="213661" y="451268"/>
                  </a:lnTo>
                  <a:lnTo>
                    <a:pt x="241098" y="490573"/>
                  </a:lnTo>
                  <a:lnTo>
                    <a:pt x="270664" y="528071"/>
                  </a:lnTo>
                  <a:lnTo>
                    <a:pt x="302260" y="563689"/>
                  </a:lnTo>
                  <a:lnTo>
                    <a:pt x="335788" y="597352"/>
                  </a:lnTo>
                  <a:lnTo>
                    <a:pt x="371148" y="628985"/>
                  </a:lnTo>
                  <a:lnTo>
                    <a:pt x="408241" y="658515"/>
                  </a:lnTo>
                  <a:lnTo>
                    <a:pt x="446968" y="685867"/>
                  </a:lnTo>
                  <a:lnTo>
                    <a:pt x="487231" y="710967"/>
                  </a:lnTo>
                  <a:lnTo>
                    <a:pt x="528930" y="733740"/>
                  </a:lnTo>
                  <a:lnTo>
                    <a:pt x="571965" y="754112"/>
                  </a:lnTo>
                  <a:lnTo>
                    <a:pt x="616239" y="772010"/>
                  </a:lnTo>
                  <a:lnTo>
                    <a:pt x="661652" y="787357"/>
                  </a:lnTo>
                  <a:lnTo>
                    <a:pt x="708105" y="800081"/>
                  </a:lnTo>
                  <a:lnTo>
                    <a:pt x="755499" y="810107"/>
                  </a:lnTo>
                  <a:lnTo>
                    <a:pt x="803734" y="817360"/>
                  </a:lnTo>
                  <a:lnTo>
                    <a:pt x="852712" y="821766"/>
                  </a:lnTo>
                  <a:lnTo>
                    <a:pt x="902335" y="823252"/>
                  </a:lnTo>
                  <a:lnTo>
                    <a:pt x="950706" y="821854"/>
                  </a:lnTo>
                  <a:lnTo>
                    <a:pt x="998341" y="817713"/>
                  </a:lnTo>
                  <a:lnTo>
                    <a:pt x="1045162" y="810906"/>
                  </a:lnTo>
                  <a:lnTo>
                    <a:pt x="1091094" y="801510"/>
                  </a:lnTo>
                  <a:lnTo>
                    <a:pt x="1136057" y="789602"/>
                  </a:lnTo>
                  <a:lnTo>
                    <a:pt x="1179975" y="775259"/>
                  </a:lnTo>
                  <a:lnTo>
                    <a:pt x="1222771" y="758559"/>
                  </a:lnTo>
                  <a:lnTo>
                    <a:pt x="1264368" y="739578"/>
                  </a:lnTo>
                  <a:lnTo>
                    <a:pt x="1304688" y="718394"/>
                  </a:lnTo>
                  <a:lnTo>
                    <a:pt x="1343655" y="695085"/>
                  </a:lnTo>
                  <a:lnTo>
                    <a:pt x="1381190" y="669727"/>
                  </a:lnTo>
                  <a:lnTo>
                    <a:pt x="1417218" y="642397"/>
                  </a:lnTo>
                  <a:lnTo>
                    <a:pt x="1451660" y="613173"/>
                  </a:lnTo>
                  <a:lnTo>
                    <a:pt x="1484439" y="582133"/>
                  </a:lnTo>
                  <a:lnTo>
                    <a:pt x="1515479" y="549352"/>
                  </a:lnTo>
                  <a:lnTo>
                    <a:pt x="1544701" y="514908"/>
                  </a:lnTo>
                  <a:lnTo>
                    <a:pt x="1572030" y="478879"/>
                  </a:lnTo>
                  <a:lnTo>
                    <a:pt x="1597387" y="441342"/>
                  </a:lnTo>
                  <a:lnTo>
                    <a:pt x="1620695" y="402374"/>
                  </a:lnTo>
                  <a:lnTo>
                    <a:pt x="1641878" y="362052"/>
                  </a:lnTo>
                  <a:lnTo>
                    <a:pt x="1660858" y="320453"/>
                  </a:lnTo>
                  <a:lnTo>
                    <a:pt x="1677557" y="277655"/>
                  </a:lnTo>
                  <a:lnTo>
                    <a:pt x="1691900" y="233734"/>
                  </a:lnTo>
                  <a:lnTo>
                    <a:pt x="1703807" y="188769"/>
                  </a:lnTo>
                  <a:lnTo>
                    <a:pt x="1713203" y="142835"/>
                  </a:lnTo>
                  <a:lnTo>
                    <a:pt x="1720010" y="96011"/>
                  </a:lnTo>
                  <a:lnTo>
                    <a:pt x="1724151" y="48373"/>
                  </a:lnTo>
                  <a:lnTo>
                    <a:pt x="1725548"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8" name="object 18"/>
            <p:cNvSpPr/>
            <p:nvPr/>
          </p:nvSpPr>
          <p:spPr>
            <a:xfrm>
              <a:off x="5069713" y="5197475"/>
              <a:ext cx="1725930" cy="823594"/>
            </a:xfrm>
            <a:custGeom>
              <a:avLst/>
              <a:gdLst/>
              <a:ahLst/>
              <a:cxnLst/>
              <a:rect l="l" t="t" r="r" b="b"/>
              <a:pathLst>
                <a:path w="1725929" h="823595">
                  <a:moveTo>
                    <a:pt x="1725548" y="0"/>
                  </a:moveTo>
                  <a:lnTo>
                    <a:pt x="1724151" y="48373"/>
                  </a:lnTo>
                  <a:lnTo>
                    <a:pt x="1720010" y="96011"/>
                  </a:lnTo>
                  <a:lnTo>
                    <a:pt x="1713203" y="142835"/>
                  </a:lnTo>
                  <a:lnTo>
                    <a:pt x="1703807" y="188769"/>
                  </a:lnTo>
                  <a:lnTo>
                    <a:pt x="1691900" y="233734"/>
                  </a:lnTo>
                  <a:lnTo>
                    <a:pt x="1677557" y="277655"/>
                  </a:lnTo>
                  <a:lnTo>
                    <a:pt x="1660858" y="320453"/>
                  </a:lnTo>
                  <a:lnTo>
                    <a:pt x="1641878" y="362052"/>
                  </a:lnTo>
                  <a:lnTo>
                    <a:pt x="1620695" y="402374"/>
                  </a:lnTo>
                  <a:lnTo>
                    <a:pt x="1597387" y="441342"/>
                  </a:lnTo>
                  <a:lnTo>
                    <a:pt x="1572030" y="478879"/>
                  </a:lnTo>
                  <a:lnTo>
                    <a:pt x="1544701" y="514908"/>
                  </a:lnTo>
                  <a:lnTo>
                    <a:pt x="1515479" y="549352"/>
                  </a:lnTo>
                  <a:lnTo>
                    <a:pt x="1484439" y="582133"/>
                  </a:lnTo>
                  <a:lnTo>
                    <a:pt x="1451660" y="613173"/>
                  </a:lnTo>
                  <a:lnTo>
                    <a:pt x="1417218" y="642397"/>
                  </a:lnTo>
                  <a:lnTo>
                    <a:pt x="1381190" y="669727"/>
                  </a:lnTo>
                  <a:lnTo>
                    <a:pt x="1343655" y="695085"/>
                  </a:lnTo>
                  <a:lnTo>
                    <a:pt x="1304688" y="718394"/>
                  </a:lnTo>
                  <a:lnTo>
                    <a:pt x="1264368" y="739578"/>
                  </a:lnTo>
                  <a:lnTo>
                    <a:pt x="1222771" y="758559"/>
                  </a:lnTo>
                  <a:lnTo>
                    <a:pt x="1179975" y="775259"/>
                  </a:lnTo>
                  <a:lnTo>
                    <a:pt x="1136057" y="789602"/>
                  </a:lnTo>
                  <a:lnTo>
                    <a:pt x="1091094" y="801510"/>
                  </a:lnTo>
                  <a:lnTo>
                    <a:pt x="1045162" y="810906"/>
                  </a:lnTo>
                  <a:lnTo>
                    <a:pt x="998341" y="817713"/>
                  </a:lnTo>
                  <a:lnTo>
                    <a:pt x="950706" y="821854"/>
                  </a:lnTo>
                  <a:lnTo>
                    <a:pt x="902335" y="823252"/>
                  </a:lnTo>
                  <a:lnTo>
                    <a:pt x="852712" y="821766"/>
                  </a:lnTo>
                  <a:lnTo>
                    <a:pt x="803734" y="817360"/>
                  </a:lnTo>
                  <a:lnTo>
                    <a:pt x="755499" y="810107"/>
                  </a:lnTo>
                  <a:lnTo>
                    <a:pt x="708105" y="800081"/>
                  </a:lnTo>
                  <a:lnTo>
                    <a:pt x="661652" y="787357"/>
                  </a:lnTo>
                  <a:lnTo>
                    <a:pt x="616239" y="772010"/>
                  </a:lnTo>
                  <a:lnTo>
                    <a:pt x="571965" y="754112"/>
                  </a:lnTo>
                  <a:lnTo>
                    <a:pt x="528930" y="733740"/>
                  </a:lnTo>
                  <a:lnTo>
                    <a:pt x="487231" y="710967"/>
                  </a:lnTo>
                  <a:lnTo>
                    <a:pt x="446968" y="685867"/>
                  </a:lnTo>
                  <a:lnTo>
                    <a:pt x="408241" y="658515"/>
                  </a:lnTo>
                  <a:lnTo>
                    <a:pt x="371148" y="628985"/>
                  </a:lnTo>
                  <a:lnTo>
                    <a:pt x="335788" y="597352"/>
                  </a:lnTo>
                  <a:lnTo>
                    <a:pt x="302260" y="563689"/>
                  </a:lnTo>
                  <a:lnTo>
                    <a:pt x="270664" y="528071"/>
                  </a:lnTo>
                  <a:lnTo>
                    <a:pt x="241098" y="490573"/>
                  </a:lnTo>
                  <a:lnTo>
                    <a:pt x="213661" y="451268"/>
                  </a:lnTo>
                  <a:lnTo>
                    <a:pt x="188453" y="410231"/>
                  </a:lnTo>
                  <a:lnTo>
                    <a:pt x="165573" y="367537"/>
                  </a:lnTo>
                  <a:lnTo>
                    <a:pt x="145119" y="323259"/>
                  </a:lnTo>
                  <a:lnTo>
                    <a:pt x="127190" y="277472"/>
                  </a:lnTo>
                  <a:lnTo>
                    <a:pt x="111887" y="230250"/>
                  </a:lnTo>
                  <a:lnTo>
                    <a:pt x="0" y="230250"/>
                  </a:lnTo>
                  <a:lnTo>
                    <a:pt x="196596" y="0"/>
                  </a:lnTo>
                  <a:lnTo>
                    <a:pt x="470408" y="230250"/>
                  </a:lnTo>
                  <a:lnTo>
                    <a:pt x="361188" y="230250"/>
                  </a:lnTo>
                  <a:lnTo>
                    <a:pt x="381860" y="273861"/>
                  </a:lnTo>
                  <a:lnTo>
                    <a:pt x="405607" y="314997"/>
                  </a:lnTo>
                  <a:lnTo>
                    <a:pt x="432229" y="353579"/>
                  </a:lnTo>
                  <a:lnTo>
                    <a:pt x="461529" y="389527"/>
                  </a:lnTo>
                  <a:lnTo>
                    <a:pt x="493307" y="422760"/>
                  </a:lnTo>
                  <a:lnTo>
                    <a:pt x="527366" y="453199"/>
                  </a:lnTo>
                  <a:lnTo>
                    <a:pt x="563507" y="480763"/>
                  </a:lnTo>
                  <a:lnTo>
                    <a:pt x="601530" y="505374"/>
                  </a:lnTo>
                  <a:lnTo>
                    <a:pt x="641239" y="526949"/>
                  </a:lnTo>
                  <a:lnTo>
                    <a:pt x="682434" y="545411"/>
                  </a:lnTo>
                  <a:lnTo>
                    <a:pt x="724917" y="560677"/>
                  </a:lnTo>
                  <a:lnTo>
                    <a:pt x="768489" y="572670"/>
                  </a:lnTo>
                  <a:lnTo>
                    <a:pt x="812951" y="581307"/>
                  </a:lnTo>
                  <a:lnTo>
                    <a:pt x="858106" y="586510"/>
                  </a:lnTo>
                  <a:lnTo>
                    <a:pt x="903755" y="588199"/>
                  </a:lnTo>
                  <a:lnTo>
                    <a:pt x="949699" y="586293"/>
                  </a:lnTo>
                  <a:lnTo>
                    <a:pt x="995740" y="580712"/>
                  </a:lnTo>
                  <a:lnTo>
                    <a:pt x="1041679" y="571376"/>
                  </a:lnTo>
                  <a:lnTo>
                    <a:pt x="1087318" y="558206"/>
                  </a:lnTo>
                  <a:lnTo>
                    <a:pt x="1132459" y="541121"/>
                  </a:lnTo>
                  <a:lnTo>
                    <a:pt x="1177778" y="519530"/>
                  </a:lnTo>
                  <a:lnTo>
                    <a:pt x="1220623" y="494459"/>
                  </a:lnTo>
                  <a:lnTo>
                    <a:pt x="1260853" y="466122"/>
                  </a:lnTo>
                  <a:lnTo>
                    <a:pt x="1298326" y="434732"/>
                  </a:lnTo>
                  <a:lnTo>
                    <a:pt x="1332902" y="400503"/>
                  </a:lnTo>
                  <a:lnTo>
                    <a:pt x="1364438" y="363650"/>
                  </a:lnTo>
                  <a:lnTo>
                    <a:pt x="1392793" y="324386"/>
                  </a:lnTo>
                  <a:lnTo>
                    <a:pt x="1417826" y="282925"/>
                  </a:lnTo>
                  <a:lnTo>
                    <a:pt x="1439395" y="239481"/>
                  </a:lnTo>
                  <a:lnTo>
                    <a:pt x="1457360" y="194267"/>
                  </a:lnTo>
                  <a:lnTo>
                    <a:pt x="1471579" y="147499"/>
                  </a:lnTo>
                  <a:lnTo>
                    <a:pt x="1481910" y="99389"/>
                  </a:lnTo>
                  <a:lnTo>
                    <a:pt x="1488212" y="50151"/>
                  </a:lnTo>
                  <a:lnTo>
                    <a:pt x="1490344" y="0"/>
                  </a:lnTo>
                  <a:lnTo>
                    <a:pt x="1725548" y="0"/>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9" name="object 19"/>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28</a:t>
            </a:fld>
            <a:endParaRPr kumimoji="0" sz="1200" b="1" i="0" u="none" strike="noStrike" kern="0" cap="none" spc="-25" normalizeH="0" baseline="0" noProof="0" dirty="0">
              <a:ln>
                <a:noFill/>
              </a:ln>
              <a:solidFill>
                <a:srgbClr val="001F5F"/>
              </a:solidFill>
              <a:effectLst/>
              <a:uLnTx/>
              <a:uFillTx/>
              <a:latin typeface="Arial"/>
              <a:cs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328498" rIns="0" bIns="0" rtlCol="0">
            <a:spAutoFit/>
          </a:bodyPr>
          <a:lstStyle/>
          <a:p>
            <a:pPr marL="106680">
              <a:lnSpc>
                <a:spcPts val="4235"/>
              </a:lnSpc>
              <a:spcBef>
                <a:spcPts val="100"/>
              </a:spcBef>
            </a:pPr>
            <a:r>
              <a:rPr dirty="0"/>
              <a:t>Aplicación</a:t>
            </a:r>
            <a:r>
              <a:rPr spc="-60" dirty="0"/>
              <a:t> </a:t>
            </a:r>
            <a:r>
              <a:rPr dirty="0"/>
              <a:t>de</a:t>
            </a:r>
            <a:r>
              <a:rPr spc="-30" dirty="0"/>
              <a:t> </a:t>
            </a:r>
            <a:r>
              <a:rPr dirty="0"/>
              <a:t>disposiciones</a:t>
            </a:r>
            <a:r>
              <a:rPr spc="-75" dirty="0"/>
              <a:t> </a:t>
            </a:r>
            <a:r>
              <a:rPr spc="-10" dirty="0"/>
              <a:t>fiscales</a:t>
            </a:r>
          </a:p>
          <a:p>
            <a:pPr marL="106680">
              <a:lnSpc>
                <a:spcPts val="2075"/>
              </a:lnSpc>
            </a:pPr>
            <a:r>
              <a:rPr sz="1800" dirty="0"/>
              <a:t>Art.</a:t>
            </a:r>
            <a:r>
              <a:rPr sz="1800" spc="-5" dirty="0"/>
              <a:t> </a:t>
            </a:r>
            <a:r>
              <a:rPr sz="1800" dirty="0"/>
              <a:t>9 </a:t>
            </a:r>
            <a:r>
              <a:rPr sz="1800" spc="-25" dirty="0"/>
              <a:t>LSS</a:t>
            </a:r>
            <a:endParaRPr sz="1800"/>
          </a:p>
        </p:txBody>
      </p:sp>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29</a:t>
            </a:fld>
            <a:endParaRPr kumimoji="0" sz="1200" b="1" i="0" u="none" strike="noStrike" kern="0" cap="none" spc="-25" normalizeH="0" baseline="0" noProof="0" dirty="0">
              <a:ln>
                <a:noFill/>
              </a:ln>
              <a:solidFill>
                <a:srgbClr val="001F5F"/>
              </a:solidFill>
              <a:effectLst/>
              <a:uLnTx/>
              <a:uFillTx/>
              <a:latin typeface="Arial"/>
              <a:cs typeface="Arial"/>
            </a:endParaRPr>
          </a:p>
        </p:txBody>
      </p:sp>
      <p:sp>
        <p:nvSpPr>
          <p:cNvPr id="3" name="object 3"/>
          <p:cNvSpPr txBox="1"/>
          <p:nvPr/>
        </p:nvSpPr>
        <p:spPr>
          <a:xfrm>
            <a:off x="1242466" y="2592451"/>
            <a:ext cx="9710420" cy="2494915"/>
          </a:xfrm>
          <a:prstGeom prst="rect">
            <a:avLst/>
          </a:prstGeom>
        </p:spPr>
        <p:txBody>
          <a:bodyPr vert="horz" wrap="square" lIns="0" tIns="12700" rIns="0" bIns="0" rtlCol="0">
            <a:spAutoFit/>
          </a:bodyPr>
          <a:lstStyle/>
          <a:p>
            <a:pPr marL="12700" marR="5080" lvl="0" indent="0" algn="just" defTabSz="914400" eaLnBrk="1" fontAlgn="auto" latinLnBrk="0" hangingPunct="1">
              <a:lnSpc>
                <a:spcPct val="100000"/>
              </a:lnSpc>
              <a:spcBef>
                <a:spcPts val="100"/>
              </a:spcBef>
              <a:spcAft>
                <a:spcPts val="0"/>
              </a:spcAft>
              <a:buClrTx/>
              <a:buSzTx/>
              <a:buFontTx/>
              <a:buNone/>
              <a:tabLst/>
              <a:defRPr/>
            </a:pPr>
            <a:r>
              <a:rPr kumimoji="0" sz="1800" b="0" i="0" u="none" strike="noStrike" kern="0" cap="none" spc="0" normalizeH="0" baseline="0" noProof="0" dirty="0">
                <a:ln>
                  <a:noFill/>
                </a:ln>
                <a:solidFill>
                  <a:sysClr val="windowText" lastClr="000000"/>
                </a:solidFill>
                <a:effectLst/>
                <a:uLnTx/>
                <a:uFillTx/>
                <a:latin typeface="Arial"/>
                <a:cs typeface="Arial"/>
              </a:rPr>
              <a:t>“</a:t>
            </a:r>
            <a:r>
              <a:rPr kumimoji="0" sz="1800" b="1" i="0" u="none" strike="noStrike" kern="0" cap="none" spc="0" normalizeH="0" baseline="0" noProof="0" dirty="0">
                <a:ln>
                  <a:noFill/>
                </a:ln>
                <a:solidFill>
                  <a:sysClr val="windowText" lastClr="000000"/>
                </a:solidFill>
                <a:effectLst/>
                <a:uLnTx/>
                <a:uFillTx/>
                <a:latin typeface="Arial"/>
                <a:cs typeface="Arial"/>
              </a:rPr>
              <a:t>Artículo</a:t>
            </a:r>
            <a:r>
              <a:rPr kumimoji="0" sz="1800" b="1" i="0" u="none" strike="noStrike" kern="0" cap="none" spc="-1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9.</a:t>
            </a:r>
            <a:r>
              <a:rPr kumimoji="0" sz="1800" b="1" i="0" u="none" strike="noStrike" kern="0" cap="none" spc="-1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Las</a:t>
            </a:r>
            <a:r>
              <a:rPr kumimoji="0" sz="1800" b="0" i="0" u="none" strike="noStrike" kern="0" cap="none" spc="-1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disposiciones</a:t>
            </a:r>
            <a:r>
              <a:rPr kumimoji="0" sz="1800" b="0" i="0" u="none" strike="noStrike" kern="0" cap="none" spc="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fiscales</a:t>
            </a:r>
            <a:r>
              <a:rPr kumimoji="0" sz="1800" b="0" i="0" u="none" strike="noStrike" kern="0" cap="none" spc="-1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de</a:t>
            </a:r>
            <a:r>
              <a:rPr kumimoji="0" sz="1800" b="0" i="0" u="none" strike="noStrike" kern="0" cap="none" spc="-1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esta</a:t>
            </a:r>
            <a:r>
              <a:rPr kumimoji="0" sz="1800" b="0" i="0" u="none" strike="noStrike" kern="0" cap="none" spc="-1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Ley</a:t>
            </a:r>
            <a:r>
              <a:rPr kumimoji="0" sz="1800" b="0" i="0" u="none" strike="noStrike" kern="0" cap="none" spc="-3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que</a:t>
            </a:r>
            <a:r>
              <a:rPr kumimoji="0" sz="1800" b="0" i="0" u="none" strike="noStrike" kern="0" cap="none" spc="-2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establecen</a:t>
            </a:r>
            <a:r>
              <a:rPr kumimoji="0" sz="1800" b="0" i="0" u="none" strike="noStrike" kern="0" cap="none" spc="-1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cargas</a:t>
            </a:r>
            <a:r>
              <a:rPr kumimoji="0" sz="1800" b="1" i="0" u="none" strike="noStrike" kern="0" cap="none" spc="-1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a</a:t>
            </a:r>
            <a:r>
              <a:rPr kumimoji="0" sz="1800" b="1" i="0" u="none" strike="noStrike" kern="0" cap="none" spc="-1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los</a:t>
            </a:r>
            <a:r>
              <a:rPr kumimoji="0" sz="1800" b="1" i="0" u="none" strike="noStrike" kern="0" cap="none" spc="-1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particulares</a:t>
            </a:r>
            <a:r>
              <a:rPr kumimoji="0" sz="1800" b="1" i="0" u="none" strike="noStrike" kern="0" cap="none" spc="15" normalizeH="0" baseline="0" noProof="0" dirty="0">
                <a:ln>
                  <a:noFill/>
                </a:ln>
                <a:solidFill>
                  <a:sysClr val="windowText" lastClr="000000"/>
                </a:solidFill>
                <a:effectLst/>
                <a:uLnTx/>
                <a:uFillTx/>
                <a:latin typeface="Arial"/>
                <a:cs typeface="Arial"/>
              </a:rPr>
              <a:t> </a:t>
            </a:r>
            <a:r>
              <a:rPr kumimoji="0" sz="1800" b="0" i="0" u="none" strike="noStrike" kern="0" cap="none" spc="-50" normalizeH="0" baseline="0" noProof="0" dirty="0">
                <a:ln>
                  <a:noFill/>
                </a:ln>
                <a:solidFill>
                  <a:sysClr val="windowText" lastClr="000000"/>
                </a:solidFill>
                <a:effectLst/>
                <a:uLnTx/>
                <a:uFillTx/>
                <a:latin typeface="Arial"/>
                <a:cs typeface="Arial"/>
              </a:rPr>
              <a:t>y </a:t>
            </a:r>
            <a:r>
              <a:rPr kumimoji="0" sz="1800" b="0" i="0" u="none" strike="noStrike" kern="0" cap="none" spc="0" normalizeH="0" baseline="0" noProof="0" dirty="0">
                <a:ln>
                  <a:noFill/>
                </a:ln>
                <a:solidFill>
                  <a:sysClr val="windowText" lastClr="000000"/>
                </a:solidFill>
                <a:effectLst/>
                <a:uLnTx/>
                <a:uFillTx/>
                <a:latin typeface="Arial"/>
                <a:cs typeface="Arial"/>
              </a:rPr>
              <a:t>las</a:t>
            </a:r>
            <a:r>
              <a:rPr kumimoji="0" sz="1800" b="0" i="0" u="none" strike="noStrike" kern="0" cap="none" spc="39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que</a:t>
            </a:r>
            <a:r>
              <a:rPr kumimoji="0" sz="1800" b="0" i="0" u="none" strike="noStrike" kern="0" cap="none" spc="39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señalan</a:t>
            </a:r>
            <a:r>
              <a:rPr kumimoji="0" sz="1800" b="0" i="0" u="none" strike="noStrike" kern="0" cap="none" spc="39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excepciones</a:t>
            </a:r>
            <a:r>
              <a:rPr kumimoji="0" sz="1800" b="1" i="0" u="none" strike="noStrike" kern="0" cap="none" spc="40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a</a:t>
            </a:r>
            <a:r>
              <a:rPr kumimoji="0" sz="1800" b="1" i="0" u="none" strike="noStrike" kern="0" cap="none" spc="39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las</a:t>
            </a:r>
            <a:r>
              <a:rPr kumimoji="0" sz="1800" b="1" i="0" u="none" strike="noStrike" kern="0" cap="none" spc="39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mismas</a:t>
            </a:r>
            <a:r>
              <a:rPr kumimoji="0" sz="1800" b="0" i="0" u="none" strike="noStrike" kern="0" cap="none" spc="0" normalizeH="0" baseline="0" noProof="0" dirty="0">
                <a:ln>
                  <a:noFill/>
                </a:ln>
                <a:solidFill>
                  <a:sysClr val="windowText" lastClr="000000"/>
                </a:solidFill>
                <a:effectLst/>
                <a:uLnTx/>
                <a:uFillTx/>
                <a:latin typeface="Arial"/>
                <a:cs typeface="Arial"/>
              </a:rPr>
              <a:t>,</a:t>
            </a:r>
            <a:r>
              <a:rPr kumimoji="0" sz="1800" b="0" i="0" u="none" strike="noStrike" kern="0" cap="none" spc="40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así</a:t>
            </a:r>
            <a:r>
              <a:rPr kumimoji="0" sz="1800" b="0" i="0" u="none" strike="noStrike" kern="0" cap="none" spc="40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como</a:t>
            </a:r>
            <a:r>
              <a:rPr kumimoji="0" sz="1800" b="0" i="0" u="none" strike="noStrike" kern="0" cap="none" spc="39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las</a:t>
            </a:r>
            <a:r>
              <a:rPr kumimoji="0" sz="1800" b="1" i="0" u="none" strike="noStrike" kern="0" cap="none" spc="39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que</a:t>
            </a:r>
            <a:r>
              <a:rPr kumimoji="0" sz="1800" b="1" i="0" u="none" strike="noStrike" kern="0" cap="none" spc="40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fijan</a:t>
            </a:r>
            <a:r>
              <a:rPr kumimoji="0" sz="1800" b="1" i="0" u="none" strike="noStrike" kern="0" cap="none" spc="40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las</a:t>
            </a:r>
            <a:r>
              <a:rPr kumimoji="0" sz="1800" b="1" i="0" u="none" strike="noStrike" kern="0" cap="none" spc="38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infracciones</a:t>
            </a:r>
            <a:r>
              <a:rPr kumimoji="0" sz="1800" b="1" i="0" u="none" strike="noStrike" kern="0" cap="none" spc="405" normalizeH="0" baseline="0" noProof="0" dirty="0">
                <a:ln>
                  <a:noFill/>
                </a:ln>
                <a:solidFill>
                  <a:sysClr val="windowText" lastClr="000000"/>
                </a:solidFill>
                <a:effectLst/>
                <a:uLnTx/>
                <a:uFillTx/>
                <a:latin typeface="Arial"/>
                <a:cs typeface="Arial"/>
              </a:rPr>
              <a:t> </a:t>
            </a:r>
            <a:r>
              <a:rPr kumimoji="0" sz="1800" b="1" i="0" u="none" strike="noStrike" kern="0" cap="none" spc="-50" normalizeH="0" baseline="0" noProof="0" dirty="0">
                <a:ln>
                  <a:noFill/>
                </a:ln>
                <a:solidFill>
                  <a:sysClr val="windowText" lastClr="000000"/>
                </a:solidFill>
                <a:effectLst/>
                <a:uLnTx/>
                <a:uFillTx/>
                <a:latin typeface="Arial"/>
                <a:cs typeface="Arial"/>
              </a:rPr>
              <a:t>y </a:t>
            </a:r>
            <a:r>
              <a:rPr kumimoji="0" sz="1800" b="1" i="0" u="none" strike="noStrike" kern="0" cap="none" spc="0" normalizeH="0" baseline="0" noProof="0" dirty="0">
                <a:ln>
                  <a:noFill/>
                </a:ln>
                <a:solidFill>
                  <a:sysClr val="windowText" lastClr="000000"/>
                </a:solidFill>
                <a:effectLst/>
                <a:uLnTx/>
                <a:uFillTx/>
                <a:latin typeface="Arial"/>
                <a:cs typeface="Arial"/>
              </a:rPr>
              <a:t>sanciones</a:t>
            </a:r>
            <a:r>
              <a:rPr kumimoji="0" sz="1800" b="0" i="0" u="none" strike="noStrike" kern="0" cap="none" spc="0" normalizeH="0" baseline="0" noProof="0" dirty="0">
                <a:ln>
                  <a:noFill/>
                </a:ln>
                <a:solidFill>
                  <a:sysClr val="windowText" lastClr="000000"/>
                </a:solidFill>
                <a:effectLst/>
                <a:uLnTx/>
                <a:uFillTx/>
                <a:latin typeface="Arial"/>
                <a:cs typeface="Arial"/>
              </a:rPr>
              <a:t>,</a:t>
            </a:r>
            <a:r>
              <a:rPr kumimoji="0" sz="1800" b="0" i="0" u="none" strike="noStrike" kern="0" cap="none" spc="10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son</a:t>
            </a:r>
            <a:r>
              <a:rPr kumimoji="0" sz="1800" b="1" i="0" u="none" strike="noStrike" kern="0" cap="none" spc="11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de</a:t>
            </a:r>
            <a:r>
              <a:rPr kumimoji="0" sz="1800" b="1" i="0" u="none" strike="noStrike" kern="0" cap="none" spc="9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aplicación</a:t>
            </a:r>
            <a:r>
              <a:rPr kumimoji="0" sz="1800" b="1" i="0" u="none" strike="noStrike" kern="0" cap="none" spc="11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estricta</a:t>
            </a:r>
            <a:r>
              <a:rPr kumimoji="0" sz="1800" b="0" i="0" u="none" strike="noStrike" kern="0" cap="none" spc="0" normalizeH="0" baseline="0" noProof="0" dirty="0">
                <a:ln>
                  <a:noFill/>
                </a:ln>
                <a:solidFill>
                  <a:sysClr val="windowText" lastClr="000000"/>
                </a:solidFill>
                <a:effectLst/>
                <a:uLnTx/>
                <a:uFillTx/>
                <a:latin typeface="Arial"/>
                <a:cs typeface="Arial"/>
              </a:rPr>
              <a:t>.</a:t>
            </a:r>
            <a:r>
              <a:rPr kumimoji="0" sz="1800" b="0" i="0" u="none" strike="noStrike" kern="0" cap="none" spc="11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Se</a:t>
            </a:r>
            <a:r>
              <a:rPr kumimoji="0" sz="1800" b="0" i="0" u="none" strike="noStrike" kern="0" cap="none" spc="8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considera</a:t>
            </a:r>
            <a:r>
              <a:rPr kumimoji="0" sz="1800" b="0" i="0" u="none" strike="noStrike" kern="0" cap="none" spc="10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que</a:t>
            </a:r>
            <a:r>
              <a:rPr kumimoji="0" sz="1800" b="0" i="0" u="none" strike="noStrike" kern="0" cap="none" spc="114"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establecen</a:t>
            </a:r>
            <a:r>
              <a:rPr kumimoji="0" sz="1800" b="0" i="0" u="none" strike="noStrike" kern="0" cap="none" spc="10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cargas</a:t>
            </a:r>
            <a:r>
              <a:rPr kumimoji="0" sz="1800" b="0" i="0" u="none" strike="noStrike" kern="0" cap="none" spc="11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las</a:t>
            </a:r>
            <a:r>
              <a:rPr kumimoji="0" sz="1800" b="0" i="0" u="none" strike="noStrike" kern="0" cap="none" spc="11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normas</a:t>
            </a:r>
            <a:r>
              <a:rPr kumimoji="0" sz="1800" b="0" i="0" u="none" strike="noStrike" kern="0" cap="none" spc="105" normalizeH="0" baseline="0" noProof="0" dirty="0">
                <a:ln>
                  <a:noFill/>
                </a:ln>
                <a:solidFill>
                  <a:sysClr val="windowText" lastClr="000000"/>
                </a:solidFill>
                <a:effectLst/>
                <a:uLnTx/>
                <a:uFillTx/>
                <a:latin typeface="Arial"/>
                <a:cs typeface="Arial"/>
              </a:rPr>
              <a:t> </a:t>
            </a:r>
            <a:r>
              <a:rPr kumimoji="0" sz="1800" b="0" i="0" u="none" strike="noStrike" kern="0" cap="none" spc="-25" normalizeH="0" baseline="0" noProof="0" dirty="0">
                <a:ln>
                  <a:noFill/>
                </a:ln>
                <a:solidFill>
                  <a:sysClr val="windowText" lastClr="000000"/>
                </a:solidFill>
                <a:effectLst/>
                <a:uLnTx/>
                <a:uFillTx/>
                <a:latin typeface="Arial"/>
                <a:cs typeface="Arial"/>
              </a:rPr>
              <a:t>que </a:t>
            </a:r>
            <a:r>
              <a:rPr kumimoji="0" sz="1800" b="0" i="0" u="none" strike="noStrike" kern="0" cap="none" spc="0" normalizeH="0" baseline="0" noProof="0" dirty="0">
                <a:ln>
                  <a:noFill/>
                </a:ln>
                <a:solidFill>
                  <a:sysClr val="windowText" lastClr="000000"/>
                </a:solidFill>
                <a:effectLst/>
                <a:uLnTx/>
                <a:uFillTx/>
                <a:latin typeface="Arial"/>
                <a:cs typeface="Arial"/>
              </a:rPr>
              <a:t>se</a:t>
            </a:r>
            <a:r>
              <a:rPr kumimoji="0" sz="1800" b="0" i="0" u="none" strike="noStrike" kern="0" cap="none" spc="-4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refieran</a:t>
            </a:r>
            <a:r>
              <a:rPr kumimoji="0" sz="1800" b="0" i="0" u="none" strike="noStrike" kern="0" cap="none" spc="-1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a</a:t>
            </a:r>
            <a:r>
              <a:rPr kumimoji="0" sz="1800" b="0" i="0" u="none" strike="noStrike" kern="0" cap="none" spc="-3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sujeto,</a:t>
            </a:r>
            <a:r>
              <a:rPr kumimoji="0" sz="1800" b="0" i="0" u="none" strike="noStrike" kern="0" cap="none" spc="-2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objeto,</a:t>
            </a:r>
            <a:r>
              <a:rPr kumimoji="0" sz="1800" b="0" i="0" u="none" strike="noStrike" kern="0" cap="none" spc="-1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base</a:t>
            </a:r>
            <a:r>
              <a:rPr kumimoji="0" sz="1800" b="0" i="0" u="none" strike="noStrike" kern="0" cap="none" spc="-2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de</a:t>
            </a:r>
            <a:r>
              <a:rPr kumimoji="0" sz="1800" b="0" i="0" u="none" strike="noStrike" kern="0" cap="none" spc="-3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cotización</a:t>
            </a:r>
            <a:r>
              <a:rPr kumimoji="0" sz="1800" b="0" i="0" u="none" strike="noStrike" kern="0" cap="none" spc="-1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y</a:t>
            </a:r>
            <a:r>
              <a:rPr kumimoji="0" sz="1800" b="0" i="0" u="none" strike="noStrike" kern="0" cap="none" spc="-25" normalizeH="0" baseline="0" noProof="0" dirty="0">
                <a:ln>
                  <a:noFill/>
                </a:ln>
                <a:solidFill>
                  <a:sysClr val="windowText" lastClr="000000"/>
                </a:solidFill>
                <a:effectLst/>
                <a:uLnTx/>
                <a:uFillTx/>
                <a:latin typeface="Arial"/>
                <a:cs typeface="Arial"/>
              </a:rPr>
              <a:t> </a:t>
            </a:r>
            <a:r>
              <a:rPr kumimoji="0" sz="1800" b="0" i="0" u="none" strike="noStrike" kern="0" cap="none" spc="-10" normalizeH="0" baseline="0" noProof="0" dirty="0">
                <a:ln>
                  <a:noFill/>
                </a:ln>
                <a:solidFill>
                  <a:sysClr val="windowText" lastClr="000000"/>
                </a:solidFill>
                <a:effectLst/>
                <a:uLnTx/>
                <a:uFillTx/>
                <a:latin typeface="Arial"/>
                <a:cs typeface="Arial"/>
              </a:rPr>
              <a:t>tasa.</a:t>
            </a:r>
            <a:endParaRPr kumimoji="0" sz="1800" b="0" i="0" u="none" strike="noStrike" kern="0" cap="none" spc="0" normalizeH="0" baseline="0" noProof="0">
              <a:ln>
                <a:noFill/>
              </a:ln>
              <a:solidFill>
                <a:sysClr val="windowText" lastClr="000000"/>
              </a:solidFill>
              <a:effectLst/>
              <a:uLnTx/>
              <a:uFillTx/>
              <a:latin typeface="Arial"/>
              <a:cs typeface="Arial"/>
            </a:endParaRPr>
          </a:p>
          <a:p>
            <a:pPr marL="0" marR="0" lvl="0" indent="0" defTabSz="914400" eaLnBrk="1" fontAlgn="auto" latinLnBrk="0" hangingPunct="1">
              <a:lnSpc>
                <a:spcPct val="100000"/>
              </a:lnSpc>
              <a:spcBef>
                <a:spcPts val="9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endParaRPr>
          </a:p>
          <a:p>
            <a:pPr marL="12700" marR="6350" lvl="0" indent="0" algn="just" defTabSz="914400" eaLnBrk="1" fontAlgn="auto" latinLnBrk="0" hangingPunct="1">
              <a:lnSpc>
                <a:spcPct val="100000"/>
              </a:lnSpc>
              <a:spcBef>
                <a:spcPts val="0"/>
              </a:spcBef>
              <a:spcAft>
                <a:spcPts val="0"/>
              </a:spcAft>
              <a:buClrTx/>
              <a:buSzTx/>
              <a:buFontTx/>
              <a:buNone/>
              <a:tabLst/>
              <a:defRPr/>
            </a:pPr>
            <a:r>
              <a:rPr kumimoji="0" sz="1800" b="0" i="0" u="none" strike="noStrike" kern="0" cap="none" spc="0" normalizeH="0" baseline="0" noProof="0" dirty="0">
                <a:ln>
                  <a:noFill/>
                </a:ln>
                <a:solidFill>
                  <a:sysClr val="windowText" lastClr="000000"/>
                </a:solidFill>
                <a:effectLst/>
                <a:uLnTx/>
                <a:uFillTx/>
                <a:latin typeface="Arial"/>
                <a:cs typeface="Arial"/>
              </a:rPr>
              <a:t>A</a:t>
            </a:r>
            <a:r>
              <a:rPr kumimoji="0" sz="1800" b="0" i="0" u="none" strike="noStrike" kern="0" cap="none" spc="-5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falta</a:t>
            </a:r>
            <a:r>
              <a:rPr kumimoji="0" sz="1800" b="1" i="0" u="none" strike="noStrike" kern="0" cap="none" spc="3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de</a:t>
            </a:r>
            <a:r>
              <a:rPr kumimoji="0" sz="1800" b="1" i="0" u="none" strike="noStrike" kern="0" cap="none" spc="2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norma</a:t>
            </a:r>
            <a:r>
              <a:rPr kumimoji="0" sz="1800" b="1" i="0" u="none" strike="noStrike" kern="0" cap="none" spc="3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expresa</a:t>
            </a:r>
            <a:r>
              <a:rPr kumimoji="0" sz="1800" b="1" i="0" u="none" strike="noStrike" kern="0" cap="none" spc="2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en</a:t>
            </a:r>
            <a:r>
              <a:rPr kumimoji="0" sz="1800" b="0" i="0" u="none" strike="noStrike" kern="0" cap="none" spc="3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esta</a:t>
            </a:r>
            <a:r>
              <a:rPr kumimoji="0" sz="1800" b="0" i="0" u="none" strike="noStrike" kern="0" cap="none" spc="3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Ley,</a:t>
            </a:r>
            <a:r>
              <a:rPr kumimoji="0" sz="1800" b="0" i="0" u="none" strike="noStrike" kern="0" cap="none" spc="4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se</a:t>
            </a:r>
            <a:r>
              <a:rPr kumimoji="0" sz="1800" b="1" i="0" u="none" strike="noStrike" kern="0" cap="none" spc="4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aplicarán</a:t>
            </a:r>
            <a:r>
              <a:rPr kumimoji="0" sz="1800" b="1" i="0" u="none" strike="noStrike" kern="0" cap="none" spc="4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supletoriamente</a:t>
            </a:r>
            <a:r>
              <a:rPr kumimoji="0" sz="1800" b="1" i="0" u="none" strike="noStrike" kern="0" cap="none" spc="4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las</a:t>
            </a:r>
            <a:r>
              <a:rPr kumimoji="0" sz="1800" b="0" i="0" u="none" strike="noStrike" kern="0" cap="none" spc="4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disposiciones</a:t>
            </a:r>
            <a:r>
              <a:rPr kumimoji="0" sz="1800" b="0" i="0" u="none" strike="noStrike" kern="0" cap="none" spc="5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de</a:t>
            </a:r>
            <a:r>
              <a:rPr kumimoji="0" sz="1800" b="0" i="0" u="none" strike="noStrike" kern="0" cap="none" spc="35" normalizeH="0" baseline="0" noProof="0" dirty="0">
                <a:ln>
                  <a:noFill/>
                </a:ln>
                <a:solidFill>
                  <a:sysClr val="windowText" lastClr="000000"/>
                </a:solidFill>
                <a:effectLst/>
                <a:uLnTx/>
                <a:uFillTx/>
                <a:latin typeface="Arial"/>
                <a:cs typeface="Arial"/>
              </a:rPr>
              <a:t> </a:t>
            </a:r>
            <a:r>
              <a:rPr kumimoji="0" sz="1800" b="1" i="0" u="none" strike="noStrike" kern="0" cap="none" spc="-25" normalizeH="0" baseline="0" noProof="0" dirty="0">
                <a:ln>
                  <a:noFill/>
                </a:ln>
                <a:solidFill>
                  <a:sysClr val="windowText" lastClr="000000"/>
                </a:solidFill>
                <a:effectLst/>
                <a:uLnTx/>
                <a:uFillTx/>
                <a:latin typeface="Arial"/>
                <a:cs typeface="Arial"/>
              </a:rPr>
              <a:t>la </a:t>
            </a:r>
            <a:r>
              <a:rPr kumimoji="0" sz="1800" b="1" i="0" u="none" strike="noStrike" kern="0" cap="none" spc="0" normalizeH="0" baseline="0" noProof="0" dirty="0">
                <a:ln>
                  <a:noFill/>
                </a:ln>
                <a:solidFill>
                  <a:sysClr val="windowText" lastClr="000000"/>
                </a:solidFill>
                <a:effectLst/>
                <a:uLnTx/>
                <a:uFillTx/>
                <a:latin typeface="Arial"/>
                <a:cs typeface="Arial"/>
              </a:rPr>
              <a:t>Ley</a:t>
            </a:r>
            <a:r>
              <a:rPr kumimoji="0" sz="1800" b="1" i="0" u="none" strike="noStrike" kern="0" cap="none" spc="45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Federal</a:t>
            </a:r>
            <a:r>
              <a:rPr kumimoji="0" sz="1800" b="1" i="0" u="none" strike="noStrike" kern="0" cap="none" spc="48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de</a:t>
            </a:r>
            <a:r>
              <a:rPr kumimoji="0" sz="1800" b="1" i="0" u="none" strike="noStrike" kern="0" cap="none" spc="47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Trabajo</a:t>
            </a:r>
            <a:r>
              <a:rPr kumimoji="0" sz="1800" b="0" i="0" u="none" strike="noStrike" kern="0" cap="none" spc="0" normalizeH="0" baseline="0" noProof="0" dirty="0">
                <a:ln>
                  <a:noFill/>
                </a:ln>
                <a:solidFill>
                  <a:sysClr val="windowText" lastClr="000000"/>
                </a:solidFill>
                <a:effectLst/>
                <a:uLnTx/>
                <a:uFillTx/>
                <a:latin typeface="Arial"/>
                <a:cs typeface="Arial"/>
              </a:rPr>
              <a:t>,</a:t>
            </a:r>
            <a:r>
              <a:rPr kumimoji="0" sz="1800" b="0" i="0" u="none" strike="noStrike" kern="0" cap="none" spc="47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del</a:t>
            </a:r>
            <a:r>
              <a:rPr kumimoji="0" sz="1800" b="1" i="0" u="none" strike="noStrike" kern="0" cap="none" spc="48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Código</a:t>
            </a:r>
            <a:r>
              <a:rPr kumimoji="0" sz="1800" b="1" i="0" u="none" strike="noStrike" kern="0" cap="none" spc="47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o</a:t>
            </a:r>
            <a:r>
              <a:rPr kumimoji="0" sz="1800" b="1" i="0" u="none" strike="noStrike" kern="0" cap="none" spc="47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del</a:t>
            </a:r>
            <a:r>
              <a:rPr kumimoji="0" sz="1800" b="1" i="0" u="none" strike="noStrike" kern="0" cap="none" spc="484"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derecho</a:t>
            </a:r>
            <a:r>
              <a:rPr kumimoji="0" sz="1800" b="1" i="0" u="none" strike="noStrike" kern="0" cap="none" spc="47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común</a:t>
            </a:r>
            <a:r>
              <a:rPr kumimoji="0" sz="1800" b="0" i="0" u="none" strike="noStrike" kern="0" cap="none" spc="0" normalizeH="0" baseline="0" noProof="0" dirty="0">
                <a:ln>
                  <a:noFill/>
                </a:ln>
                <a:solidFill>
                  <a:sysClr val="windowText" lastClr="000000"/>
                </a:solidFill>
                <a:effectLst/>
                <a:uLnTx/>
                <a:uFillTx/>
                <a:latin typeface="Arial"/>
                <a:cs typeface="Arial"/>
              </a:rPr>
              <a:t>,</a:t>
            </a:r>
            <a:r>
              <a:rPr kumimoji="0" sz="1800" b="0" i="0" u="none" strike="noStrike" kern="0" cap="none" spc="484"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en</a:t>
            </a:r>
            <a:r>
              <a:rPr kumimoji="0" sz="1800" b="0" i="0" u="none" strike="noStrike" kern="0" cap="none" spc="47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ese</a:t>
            </a:r>
            <a:r>
              <a:rPr kumimoji="0" sz="1800" b="0" i="0" u="none" strike="noStrike" kern="0" cap="none" spc="47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orden,</a:t>
            </a:r>
            <a:r>
              <a:rPr kumimoji="0" sz="1800" b="0" i="0" u="none" strike="noStrike" kern="0" cap="none" spc="484"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cuando</a:t>
            </a:r>
            <a:r>
              <a:rPr kumimoji="0" sz="1800" b="0" i="0" u="none" strike="noStrike" kern="0" cap="none" spc="480" normalizeH="0" baseline="0" noProof="0" dirty="0">
                <a:ln>
                  <a:noFill/>
                </a:ln>
                <a:solidFill>
                  <a:sysClr val="windowText" lastClr="000000"/>
                </a:solidFill>
                <a:effectLst/>
                <a:uLnTx/>
                <a:uFillTx/>
                <a:latin typeface="Arial"/>
                <a:cs typeface="Arial"/>
              </a:rPr>
              <a:t> </a:t>
            </a:r>
            <a:r>
              <a:rPr kumimoji="0" sz="1800" b="0" i="0" u="none" strike="noStrike" kern="0" cap="none" spc="-25" normalizeH="0" baseline="0" noProof="0" dirty="0">
                <a:ln>
                  <a:noFill/>
                </a:ln>
                <a:solidFill>
                  <a:sysClr val="windowText" lastClr="000000"/>
                </a:solidFill>
                <a:effectLst/>
                <a:uLnTx/>
                <a:uFillTx/>
                <a:latin typeface="Arial"/>
                <a:cs typeface="Arial"/>
              </a:rPr>
              <a:t>su </a:t>
            </a:r>
            <a:r>
              <a:rPr kumimoji="0" sz="1800" b="0" i="0" u="none" strike="noStrike" kern="0" cap="none" spc="0" normalizeH="0" baseline="0" noProof="0" dirty="0">
                <a:ln>
                  <a:noFill/>
                </a:ln>
                <a:solidFill>
                  <a:sysClr val="windowText" lastClr="000000"/>
                </a:solidFill>
                <a:effectLst/>
                <a:uLnTx/>
                <a:uFillTx/>
                <a:latin typeface="Arial"/>
                <a:cs typeface="Arial"/>
              </a:rPr>
              <a:t>aplicación</a:t>
            </a:r>
            <a:r>
              <a:rPr kumimoji="0" sz="1800" b="0" i="0" u="none" strike="noStrike" kern="0" cap="none" spc="3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no</a:t>
            </a:r>
            <a:r>
              <a:rPr kumimoji="0" sz="1800" b="0" i="0" u="none" strike="noStrike" kern="0" cap="none" spc="3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sea</a:t>
            </a:r>
            <a:r>
              <a:rPr kumimoji="0" sz="1800" b="0" i="0" u="none" strike="noStrike" kern="0" cap="none" spc="3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contraria</a:t>
            </a:r>
            <a:r>
              <a:rPr kumimoji="0" sz="1800" b="0" i="0" u="none" strike="noStrike" kern="0" cap="none" spc="3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a</a:t>
            </a:r>
            <a:r>
              <a:rPr kumimoji="0" sz="1800" b="0" i="0" u="none" strike="noStrike" kern="0" cap="none" spc="3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la</a:t>
            </a:r>
            <a:r>
              <a:rPr kumimoji="0" sz="1800" b="0" i="0" u="none" strike="noStrike" kern="0" cap="none" spc="3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naturaleza</a:t>
            </a:r>
            <a:r>
              <a:rPr kumimoji="0" sz="1800" b="0" i="0" u="none" strike="noStrike" kern="0" cap="none" spc="3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propia</a:t>
            </a:r>
            <a:r>
              <a:rPr kumimoji="0" sz="1800" b="0" i="0" u="none" strike="noStrike" kern="0" cap="none" spc="3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del</a:t>
            </a:r>
            <a:r>
              <a:rPr kumimoji="0" sz="1800" b="0" i="0" u="none" strike="noStrike" kern="0" cap="none" spc="3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régimen</a:t>
            </a:r>
            <a:r>
              <a:rPr kumimoji="0" sz="1800" b="0" i="0" u="none" strike="noStrike" kern="0" cap="none" spc="3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de</a:t>
            </a:r>
            <a:r>
              <a:rPr kumimoji="0" sz="1800" b="0" i="0" u="none" strike="noStrike" kern="0" cap="none" spc="3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seguridad</a:t>
            </a:r>
            <a:r>
              <a:rPr kumimoji="0" sz="1800" b="0" i="0" u="none" strike="noStrike" kern="0" cap="none" spc="3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social</a:t>
            </a:r>
            <a:r>
              <a:rPr kumimoji="0" sz="1800" b="0" i="0" u="none" strike="noStrike" kern="0" cap="none" spc="40" normalizeH="0" baseline="0" noProof="0" dirty="0">
                <a:ln>
                  <a:noFill/>
                </a:ln>
                <a:solidFill>
                  <a:sysClr val="windowText" lastClr="000000"/>
                </a:solidFill>
                <a:effectLst/>
                <a:uLnTx/>
                <a:uFillTx/>
                <a:latin typeface="Arial"/>
                <a:cs typeface="Arial"/>
              </a:rPr>
              <a:t>  </a:t>
            </a:r>
            <a:r>
              <a:rPr kumimoji="0" sz="1800" b="0" i="0" u="none" strike="noStrike" kern="0" cap="none" spc="-25" normalizeH="0" baseline="0" noProof="0" dirty="0">
                <a:ln>
                  <a:noFill/>
                </a:ln>
                <a:solidFill>
                  <a:sysClr val="windowText" lastClr="000000"/>
                </a:solidFill>
                <a:effectLst/>
                <a:uLnTx/>
                <a:uFillTx/>
                <a:latin typeface="Arial"/>
                <a:cs typeface="Arial"/>
              </a:rPr>
              <a:t>que </a:t>
            </a:r>
            <a:r>
              <a:rPr kumimoji="0" sz="1800" b="0" i="0" u="none" strike="noStrike" kern="0" cap="none" spc="0" normalizeH="0" baseline="0" noProof="0" dirty="0">
                <a:ln>
                  <a:noFill/>
                </a:ln>
                <a:solidFill>
                  <a:sysClr val="windowText" lastClr="000000"/>
                </a:solidFill>
                <a:effectLst/>
                <a:uLnTx/>
                <a:uFillTx/>
                <a:latin typeface="Arial"/>
                <a:cs typeface="Arial"/>
              </a:rPr>
              <a:t>establece</a:t>
            </a:r>
            <a:r>
              <a:rPr kumimoji="0" sz="1800" b="0" i="0" u="none" strike="noStrike" kern="0" cap="none" spc="-3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esta</a:t>
            </a:r>
            <a:r>
              <a:rPr kumimoji="0" sz="1800" b="0" i="0" u="none" strike="noStrike" kern="0" cap="none" spc="-35" normalizeH="0" baseline="0" noProof="0" dirty="0">
                <a:ln>
                  <a:noFill/>
                </a:ln>
                <a:solidFill>
                  <a:sysClr val="windowText" lastClr="000000"/>
                </a:solidFill>
                <a:effectLst/>
                <a:uLnTx/>
                <a:uFillTx/>
                <a:latin typeface="Arial"/>
                <a:cs typeface="Arial"/>
              </a:rPr>
              <a:t> </a:t>
            </a:r>
            <a:r>
              <a:rPr kumimoji="0" sz="1800" b="0" i="0" u="none" strike="noStrike" kern="0" cap="none" spc="-20" normalizeH="0" baseline="0" noProof="0" dirty="0">
                <a:ln>
                  <a:noFill/>
                </a:ln>
                <a:solidFill>
                  <a:sysClr val="windowText" lastClr="000000"/>
                </a:solidFill>
                <a:effectLst/>
                <a:uLnTx/>
                <a:uFillTx/>
                <a:latin typeface="Arial"/>
                <a:cs typeface="Arial"/>
              </a:rPr>
              <a:t>Ley…”</a:t>
            </a:r>
            <a:endParaRPr kumimoji="0" sz="1800" b="0" i="0" u="none" strike="noStrike" kern="0" cap="none" spc="0" normalizeH="0" baseline="0" noProof="0">
              <a:ln>
                <a:noFill/>
              </a:ln>
              <a:solidFill>
                <a:sysClr val="windowText" lastClr="000000"/>
              </a:solidFill>
              <a:effectLst/>
              <a:uLnTx/>
              <a:uFillTx/>
              <a:latin typeface="Arial"/>
              <a:cs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Slide Background">
            <a:extLst>
              <a:ext uri="{FF2B5EF4-FFF2-40B4-BE49-F238E27FC236}">
                <a16:creationId xmlns:a16="http://schemas.microsoft.com/office/drawing/2014/main" id="{B210AC1D-4063-4C6E-9528-FA9C4C0C18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useBgFill="1">
        <p:nvSpPr>
          <p:cNvPr id="11" name="Rectangle 10">
            <a:extLst>
              <a:ext uri="{FF2B5EF4-FFF2-40B4-BE49-F238E27FC236}">
                <a16:creationId xmlns:a16="http://schemas.microsoft.com/office/drawing/2014/main" id="{02F8C595-E68C-4306-AED8-DC7826A0A5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1416414" cy="6858000"/>
          </a:xfrm>
          <a:prstGeom prst="rect">
            <a:avLst/>
          </a:prstGeom>
          <a:ln>
            <a:noFill/>
          </a:ln>
          <a:effectLst>
            <a:outerShdw blurRad="889000" dist="406400" dir="21540000" sx="90000" sy="90000" algn="t"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 name="TextBox 2"/>
          <p:cNvSpPr txBox="1"/>
          <p:nvPr/>
        </p:nvSpPr>
        <p:spPr>
          <a:xfrm>
            <a:off x="6803409" y="762001"/>
            <a:ext cx="4156512" cy="1708244"/>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000" b="0" i="0" u="none" strike="noStrike" kern="1200" cap="none" spc="-60" normalizeH="0" baseline="0" noProof="0">
                <a:ln>
                  <a:noFill/>
                </a:ln>
                <a:solidFill>
                  <a:prstClr val="black"/>
                </a:solidFill>
                <a:effectLst/>
                <a:uLnTx/>
                <a:uFillTx/>
                <a:latin typeface="Calibri"/>
                <a:ea typeface="+mn-ea"/>
                <a:cs typeface="+mn-cs"/>
              </a:rPr>
              <a:t>¿LIMITE DE INGRESOS?</a:t>
            </a:r>
          </a:p>
        </p:txBody>
      </p:sp>
      <p:pic>
        <p:nvPicPr>
          <p:cNvPr id="5" name="Picture 4" descr="Gráfico en un documento con un bolígrafo">
            <a:extLst>
              <a:ext uri="{FF2B5EF4-FFF2-40B4-BE49-F238E27FC236}">
                <a16:creationId xmlns:a16="http://schemas.microsoft.com/office/drawing/2014/main" id="{017513B7-C8B9-3FA4-BFFA-8084D0EA87C9}"/>
              </a:ext>
            </a:extLst>
          </p:cNvPr>
          <p:cNvPicPr>
            <a:picLocks noChangeAspect="1"/>
          </p:cNvPicPr>
          <p:nvPr/>
        </p:nvPicPr>
        <p:blipFill rotWithShape="1">
          <a:blip r:embed="rId2"/>
          <a:srcRect l="27194" r="13471" b="-2"/>
          <a:stretch/>
        </p:blipFill>
        <p:spPr>
          <a:xfrm>
            <a:off x="-1" y="-2"/>
            <a:ext cx="6096001" cy="6858002"/>
          </a:xfrm>
          <a:prstGeom prst="rect">
            <a:avLst/>
          </a:prstGeom>
        </p:spPr>
      </p:pic>
      <p:sp>
        <p:nvSpPr>
          <p:cNvPr id="3" name="TextBox 3"/>
          <p:cNvSpPr txBox="1"/>
          <p:nvPr/>
        </p:nvSpPr>
        <p:spPr>
          <a:xfrm>
            <a:off x="6803409" y="2470245"/>
            <a:ext cx="4156512" cy="3769835"/>
          </a:xfrm>
          <a:prstGeom prst="rect">
            <a:avLst/>
          </a:prstGeom>
        </p:spPr>
        <p:txBody>
          <a:bodyPr vert="horz" lIns="91440" tIns="45720" rIns="91440" bIns="45720" rtlCol="0" anchor="ctr">
            <a:normAutofit/>
          </a:bodyPr>
          <a:lstStyle/>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prstClr val="black"/>
                </a:solidFill>
                <a:effectLst/>
                <a:uLnTx/>
                <a:uFillTx/>
                <a:latin typeface="Calibri"/>
                <a:ea typeface="+mn-ea"/>
                <a:cs typeface="+mn-cs"/>
              </a:rPr>
              <a:t>🞄 EL DECRETO CONTINUA DICIENDO…”LOS TRABAJADORES”</a:t>
            </a: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prstClr val="black"/>
                </a:solidFill>
                <a:effectLst/>
                <a:uLnTx/>
                <a:uFillTx/>
                <a:latin typeface="Calibri"/>
                <a:ea typeface="+mn-ea"/>
                <a:cs typeface="+mn-cs"/>
              </a:rPr>
              <a:t>🞄 CUYOS </a:t>
            </a:r>
            <a:r>
              <a:rPr kumimoji="0" lang="en-US" sz="1700" b="0" i="0" u="sng" strike="noStrike" kern="1200" cap="none" spc="0" normalizeH="0" baseline="0" noProof="0" dirty="0">
                <a:ln>
                  <a:noFill/>
                </a:ln>
                <a:solidFill>
                  <a:prstClr val="black"/>
                </a:solidFill>
                <a:effectLst/>
                <a:uLnTx/>
                <a:uFillTx/>
                <a:latin typeface="Calibri"/>
                <a:ea typeface="+mn-ea"/>
                <a:cs typeface="+mn-cs"/>
              </a:rPr>
              <a:t>INGRESOS MENSUALES</a:t>
            </a:r>
            <a:r>
              <a:rPr kumimoji="0" lang="en-US" sz="1700" b="0" i="0" u="none" strike="noStrike" kern="1200" cap="none" spc="0" normalizeH="0" baseline="0" noProof="0" dirty="0">
                <a:ln>
                  <a:noFill/>
                </a:ln>
                <a:solidFill>
                  <a:prstClr val="black"/>
                </a:solidFill>
                <a:effectLst/>
                <a:uLnTx/>
                <a:uFillTx/>
                <a:latin typeface="Calibri"/>
                <a:ea typeface="+mn-ea"/>
                <a:cs typeface="+mn-cs"/>
              </a:rPr>
              <a:t> QUE SIRVAN DE BASE PARA  CALCULAR EL ISR CORRESPONDIENTE AL MES DE CALENDARIO  DE QUE SE TRATE,</a:t>
            </a: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prstClr val="black"/>
                </a:solidFill>
                <a:effectLst/>
                <a:uLnTx/>
                <a:uFillTx/>
                <a:latin typeface="Calibri"/>
                <a:ea typeface="+mn-ea"/>
                <a:cs typeface="+mn-cs"/>
              </a:rPr>
              <a:t>🞄 NO EXCEDAN DE $</a:t>
            </a:r>
            <a:r>
              <a:rPr kumimoji="0" lang="en-US" sz="1700" b="0" i="0" u="none" strike="noStrike" kern="1200" cap="none" spc="0" normalizeH="0" baseline="0" noProof="0" dirty="0">
                <a:ln>
                  <a:noFill/>
                </a:ln>
                <a:solidFill>
                  <a:srgbClr val="FF0000"/>
                </a:solidFill>
                <a:effectLst/>
                <a:uLnTx/>
                <a:uFillTx/>
                <a:latin typeface="Calibri"/>
                <a:ea typeface="+mn-ea"/>
                <a:cs typeface="+mn-cs"/>
              </a:rPr>
              <a:t>10,171.00</a:t>
            </a: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prstClr val="black"/>
                </a:solidFill>
                <a:effectLst/>
                <a:uLnTx/>
                <a:uFillTx/>
                <a:latin typeface="Calibri"/>
                <a:ea typeface="+mn-ea"/>
                <a:cs typeface="+mn-cs"/>
              </a:rPr>
              <a:t>🞄 (EXCEPTO LOS PERCIBIDOS POR CONCEPTO DE PRIMAS DE  ANTIGÜEDAD, RETIRO E INDEMNIZACIONES U OTROS PAGOS  POR SEPARACIÓN)</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376377" rIns="0" bIns="0" rtlCol="0">
            <a:spAutoFit/>
          </a:bodyPr>
          <a:lstStyle/>
          <a:p>
            <a:pPr marL="106680">
              <a:lnSpc>
                <a:spcPts val="3770"/>
              </a:lnSpc>
              <a:spcBef>
                <a:spcPts val="105"/>
              </a:spcBef>
            </a:pPr>
            <a:r>
              <a:rPr sz="3200" dirty="0"/>
              <a:t>Seguros</a:t>
            </a:r>
            <a:r>
              <a:rPr sz="3200" spc="-65" dirty="0"/>
              <a:t> </a:t>
            </a:r>
            <a:r>
              <a:rPr sz="3200" dirty="0"/>
              <a:t>que</a:t>
            </a:r>
            <a:r>
              <a:rPr sz="3200" spc="-65" dirty="0"/>
              <a:t> </a:t>
            </a:r>
            <a:r>
              <a:rPr sz="3200" dirty="0"/>
              <a:t>comprende</a:t>
            </a:r>
            <a:r>
              <a:rPr sz="3200" spc="-70" dirty="0"/>
              <a:t> </a:t>
            </a:r>
            <a:r>
              <a:rPr sz="3200" dirty="0"/>
              <a:t>el</a:t>
            </a:r>
            <a:r>
              <a:rPr sz="3200" spc="-50" dirty="0"/>
              <a:t> </a:t>
            </a:r>
            <a:r>
              <a:rPr sz="3200" dirty="0"/>
              <a:t>régimen</a:t>
            </a:r>
            <a:r>
              <a:rPr sz="3200" spc="-65" dirty="0"/>
              <a:t> </a:t>
            </a:r>
            <a:r>
              <a:rPr sz="3200" spc="-10" dirty="0"/>
              <a:t>obligatorio</a:t>
            </a:r>
            <a:endParaRPr sz="3200"/>
          </a:p>
          <a:p>
            <a:pPr marL="106680">
              <a:lnSpc>
                <a:spcPts val="1850"/>
              </a:lnSpc>
            </a:pPr>
            <a:r>
              <a:rPr sz="1600" dirty="0"/>
              <a:t>Art.</a:t>
            </a:r>
            <a:r>
              <a:rPr sz="1600" spc="-30" dirty="0"/>
              <a:t> </a:t>
            </a:r>
            <a:r>
              <a:rPr sz="1600" spc="-35" dirty="0"/>
              <a:t>11</a:t>
            </a:r>
            <a:r>
              <a:rPr sz="1600" spc="-50" dirty="0"/>
              <a:t> </a:t>
            </a:r>
            <a:r>
              <a:rPr sz="1600" spc="-25" dirty="0"/>
              <a:t>LSS</a:t>
            </a:r>
            <a:endParaRPr sz="1600"/>
          </a:p>
        </p:txBody>
      </p:sp>
      <p:grpSp>
        <p:nvGrpSpPr>
          <p:cNvPr id="3" name="object 3"/>
          <p:cNvGrpSpPr/>
          <p:nvPr/>
        </p:nvGrpSpPr>
        <p:grpSpPr>
          <a:xfrm>
            <a:off x="3245357" y="2342514"/>
            <a:ext cx="5839460" cy="2526665"/>
            <a:chOff x="3245357" y="2342514"/>
            <a:chExt cx="5839460" cy="2526665"/>
          </a:xfrm>
        </p:grpSpPr>
        <p:sp>
          <p:nvSpPr>
            <p:cNvPr id="4" name="object 4"/>
            <p:cNvSpPr/>
            <p:nvPr/>
          </p:nvSpPr>
          <p:spPr>
            <a:xfrm>
              <a:off x="3251707" y="2492882"/>
              <a:ext cx="5833110" cy="2376805"/>
            </a:xfrm>
            <a:custGeom>
              <a:avLst/>
              <a:gdLst/>
              <a:ahLst/>
              <a:cxnLst/>
              <a:rect l="l" t="t" r="r" b="b"/>
              <a:pathLst>
                <a:path w="5833109" h="2376804">
                  <a:moveTo>
                    <a:pt x="5832601" y="0"/>
                  </a:moveTo>
                  <a:lnTo>
                    <a:pt x="0" y="0"/>
                  </a:lnTo>
                  <a:lnTo>
                    <a:pt x="0" y="2376297"/>
                  </a:lnTo>
                  <a:lnTo>
                    <a:pt x="5832601" y="2376297"/>
                  </a:lnTo>
                  <a:lnTo>
                    <a:pt x="5832601" y="0"/>
                  </a:lnTo>
                  <a:close/>
                </a:path>
              </a:pathLst>
            </a:custGeom>
            <a:solidFill>
              <a:srgbClr val="BEE3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 name="object 5"/>
            <p:cNvSpPr/>
            <p:nvPr/>
          </p:nvSpPr>
          <p:spPr>
            <a:xfrm>
              <a:off x="3251707" y="2348864"/>
              <a:ext cx="4716780" cy="365125"/>
            </a:xfrm>
            <a:custGeom>
              <a:avLst/>
              <a:gdLst/>
              <a:ahLst/>
              <a:cxnLst/>
              <a:rect l="l" t="t" r="r" b="b"/>
              <a:pathLst>
                <a:path w="4716780" h="365125">
                  <a:moveTo>
                    <a:pt x="4655693" y="0"/>
                  </a:moveTo>
                  <a:lnTo>
                    <a:pt x="60832" y="0"/>
                  </a:lnTo>
                  <a:lnTo>
                    <a:pt x="37129" y="4790"/>
                  </a:lnTo>
                  <a:lnTo>
                    <a:pt x="17795" y="17843"/>
                  </a:lnTo>
                  <a:lnTo>
                    <a:pt x="4772" y="37183"/>
                  </a:lnTo>
                  <a:lnTo>
                    <a:pt x="0" y="60833"/>
                  </a:lnTo>
                  <a:lnTo>
                    <a:pt x="0" y="304292"/>
                  </a:lnTo>
                  <a:lnTo>
                    <a:pt x="4772" y="327941"/>
                  </a:lnTo>
                  <a:lnTo>
                    <a:pt x="17795" y="347281"/>
                  </a:lnTo>
                  <a:lnTo>
                    <a:pt x="37129" y="360334"/>
                  </a:lnTo>
                  <a:lnTo>
                    <a:pt x="60832" y="365125"/>
                  </a:lnTo>
                  <a:lnTo>
                    <a:pt x="4655693" y="365125"/>
                  </a:lnTo>
                  <a:lnTo>
                    <a:pt x="4679342" y="360334"/>
                  </a:lnTo>
                  <a:lnTo>
                    <a:pt x="4698682" y="347281"/>
                  </a:lnTo>
                  <a:lnTo>
                    <a:pt x="4711735" y="327941"/>
                  </a:lnTo>
                  <a:lnTo>
                    <a:pt x="4716525" y="304292"/>
                  </a:lnTo>
                  <a:lnTo>
                    <a:pt x="4716525" y="60833"/>
                  </a:lnTo>
                  <a:lnTo>
                    <a:pt x="4711735" y="37183"/>
                  </a:lnTo>
                  <a:lnTo>
                    <a:pt x="4698682" y="17843"/>
                  </a:lnTo>
                  <a:lnTo>
                    <a:pt x="4679342" y="4790"/>
                  </a:lnTo>
                  <a:lnTo>
                    <a:pt x="4655693"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 name="object 6"/>
            <p:cNvSpPr/>
            <p:nvPr/>
          </p:nvSpPr>
          <p:spPr>
            <a:xfrm>
              <a:off x="3251707" y="2348864"/>
              <a:ext cx="4716780" cy="365125"/>
            </a:xfrm>
            <a:custGeom>
              <a:avLst/>
              <a:gdLst/>
              <a:ahLst/>
              <a:cxnLst/>
              <a:rect l="l" t="t" r="r" b="b"/>
              <a:pathLst>
                <a:path w="4716780" h="365125">
                  <a:moveTo>
                    <a:pt x="0" y="60833"/>
                  </a:moveTo>
                  <a:lnTo>
                    <a:pt x="4772" y="37183"/>
                  </a:lnTo>
                  <a:lnTo>
                    <a:pt x="17795" y="17843"/>
                  </a:lnTo>
                  <a:lnTo>
                    <a:pt x="37129" y="4790"/>
                  </a:lnTo>
                  <a:lnTo>
                    <a:pt x="60832" y="0"/>
                  </a:lnTo>
                  <a:lnTo>
                    <a:pt x="4655693" y="0"/>
                  </a:lnTo>
                  <a:lnTo>
                    <a:pt x="4679342" y="4790"/>
                  </a:lnTo>
                  <a:lnTo>
                    <a:pt x="4698682" y="17843"/>
                  </a:lnTo>
                  <a:lnTo>
                    <a:pt x="4711735" y="37183"/>
                  </a:lnTo>
                  <a:lnTo>
                    <a:pt x="4716525" y="60833"/>
                  </a:lnTo>
                  <a:lnTo>
                    <a:pt x="4716525" y="304292"/>
                  </a:lnTo>
                  <a:lnTo>
                    <a:pt x="4711735" y="327941"/>
                  </a:lnTo>
                  <a:lnTo>
                    <a:pt x="4698682" y="347281"/>
                  </a:lnTo>
                  <a:lnTo>
                    <a:pt x="4679342" y="360334"/>
                  </a:lnTo>
                  <a:lnTo>
                    <a:pt x="4655693" y="365125"/>
                  </a:lnTo>
                  <a:lnTo>
                    <a:pt x="60832" y="365125"/>
                  </a:lnTo>
                  <a:lnTo>
                    <a:pt x="37129" y="360334"/>
                  </a:lnTo>
                  <a:lnTo>
                    <a:pt x="17795" y="347281"/>
                  </a:lnTo>
                  <a:lnTo>
                    <a:pt x="4772" y="327941"/>
                  </a:lnTo>
                  <a:lnTo>
                    <a:pt x="0" y="304292"/>
                  </a:lnTo>
                  <a:lnTo>
                    <a:pt x="0" y="60833"/>
                  </a:lnTo>
                  <a:close/>
                </a:path>
              </a:pathLst>
            </a:custGeom>
            <a:ln w="12700">
              <a:solidFill>
                <a:srgbClr val="00134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7" name="object 7"/>
          <p:cNvSpPr txBox="1"/>
          <p:nvPr/>
        </p:nvSpPr>
        <p:spPr>
          <a:xfrm>
            <a:off x="3330955" y="2376042"/>
            <a:ext cx="4744085" cy="1998345"/>
          </a:xfrm>
          <a:prstGeom prst="rect">
            <a:avLst/>
          </a:prstGeom>
        </p:spPr>
        <p:txBody>
          <a:bodyPr vert="horz" wrap="square" lIns="0" tIns="12700" rIns="0" bIns="0" rtlCol="0">
            <a:spAutoFit/>
          </a:bodyPr>
          <a:lstStyle/>
          <a:p>
            <a:pPr marL="0" marR="177800" lvl="0" indent="0" algn="ctr" defTabSz="914400" eaLnBrk="1" fontAlgn="auto" latinLnBrk="0" hangingPunct="1">
              <a:lnSpc>
                <a:spcPct val="100000"/>
              </a:lnSpc>
              <a:spcBef>
                <a:spcPts val="100"/>
              </a:spcBef>
              <a:spcAft>
                <a:spcPts val="0"/>
              </a:spcAft>
              <a:buClrTx/>
              <a:buSzTx/>
              <a:buFontTx/>
              <a:buNone/>
              <a:tabLst/>
              <a:defRPr/>
            </a:pPr>
            <a:r>
              <a:rPr kumimoji="0" sz="1800" b="0" i="0" u="none" strike="noStrike" kern="0" cap="none" spc="0" normalizeH="0" baseline="0" noProof="0" dirty="0">
                <a:ln>
                  <a:noFill/>
                </a:ln>
                <a:solidFill>
                  <a:srgbClr val="FFFFFF"/>
                </a:solidFill>
                <a:effectLst/>
                <a:uLnTx/>
                <a:uFillTx/>
                <a:latin typeface="Arial"/>
                <a:cs typeface="Arial"/>
              </a:rPr>
              <a:t>Seguros</a:t>
            </a:r>
            <a:r>
              <a:rPr kumimoji="0" sz="1800" b="0" i="0" u="none" strike="noStrike" kern="0" cap="none" spc="-25" normalizeH="0" baseline="0" noProof="0" dirty="0">
                <a:ln>
                  <a:noFill/>
                </a:ln>
                <a:solidFill>
                  <a:srgbClr val="FFFFFF"/>
                </a:solidFill>
                <a:effectLst/>
                <a:uLnTx/>
                <a:uFillTx/>
                <a:latin typeface="Arial"/>
                <a:cs typeface="Arial"/>
              </a:rPr>
              <a:t> </a:t>
            </a:r>
            <a:r>
              <a:rPr kumimoji="0" sz="1800" b="0" i="0" u="none" strike="noStrike" kern="0" cap="none" spc="0" normalizeH="0" baseline="0" noProof="0" dirty="0">
                <a:ln>
                  <a:noFill/>
                </a:ln>
                <a:solidFill>
                  <a:srgbClr val="FFFFFF"/>
                </a:solidFill>
                <a:effectLst/>
                <a:uLnTx/>
                <a:uFillTx/>
                <a:latin typeface="Arial"/>
                <a:cs typeface="Arial"/>
              </a:rPr>
              <a:t>del</a:t>
            </a:r>
            <a:r>
              <a:rPr kumimoji="0" sz="1800" b="0" i="0" u="none" strike="noStrike" kern="0" cap="none" spc="-20" normalizeH="0" baseline="0" noProof="0" dirty="0">
                <a:ln>
                  <a:noFill/>
                </a:ln>
                <a:solidFill>
                  <a:srgbClr val="FFFFFF"/>
                </a:solidFill>
                <a:effectLst/>
                <a:uLnTx/>
                <a:uFillTx/>
                <a:latin typeface="Arial"/>
                <a:cs typeface="Arial"/>
              </a:rPr>
              <a:t> </a:t>
            </a:r>
            <a:r>
              <a:rPr kumimoji="0" sz="1800" b="0" i="0" u="none" strike="noStrike" kern="0" cap="none" spc="0" normalizeH="0" baseline="0" noProof="0" dirty="0">
                <a:ln>
                  <a:noFill/>
                </a:ln>
                <a:solidFill>
                  <a:srgbClr val="FFFFFF"/>
                </a:solidFill>
                <a:effectLst/>
                <a:uLnTx/>
                <a:uFillTx/>
                <a:latin typeface="Arial"/>
                <a:cs typeface="Arial"/>
              </a:rPr>
              <a:t>régimen</a:t>
            </a:r>
            <a:r>
              <a:rPr kumimoji="0" sz="1800" b="0" i="0" u="none" strike="noStrike" kern="0" cap="none" spc="-25" normalizeH="0" baseline="0" noProof="0" dirty="0">
                <a:ln>
                  <a:noFill/>
                </a:ln>
                <a:solidFill>
                  <a:srgbClr val="FFFFFF"/>
                </a:solidFill>
                <a:effectLst/>
                <a:uLnTx/>
                <a:uFillTx/>
                <a:latin typeface="Arial"/>
                <a:cs typeface="Arial"/>
              </a:rPr>
              <a:t> </a:t>
            </a:r>
            <a:r>
              <a:rPr kumimoji="0" sz="1800" b="0" i="0" u="none" strike="noStrike" kern="0" cap="none" spc="-10" normalizeH="0" baseline="0" noProof="0" dirty="0">
                <a:ln>
                  <a:noFill/>
                </a:ln>
                <a:solidFill>
                  <a:srgbClr val="FFFFFF"/>
                </a:solidFill>
                <a:effectLst/>
                <a:uLnTx/>
                <a:uFillTx/>
                <a:latin typeface="Arial"/>
                <a:cs typeface="Arial"/>
              </a:rPr>
              <a:t>obligatorio</a:t>
            </a:r>
            <a:endParaRPr kumimoji="0" sz="1800" b="0" i="0" u="none" strike="noStrike" kern="0" cap="none" spc="0" normalizeH="0" baseline="0" noProof="0">
              <a:ln>
                <a:noFill/>
              </a:ln>
              <a:solidFill>
                <a:sysClr val="windowText" lastClr="000000"/>
              </a:solidFill>
              <a:effectLst/>
              <a:uLnTx/>
              <a:uFillTx/>
              <a:latin typeface="Arial"/>
              <a:cs typeface="Arial"/>
            </a:endParaRPr>
          </a:p>
          <a:p>
            <a:pPr marL="0" marR="0" lvl="0" indent="0" defTabSz="914400" eaLnBrk="1" fontAlgn="auto" latinLnBrk="0" hangingPunct="1">
              <a:lnSpc>
                <a:spcPct val="100000"/>
              </a:lnSpc>
              <a:spcBef>
                <a:spcPts val="50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endParaRPr>
          </a:p>
          <a:p>
            <a:pPr marL="413384" marR="0" lvl="0" indent="-400685" defTabSz="914400" eaLnBrk="1" fontAlgn="auto" latinLnBrk="0" hangingPunct="1">
              <a:lnSpc>
                <a:spcPct val="100000"/>
              </a:lnSpc>
              <a:spcBef>
                <a:spcPts val="0"/>
              </a:spcBef>
              <a:spcAft>
                <a:spcPts val="0"/>
              </a:spcAft>
              <a:buClrTx/>
              <a:buSzTx/>
              <a:buFontTx/>
              <a:buAutoNum type="romanUcPeriod"/>
              <a:tabLst>
                <a:tab pos="413384" algn="l"/>
              </a:tabLst>
              <a:defRPr/>
            </a:pPr>
            <a:r>
              <a:rPr kumimoji="0" sz="1800" b="0" i="0" u="none" strike="noStrike" kern="0" cap="none" spc="0" normalizeH="0" baseline="0" noProof="0" dirty="0">
                <a:ln>
                  <a:noFill/>
                </a:ln>
                <a:solidFill>
                  <a:sysClr val="windowText" lastClr="000000"/>
                </a:solidFill>
                <a:effectLst/>
                <a:uLnTx/>
                <a:uFillTx/>
                <a:latin typeface="Arial"/>
                <a:cs typeface="Arial"/>
              </a:rPr>
              <a:t>Riesgos</a:t>
            </a:r>
            <a:r>
              <a:rPr kumimoji="0" sz="1800" b="0" i="0" u="none" strike="noStrike" kern="0" cap="none" spc="-2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de</a:t>
            </a:r>
            <a:r>
              <a:rPr kumimoji="0" sz="1800" b="0" i="0" u="none" strike="noStrike" kern="0" cap="none" spc="-20" normalizeH="0" baseline="0" noProof="0" dirty="0">
                <a:ln>
                  <a:noFill/>
                </a:ln>
                <a:solidFill>
                  <a:sysClr val="windowText" lastClr="000000"/>
                </a:solidFill>
                <a:effectLst/>
                <a:uLnTx/>
                <a:uFillTx/>
                <a:latin typeface="Arial"/>
                <a:cs typeface="Arial"/>
              </a:rPr>
              <a:t> </a:t>
            </a:r>
            <a:r>
              <a:rPr kumimoji="0" sz="1800" b="0" i="0" u="none" strike="noStrike" kern="0" cap="none" spc="-10" normalizeH="0" baseline="0" noProof="0" dirty="0">
                <a:ln>
                  <a:noFill/>
                </a:ln>
                <a:solidFill>
                  <a:sysClr val="windowText" lastClr="000000"/>
                </a:solidFill>
                <a:effectLst/>
                <a:uLnTx/>
                <a:uFillTx/>
                <a:latin typeface="Arial"/>
                <a:cs typeface="Arial"/>
              </a:rPr>
              <a:t>trabajo</a:t>
            </a:r>
            <a:endParaRPr kumimoji="0" sz="1800" b="0" i="0" u="none" strike="noStrike" kern="0" cap="none" spc="0" normalizeH="0" baseline="0" noProof="0">
              <a:ln>
                <a:noFill/>
              </a:ln>
              <a:solidFill>
                <a:sysClr val="windowText" lastClr="000000"/>
              </a:solidFill>
              <a:effectLst/>
              <a:uLnTx/>
              <a:uFillTx/>
              <a:latin typeface="Arial"/>
              <a:cs typeface="Arial"/>
            </a:endParaRPr>
          </a:p>
          <a:p>
            <a:pPr marL="413384" marR="0" lvl="0" indent="-400685" defTabSz="914400" eaLnBrk="1" fontAlgn="auto" latinLnBrk="0" hangingPunct="1">
              <a:lnSpc>
                <a:spcPct val="100000"/>
              </a:lnSpc>
              <a:spcBef>
                <a:spcPts val="0"/>
              </a:spcBef>
              <a:spcAft>
                <a:spcPts val="0"/>
              </a:spcAft>
              <a:buClrTx/>
              <a:buSzTx/>
              <a:buFontTx/>
              <a:buAutoNum type="romanUcPeriod"/>
              <a:tabLst>
                <a:tab pos="413384" algn="l"/>
              </a:tabLst>
              <a:defRPr/>
            </a:pPr>
            <a:r>
              <a:rPr kumimoji="0" sz="1800" b="0" i="0" u="none" strike="noStrike" kern="0" cap="none" spc="0" normalizeH="0" baseline="0" noProof="0" dirty="0">
                <a:ln>
                  <a:noFill/>
                </a:ln>
                <a:solidFill>
                  <a:sysClr val="windowText" lastClr="000000"/>
                </a:solidFill>
                <a:effectLst/>
                <a:uLnTx/>
                <a:uFillTx/>
                <a:latin typeface="Arial"/>
                <a:cs typeface="Arial"/>
              </a:rPr>
              <a:t>Enfermedades</a:t>
            </a:r>
            <a:r>
              <a:rPr kumimoji="0" sz="1800" b="0" i="0" u="none" strike="noStrike" kern="0" cap="none" spc="-1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y</a:t>
            </a:r>
            <a:r>
              <a:rPr kumimoji="0" sz="1800" b="0" i="0" u="none" strike="noStrike" kern="0" cap="none" spc="-40" normalizeH="0" baseline="0" noProof="0" dirty="0">
                <a:ln>
                  <a:noFill/>
                </a:ln>
                <a:solidFill>
                  <a:sysClr val="windowText" lastClr="000000"/>
                </a:solidFill>
                <a:effectLst/>
                <a:uLnTx/>
                <a:uFillTx/>
                <a:latin typeface="Arial"/>
                <a:cs typeface="Arial"/>
              </a:rPr>
              <a:t> </a:t>
            </a:r>
            <a:r>
              <a:rPr kumimoji="0" sz="1800" b="0" i="0" u="none" strike="noStrike" kern="0" cap="none" spc="-10" normalizeH="0" baseline="0" noProof="0" dirty="0">
                <a:ln>
                  <a:noFill/>
                </a:ln>
                <a:solidFill>
                  <a:sysClr val="windowText" lastClr="000000"/>
                </a:solidFill>
                <a:effectLst/>
                <a:uLnTx/>
                <a:uFillTx/>
                <a:latin typeface="Arial"/>
                <a:cs typeface="Arial"/>
              </a:rPr>
              <a:t>maternidad</a:t>
            </a:r>
            <a:endParaRPr kumimoji="0" sz="1800" b="0" i="0" u="none" strike="noStrike" kern="0" cap="none" spc="0" normalizeH="0" baseline="0" noProof="0">
              <a:ln>
                <a:noFill/>
              </a:ln>
              <a:solidFill>
                <a:sysClr val="windowText" lastClr="000000"/>
              </a:solidFill>
              <a:effectLst/>
              <a:uLnTx/>
              <a:uFillTx/>
              <a:latin typeface="Arial"/>
              <a:cs typeface="Arial"/>
            </a:endParaRPr>
          </a:p>
          <a:p>
            <a:pPr marL="413384" marR="0" lvl="0" indent="-400685" defTabSz="914400" eaLnBrk="1" fontAlgn="auto" latinLnBrk="0" hangingPunct="1">
              <a:lnSpc>
                <a:spcPct val="100000"/>
              </a:lnSpc>
              <a:spcBef>
                <a:spcPts val="0"/>
              </a:spcBef>
              <a:spcAft>
                <a:spcPts val="0"/>
              </a:spcAft>
              <a:buClrTx/>
              <a:buSzTx/>
              <a:buFontTx/>
              <a:buAutoNum type="romanUcPeriod"/>
              <a:tabLst>
                <a:tab pos="413384" algn="l"/>
              </a:tabLst>
              <a:defRPr/>
            </a:pPr>
            <a:r>
              <a:rPr kumimoji="0" sz="1800" b="0" i="0" u="none" strike="noStrike" kern="0" cap="none" spc="0" normalizeH="0" baseline="0" noProof="0" dirty="0">
                <a:ln>
                  <a:noFill/>
                </a:ln>
                <a:solidFill>
                  <a:sysClr val="windowText" lastClr="000000"/>
                </a:solidFill>
                <a:effectLst/>
                <a:uLnTx/>
                <a:uFillTx/>
                <a:latin typeface="Arial"/>
                <a:cs typeface="Arial"/>
              </a:rPr>
              <a:t>Invalidez</a:t>
            </a:r>
            <a:r>
              <a:rPr kumimoji="0" sz="1800" b="0" i="0" u="none" strike="noStrike" kern="0" cap="none" spc="-2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y</a:t>
            </a:r>
            <a:r>
              <a:rPr kumimoji="0" sz="1800" b="0" i="0" u="none" strike="noStrike" kern="0" cap="none" spc="-30" normalizeH="0" baseline="0" noProof="0" dirty="0">
                <a:ln>
                  <a:noFill/>
                </a:ln>
                <a:solidFill>
                  <a:sysClr val="windowText" lastClr="000000"/>
                </a:solidFill>
                <a:effectLst/>
                <a:uLnTx/>
                <a:uFillTx/>
                <a:latin typeface="Arial"/>
                <a:cs typeface="Arial"/>
              </a:rPr>
              <a:t> </a:t>
            </a:r>
            <a:r>
              <a:rPr kumimoji="0" sz="1800" b="0" i="0" u="none" strike="noStrike" kern="0" cap="none" spc="-20" normalizeH="0" baseline="0" noProof="0" dirty="0">
                <a:ln>
                  <a:noFill/>
                </a:ln>
                <a:solidFill>
                  <a:sysClr val="windowText" lastClr="000000"/>
                </a:solidFill>
                <a:effectLst/>
                <a:uLnTx/>
                <a:uFillTx/>
                <a:latin typeface="Arial"/>
                <a:cs typeface="Arial"/>
              </a:rPr>
              <a:t>vida</a:t>
            </a:r>
            <a:endParaRPr kumimoji="0" sz="1800" b="0" i="0" u="none" strike="noStrike" kern="0" cap="none" spc="0" normalizeH="0" baseline="0" noProof="0">
              <a:ln>
                <a:noFill/>
              </a:ln>
              <a:solidFill>
                <a:sysClr val="windowText" lastClr="000000"/>
              </a:solidFill>
              <a:effectLst/>
              <a:uLnTx/>
              <a:uFillTx/>
              <a:latin typeface="Arial"/>
              <a:cs typeface="Arial"/>
            </a:endParaRPr>
          </a:p>
          <a:p>
            <a:pPr marL="412750" marR="0" lvl="0" indent="-400050" defTabSz="914400" eaLnBrk="1" fontAlgn="auto" latinLnBrk="0" hangingPunct="1">
              <a:lnSpc>
                <a:spcPct val="100000"/>
              </a:lnSpc>
              <a:spcBef>
                <a:spcPts val="0"/>
              </a:spcBef>
              <a:spcAft>
                <a:spcPts val="0"/>
              </a:spcAft>
              <a:buClrTx/>
              <a:buSzTx/>
              <a:buFontTx/>
              <a:buAutoNum type="romanUcPeriod"/>
              <a:tabLst>
                <a:tab pos="412750" algn="l"/>
              </a:tabLst>
              <a:defRPr/>
            </a:pPr>
            <a:r>
              <a:rPr kumimoji="0" sz="1800" b="0" i="0" u="none" strike="noStrike" kern="0" cap="none" spc="0" normalizeH="0" baseline="0" noProof="0" dirty="0">
                <a:ln>
                  <a:noFill/>
                </a:ln>
                <a:solidFill>
                  <a:sysClr val="windowText" lastClr="000000"/>
                </a:solidFill>
                <a:effectLst/>
                <a:uLnTx/>
                <a:uFillTx/>
                <a:latin typeface="Arial"/>
                <a:cs typeface="Arial"/>
              </a:rPr>
              <a:t>Retiro,</a:t>
            </a:r>
            <a:r>
              <a:rPr kumimoji="0" sz="1800" b="0" i="0" u="none" strike="noStrike" kern="0" cap="none" spc="-4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cesantía</a:t>
            </a:r>
            <a:r>
              <a:rPr kumimoji="0" sz="1800" b="0" i="0" u="none" strike="noStrike" kern="0" cap="none" spc="-2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en</a:t>
            </a:r>
            <a:r>
              <a:rPr kumimoji="0" sz="1800" b="0" i="0" u="none" strike="noStrike" kern="0" cap="none" spc="-3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edad</a:t>
            </a:r>
            <a:r>
              <a:rPr kumimoji="0" sz="1800" b="0" i="0" u="none" strike="noStrike" kern="0" cap="none" spc="-2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avanzada</a:t>
            </a:r>
            <a:r>
              <a:rPr kumimoji="0" sz="1800" b="0" i="0" u="none" strike="noStrike" kern="0" cap="none" spc="-1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y</a:t>
            </a:r>
            <a:r>
              <a:rPr kumimoji="0" sz="1800" b="0" i="0" u="none" strike="noStrike" kern="0" cap="none" spc="-40" normalizeH="0" baseline="0" noProof="0" dirty="0">
                <a:ln>
                  <a:noFill/>
                </a:ln>
                <a:solidFill>
                  <a:sysClr val="windowText" lastClr="000000"/>
                </a:solidFill>
                <a:effectLst/>
                <a:uLnTx/>
                <a:uFillTx/>
                <a:latin typeface="Arial"/>
                <a:cs typeface="Arial"/>
              </a:rPr>
              <a:t> </a:t>
            </a:r>
            <a:r>
              <a:rPr kumimoji="0" sz="1800" b="0" i="0" u="none" strike="noStrike" kern="0" cap="none" spc="-10" normalizeH="0" baseline="0" noProof="0" dirty="0">
                <a:ln>
                  <a:noFill/>
                </a:ln>
                <a:solidFill>
                  <a:sysClr val="windowText" lastClr="000000"/>
                </a:solidFill>
                <a:effectLst/>
                <a:uLnTx/>
                <a:uFillTx/>
                <a:latin typeface="Arial"/>
                <a:cs typeface="Arial"/>
              </a:rPr>
              <a:t>vejez</a:t>
            </a:r>
            <a:endParaRPr kumimoji="0" sz="1800" b="0" i="0" u="none" strike="noStrike" kern="0" cap="none" spc="0" normalizeH="0" baseline="0" noProof="0">
              <a:ln>
                <a:noFill/>
              </a:ln>
              <a:solidFill>
                <a:sysClr val="windowText" lastClr="000000"/>
              </a:solidFill>
              <a:effectLst/>
              <a:uLnTx/>
              <a:uFillTx/>
              <a:latin typeface="Arial"/>
              <a:cs typeface="Arial"/>
            </a:endParaRPr>
          </a:p>
          <a:p>
            <a:pPr marL="413384" marR="0" lvl="0" indent="-400685" defTabSz="914400" eaLnBrk="1" fontAlgn="auto" latinLnBrk="0" hangingPunct="1">
              <a:lnSpc>
                <a:spcPct val="100000"/>
              </a:lnSpc>
              <a:spcBef>
                <a:spcPts val="5"/>
              </a:spcBef>
              <a:spcAft>
                <a:spcPts val="0"/>
              </a:spcAft>
              <a:buClrTx/>
              <a:buSzTx/>
              <a:buFontTx/>
              <a:buAutoNum type="romanUcPeriod"/>
              <a:tabLst>
                <a:tab pos="413384" algn="l"/>
              </a:tabLst>
              <a:defRPr/>
            </a:pPr>
            <a:r>
              <a:rPr kumimoji="0" sz="1800" b="0" i="0" u="none" strike="noStrike" kern="0" cap="none" spc="0" normalizeH="0" baseline="0" noProof="0" dirty="0">
                <a:ln>
                  <a:noFill/>
                </a:ln>
                <a:solidFill>
                  <a:sysClr val="windowText" lastClr="000000"/>
                </a:solidFill>
                <a:effectLst/>
                <a:uLnTx/>
                <a:uFillTx/>
                <a:latin typeface="Arial"/>
                <a:cs typeface="Arial"/>
              </a:rPr>
              <a:t>Guarderías</a:t>
            </a:r>
            <a:r>
              <a:rPr kumimoji="0" sz="1800" b="0" i="0" u="none" strike="noStrike" kern="0" cap="none" spc="-2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y</a:t>
            </a:r>
            <a:r>
              <a:rPr kumimoji="0" sz="1800" b="0" i="0" u="none" strike="noStrike" kern="0" cap="none" spc="-4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prestaciones</a:t>
            </a:r>
            <a:r>
              <a:rPr kumimoji="0" sz="1800" b="0" i="0" u="none" strike="noStrike" kern="0" cap="none" spc="-20" normalizeH="0" baseline="0" noProof="0" dirty="0">
                <a:ln>
                  <a:noFill/>
                </a:ln>
                <a:solidFill>
                  <a:sysClr val="windowText" lastClr="000000"/>
                </a:solidFill>
                <a:effectLst/>
                <a:uLnTx/>
                <a:uFillTx/>
                <a:latin typeface="Arial"/>
                <a:cs typeface="Arial"/>
              </a:rPr>
              <a:t> </a:t>
            </a:r>
            <a:r>
              <a:rPr kumimoji="0" sz="1800" b="0" i="0" u="none" strike="noStrike" kern="0" cap="none" spc="-10" normalizeH="0" baseline="0" noProof="0" dirty="0">
                <a:ln>
                  <a:noFill/>
                </a:ln>
                <a:solidFill>
                  <a:sysClr val="windowText" lastClr="000000"/>
                </a:solidFill>
                <a:effectLst/>
                <a:uLnTx/>
                <a:uFillTx/>
                <a:latin typeface="Arial"/>
                <a:cs typeface="Arial"/>
              </a:rPr>
              <a:t>sociales</a:t>
            </a:r>
            <a:endParaRPr kumimoji="0" sz="1800" b="0" i="0" u="none" strike="noStrike" kern="0" cap="none" spc="0" normalizeH="0" baseline="0" noProof="0">
              <a:ln>
                <a:noFill/>
              </a:ln>
              <a:solidFill>
                <a:sysClr val="windowText" lastClr="000000"/>
              </a:solidFill>
              <a:effectLst/>
              <a:uLnTx/>
              <a:uFillTx/>
              <a:latin typeface="Arial"/>
              <a:cs typeface="Arial"/>
            </a:endParaRPr>
          </a:p>
        </p:txBody>
      </p:sp>
      <p:sp>
        <p:nvSpPr>
          <p:cNvPr id="8" name="object 8"/>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30</a:t>
            </a:fld>
            <a:endParaRPr kumimoji="0" sz="1200" b="1" i="0" u="none" strike="noStrike" kern="0" cap="none" spc="-25" normalizeH="0" baseline="0" noProof="0" dirty="0">
              <a:ln>
                <a:noFill/>
              </a:ln>
              <a:solidFill>
                <a:srgbClr val="001F5F"/>
              </a:solidFill>
              <a:effectLst/>
              <a:uLnTx/>
              <a:uFillTx/>
              <a:latin typeface="Arial"/>
              <a:cs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32791" rIns="0" bIns="0" rtlCol="0">
            <a:spAutoFit/>
          </a:bodyPr>
          <a:lstStyle/>
          <a:p>
            <a:pPr marL="12700">
              <a:lnSpc>
                <a:spcPts val="3770"/>
              </a:lnSpc>
              <a:spcBef>
                <a:spcPts val="105"/>
              </a:spcBef>
            </a:pPr>
            <a:r>
              <a:rPr sz="3200" dirty="0"/>
              <a:t>Seguros</a:t>
            </a:r>
            <a:r>
              <a:rPr sz="3200" spc="-50" dirty="0"/>
              <a:t> </a:t>
            </a:r>
            <a:r>
              <a:rPr sz="3200" dirty="0"/>
              <a:t>que</a:t>
            </a:r>
            <a:r>
              <a:rPr sz="3200" spc="-60" dirty="0"/>
              <a:t> </a:t>
            </a:r>
            <a:r>
              <a:rPr sz="3200" dirty="0"/>
              <a:t>comprende</a:t>
            </a:r>
            <a:r>
              <a:rPr sz="3200" spc="-65" dirty="0"/>
              <a:t> </a:t>
            </a:r>
            <a:r>
              <a:rPr sz="3200" dirty="0"/>
              <a:t>el</a:t>
            </a:r>
            <a:r>
              <a:rPr sz="3200" spc="-50" dirty="0"/>
              <a:t> </a:t>
            </a:r>
            <a:r>
              <a:rPr sz="3200" dirty="0"/>
              <a:t>régimen</a:t>
            </a:r>
            <a:r>
              <a:rPr sz="3200" spc="-55" dirty="0"/>
              <a:t> </a:t>
            </a:r>
            <a:r>
              <a:rPr sz="3200" spc="-10" dirty="0"/>
              <a:t>obligatorio</a:t>
            </a:r>
            <a:endParaRPr sz="3200"/>
          </a:p>
          <a:p>
            <a:pPr marL="12700">
              <a:lnSpc>
                <a:spcPts val="1850"/>
              </a:lnSpc>
            </a:pPr>
            <a:r>
              <a:rPr sz="1600" dirty="0"/>
              <a:t>Art.</a:t>
            </a:r>
            <a:r>
              <a:rPr sz="1600" spc="-30" dirty="0"/>
              <a:t> </a:t>
            </a:r>
            <a:r>
              <a:rPr sz="1600" spc="-35" dirty="0"/>
              <a:t>11</a:t>
            </a:r>
            <a:r>
              <a:rPr sz="1600" spc="-50" dirty="0"/>
              <a:t> </a:t>
            </a:r>
            <a:r>
              <a:rPr sz="1600" spc="-25" dirty="0"/>
              <a:t>LSS</a:t>
            </a:r>
            <a:endParaRPr sz="1600"/>
          </a:p>
        </p:txBody>
      </p:sp>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31</a:t>
            </a:fld>
            <a:endParaRPr kumimoji="0" sz="1200" b="1" i="0" u="none" strike="noStrike" kern="0" cap="none" spc="-25" normalizeH="0" baseline="0" noProof="0" dirty="0">
              <a:ln>
                <a:noFill/>
              </a:ln>
              <a:solidFill>
                <a:srgbClr val="001F5F"/>
              </a:solidFill>
              <a:effectLst/>
              <a:uLnTx/>
              <a:uFillTx/>
              <a:latin typeface="Arial"/>
              <a:cs typeface="Arial"/>
            </a:endParaRPr>
          </a:p>
        </p:txBody>
      </p:sp>
      <p:graphicFrame>
        <p:nvGraphicFramePr>
          <p:cNvPr id="3" name="object 3"/>
          <p:cNvGraphicFramePr>
            <a:graphicFrameLocks noGrp="1"/>
          </p:cNvGraphicFramePr>
          <p:nvPr/>
        </p:nvGraphicFramePr>
        <p:xfrm>
          <a:off x="2097658" y="1766442"/>
          <a:ext cx="8128000" cy="3843655"/>
        </p:xfrm>
        <a:graphic>
          <a:graphicData uri="http://schemas.openxmlformats.org/drawingml/2006/table">
            <a:tbl>
              <a:tblPr firstRow="1" bandRow="1">
                <a:tableStyleId>{2D5ABB26-0587-4C30-8999-92F81FD0307C}</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tblGrid>
              <a:tr h="370840">
                <a:tc>
                  <a:txBody>
                    <a:bodyPr/>
                    <a:lstStyle/>
                    <a:p>
                      <a:pPr marL="1270" algn="ctr">
                        <a:lnSpc>
                          <a:spcPct val="100000"/>
                        </a:lnSpc>
                        <a:spcBef>
                          <a:spcPts val="315"/>
                        </a:spcBef>
                      </a:pPr>
                      <a:r>
                        <a:rPr sz="1800" b="1" spc="-10" dirty="0">
                          <a:solidFill>
                            <a:srgbClr val="FFFFFF"/>
                          </a:solidFill>
                          <a:latin typeface="Arial"/>
                          <a:cs typeface="Arial"/>
                        </a:rPr>
                        <a:t>Seguros</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L="3175" algn="ctr">
                        <a:lnSpc>
                          <a:spcPct val="100000"/>
                        </a:lnSpc>
                        <a:spcBef>
                          <a:spcPts val="315"/>
                        </a:spcBef>
                      </a:pPr>
                      <a:r>
                        <a:rPr sz="1800" b="1" spc="-10" dirty="0">
                          <a:solidFill>
                            <a:srgbClr val="FFFFFF"/>
                          </a:solidFill>
                          <a:latin typeface="Arial"/>
                          <a:cs typeface="Arial"/>
                        </a:rPr>
                        <a:t>Cobertura</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extLst>
                  <a:ext uri="{0D108BD9-81ED-4DB2-BD59-A6C34878D82A}">
                    <a16:rowId xmlns:a16="http://schemas.microsoft.com/office/drawing/2014/main" val="10000"/>
                  </a:ext>
                </a:extLst>
              </a:tr>
              <a:tr h="639445">
                <a:tc>
                  <a:txBody>
                    <a:bodyPr/>
                    <a:lstStyle/>
                    <a:p>
                      <a:pPr algn="ctr">
                        <a:lnSpc>
                          <a:spcPct val="100000"/>
                        </a:lnSpc>
                        <a:spcBef>
                          <a:spcPts val="315"/>
                        </a:spcBef>
                      </a:pPr>
                      <a:r>
                        <a:rPr sz="1800" dirty="0">
                          <a:latin typeface="Arial"/>
                          <a:cs typeface="Arial"/>
                        </a:rPr>
                        <a:t>Riesgos</a:t>
                      </a:r>
                      <a:r>
                        <a:rPr sz="1800" spc="-30" dirty="0">
                          <a:latin typeface="Arial"/>
                          <a:cs typeface="Arial"/>
                        </a:rPr>
                        <a:t> </a:t>
                      </a:r>
                      <a:r>
                        <a:rPr sz="1800" dirty="0">
                          <a:latin typeface="Arial"/>
                          <a:cs typeface="Arial"/>
                        </a:rPr>
                        <a:t>de</a:t>
                      </a:r>
                      <a:r>
                        <a:rPr sz="1800" spc="-25" dirty="0">
                          <a:latin typeface="Arial"/>
                          <a:cs typeface="Arial"/>
                        </a:rPr>
                        <a:t> </a:t>
                      </a:r>
                      <a:r>
                        <a:rPr sz="1800" dirty="0">
                          <a:latin typeface="Arial"/>
                          <a:cs typeface="Arial"/>
                        </a:rPr>
                        <a:t>trabajo</a:t>
                      </a:r>
                      <a:r>
                        <a:rPr sz="1800" spc="-30" dirty="0">
                          <a:latin typeface="Arial"/>
                          <a:cs typeface="Arial"/>
                        </a:rPr>
                        <a:t> </a:t>
                      </a:r>
                      <a:r>
                        <a:rPr sz="1800" spc="-20" dirty="0">
                          <a:latin typeface="Arial"/>
                          <a:cs typeface="Arial"/>
                        </a:rPr>
                        <a:t>(RT)</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ACCD2"/>
                    </a:solidFill>
                  </a:tcPr>
                </a:tc>
                <a:tc>
                  <a:txBody>
                    <a:bodyPr/>
                    <a:lstStyle/>
                    <a:p>
                      <a:pPr marL="92075" marR="232410">
                        <a:lnSpc>
                          <a:spcPct val="100000"/>
                        </a:lnSpc>
                        <a:spcBef>
                          <a:spcPts val="315"/>
                        </a:spcBef>
                      </a:pPr>
                      <a:r>
                        <a:rPr sz="1800" dirty="0">
                          <a:latin typeface="Arial"/>
                          <a:cs typeface="Arial"/>
                        </a:rPr>
                        <a:t>Accidentes</a:t>
                      </a:r>
                      <a:r>
                        <a:rPr sz="1800" spc="-40" dirty="0">
                          <a:latin typeface="Arial"/>
                          <a:cs typeface="Arial"/>
                        </a:rPr>
                        <a:t> </a:t>
                      </a:r>
                      <a:r>
                        <a:rPr sz="1800" dirty="0">
                          <a:latin typeface="Arial"/>
                          <a:cs typeface="Arial"/>
                        </a:rPr>
                        <a:t>o</a:t>
                      </a:r>
                      <a:r>
                        <a:rPr sz="1800" spc="-40" dirty="0">
                          <a:latin typeface="Arial"/>
                          <a:cs typeface="Arial"/>
                        </a:rPr>
                        <a:t> </a:t>
                      </a:r>
                      <a:r>
                        <a:rPr sz="1800" dirty="0">
                          <a:latin typeface="Arial"/>
                          <a:cs typeface="Arial"/>
                        </a:rPr>
                        <a:t>enfermedades</a:t>
                      </a:r>
                      <a:r>
                        <a:rPr sz="1800" spc="-15" dirty="0">
                          <a:latin typeface="Arial"/>
                          <a:cs typeface="Arial"/>
                        </a:rPr>
                        <a:t> </a:t>
                      </a:r>
                      <a:r>
                        <a:rPr sz="1800" spc="-20" dirty="0">
                          <a:latin typeface="Arial"/>
                          <a:cs typeface="Arial"/>
                        </a:rPr>
                        <a:t>como </a:t>
                      </a:r>
                      <a:r>
                        <a:rPr sz="1800" dirty="0">
                          <a:latin typeface="Arial"/>
                          <a:cs typeface="Arial"/>
                        </a:rPr>
                        <a:t>consecuencia</a:t>
                      </a:r>
                      <a:r>
                        <a:rPr sz="1800" spc="-20" dirty="0">
                          <a:latin typeface="Arial"/>
                          <a:cs typeface="Arial"/>
                        </a:rPr>
                        <a:t> </a:t>
                      </a:r>
                      <a:r>
                        <a:rPr sz="1800" dirty="0">
                          <a:latin typeface="Arial"/>
                          <a:cs typeface="Arial"/>
                        </a:rPr>
                        <a:t>de</a:t>
                      </a:r>
                      <a:r>
                        <a:rPr sz="1800" spc="-30" dirty="0">
                          <a:latin typeface="Arial"/>
                          <a:cs typeface="Arial"/>
                        </a:rPr>
                        <a:t> </a:t>
                      </a:r>
                      <a:r>
                        <a:rPr sz="1800" dirty="0">
                          <a:latin typeface="Arial"/>
                          <a:cs typeface="Arial"/>
                        </a:rPr>
                        <a:t>su</a:t>
                      </a:r>
                      <a:r>
                        <a:rPr sz="1800" spc="-30" dirty="0">
                          <a:latin typeface="Arial"/>
                          <a:cs typeface="Arial"/>
                        </a:rPr>
                        <a:t> </a:t>
                      </a:r>
                      <a:r>
                        <a:rPr sz="1800" dirty="0">
                          <a:latin typeface="Arial"/>
                          <a:cs typeface="Arial"/>
                        </a:rPr>
                        <a:t>actividad</a:t>
                      </a:r>
                      <a:r>
                        <a:rPr sz="1800" spc="-25" dirty="0">
                          <a:latin typeface="Arial"/>
                          <a:cs typeface="Arial"/>
                        </a:rPr>
                        <a:t> </a:t>
                      </a:r>
                      <a:r>
                        <a:rPr sz="1800" spc="-10" dirty="0">
                          <a:latin typeface="Arial"/>
                          <a:cs typeface="Arial"/>
                        </a:rPr>
                        <a:t>laboral</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ACCD2"/>
                    </a:solidFill>
                  </a:tcPr>
                </a:tc>
                <a:extLst>
                  <a:ext uri="{0D108BD9-81ED-4DB2-BD59-A6C34878D82A}">
                    <a16:rowId xmlns:a16="http://schemas.microsoft.com/office/drawing/2014/main" val="10001"/>
                  </a:ext>
                </a:extLst>
              </a:tr>
              <a:tr h="639445">
                <a:tc>
                  <a:txBody>
                    <a:bodyPr/>
                    <a:lstStyle/>
                    <a:p>
                      <a:pPr algn="ctr">
                        <a:lnSpc>
                          <a:spcPct val="100000"/>
                        </a:lnSpc>
                        <a:spcBef>
                          <a:spcPts val="315"/>
                        </a:spcBef>
                      </a:pPr>
                      <a:r>
                        <a:rPr sz="1800" dirty="0">
                          <a:latin typeface="Arial"/>
                          <a:cs typeface="Arial"/>
                        </a:rPr>
                        <a:t>Enfermedades</a:t>
                      </a:r>
                      <a:r>
                        <a:rPr sz="1800" spc="-35" dirty="0">
                          <a:latin typeface="Arial"/>
                          <a:cs typeface="Arial"/>
                        </a:rPr>
                        <a:t> </a:t>
                      </a:r>
                      <a:r>
                        <a:rPr sz="1800" dirty="0">
                          <a:latin typeface="Arial"/>
                          <a:cs typeface="Arial"/>
                        </a:rPr>
                        <a:t>y</a:t>
                      </a:r>
                      <a:r>
                        <a:rPr sz="1800" spc="-50" dirty="0">
                          <a:latin typeface="Arial"/>
                          <a:cs typeface="Arial"/>
                        </a:rPr>
                        <a:t> </a:t>
                      </a:r>
                      <a:r>
                        <a:rPr sz="1800" dirty="0">
                          <a:latin typeface="Arial"/>
                          <a:cs typeface="Arial"/>
                        </a:rPr>
                        <a:t>maternidad</a:t>
                      </a:r>
                      <a:r>
                        <a:rPr sz="1800" spc="-20" dirty="0">
                          <a:latin typeface="Arial"/>
                          <a:cs typeface="Arial"/>
                        </a:rPr>
                        <a:t> </a:t>
                      </a:r>
                      <a:r>
                        <a:rPr sz="1800" spc="-10" dirty="0">
                          <a:latin typeface="Arial"/>
                          <a:cs typeface="Arial"/>
                        </a:rPr>
                        <a:t>(EyM)</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tc>
                  <a:txBody>
                    <a:bodyPr/>
                    <a:lstStyle/>
                    <a:p>
                      <a:pPr marL="92075" marR="548005">
                        <a:lnSpc>
                          <a:spcPct val="100000"/>
                        </a:lnSpc>
                        <a:spcBef>
                          <a:spcPts val="315"/>
                        </a:spcBef>
                      </a:pPr>
                      <a:r>
                        <a:rPr sz="1800" dirty="0">
                          <a:latin typeface="Arial"/>
                          <a:cs typeface="Arial"/>
                        </a:rPr>
                        <a:t>Enfermedades</a:t>
                      </a:r>
                      <a:r>
                        <a:rPr sz="1800" spc="-35" dirty="0">
                          <a:latin typeface="Arial"/>
                          <a:cs typeface="Arial"/>
                        </a:rPr>
                        <a:t> </a:t>
                      </a:r>
                      <a:r>
                        <a:rPr sz="1800" dirty="0">
                          <a:latin typeface="Arial"/>
                          <a:cs typeface="Arial"/>
                        </a:rPr>
                        <a:t>no</a:t>
                      </a:r>
                      <a:r>
                        <a:rPr sz="1800" spc="-55" dirty="0">
                          <a:latin typeface="Arial"/>
                          <a:cs typeface="Arial"/>
                        </a:rPr>
                        <a:t> </a:t>
                      </a:r>
                      <a:r>
                        <a:rPr sz="1800" dirty="0">
                          <a:latin typeface="Arial"/>
                          <a:cs typeface="Arial"/>
                        </a:rPr>
                        <a:t>profesionales</a:t>
                      </a:r>
                      <a:r>
                        <a:rPr sz="1800" spc="-25" dirty="0">
                          <a:latin typeface="Arial"/>
                          <a:cs typeface="Arial"/>
                        </a:rPr>
                        <a:t> </a:t>
                      </a:r>
                      <a:r>
                        <a:rPr sz="1800" spc="-50" dirty="0">
                          <a:latin typeface="Arial"/>
                          <a:cs typeface="Arial"/>
                        </a:rPr>
                        <a:t>o </a:t>
                      </a:r>
                      <a:r>
                        <a:rPr sz="1800" spc="-10" dirty="0">
                          <a:latin typeface="Arial"/>
                          <a:cs typeface="Arial"/>
                        </a:rPr>
                        <a:t>maternidad</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extLst>
                  <a:ext uri="{0D108BD9-81ED-4DB2-BD59-A6C34878D82A}">
                    <a16:rowId xmlns:a16="http://schemas.microsoft.com/office/drawing/2014/main" val="10002"/>
                  </a:ext>
                </a:extLst>
              </a:tr>
              <a:tr h="640080">
                <a:tc>
                  <a:txBody>
                    <a:bodyPr/>
                    <a:lstStyle/>
                    <a:p>
                      <a:pPr marL="635" algn="ctr">
                        <a:lnSpc>
                          <a:spcPct val="100000"/>
                        </a:lnSpc>
                        <a:spcBef>
                          <a:spcPts val="315"/>
                        </a:spcBef>
                      </a:pPr>
                      <a:r>
                        <a:rPr sz="1800" dirty="0">
                          <a:latin typeface="Arial"/>
                          <a:cs typeface="Arial"/>
                        </a:rPr>
                        <a:t>Invalidez</a:t>
                      </a:r>
                      <a:r>
                        <a:rPr sz="1800" spc="-25" dirty="0">
                          <a:latin typeface="Arial"/>
                          <a:cs typeface="Arial"/>
                        </a:rPr>
                        <a:t> </a:t>
                      </a:r>
                      <a:r>
                        <a:rPr sz="1800" dirty="0">
                          <a:latin typeface="Arial"/>
                          <a:cs typeface="Arial"/>
                        </a:rPr>
                        <a:t>y</a:t>
                      </a:r>
                      <a:r>
                        <a:rPr sz="1800" spc="-25" dirty="0">
                          <a:latin typeface="Arial"/>
                          <a:cs typeface="Arial"/>
                        </a:rPr>
                        <a:t> </a:t>
                      </a:r>
                      <a:r>
                        <a:rPr sz="1800" dirty="0">
                          <a:latin typeface="Arial"/>
                          <a:cs typeface="Arial"/>
                        </a:rPr>
                        <a:t>vida</a:t>
                      </a:r>
                      <a:r>
                        <a:rPr sz="1800" spc="-25" dirty="0">
                          <a:latin typeface="Arial"/>
                          <a:cs typeface="Arial"/>
                        </a:rPr>
                        <a:t> </a:t>
                      </a:r>
                      <a:r>
                        <a:rPr sz="1800" spc="-10" dirty="0">
                          <a:latin typeface="Arial"/>
                          <a:cs typeface="Arial"/>
                        </a:rPr>
                        <a:t>(IyV)</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ACCD2"/>
                    </a:solidFill>
                  </a:tcPr>
                </a:tc>
                <a:tc>
                  <a:txBody>
                    <a:bodyPr/>
                    <a:lstStyle/>
                    <a:p>
                      <a:pPr marL="92075">
                        <a:lnSpc>
                          <a:spcPct val="100000"/>
                        </a:lnSpc>
                        <a:spcBef>
                          <a:spcPts val="315"/>
                        </a:spcBef>
                      </a:pPr>
                      <a:r>
                        <a:rPr sz="1800" dirty="0">
                          <a:latin typeface="Arial"/>
                          <a:cs typeface="Arial"/>
                        </a:rPr>
                        <a:t>Estado</a:t>
                      </a:r>
                      <a:r>
                        <a:rPr sz="1800" spc="-40" dirty="0">
                          <a:latin typeface="Arial"/>
                          <a:cs typeface="Arial"/>
                        </a:rPr>
                        <a:t> </a:t>
                      </a:r>
                      <a:r>
                        <a:rPr sz="1800" dirty="0">
                          <a:latin typeface="Arial"/>
                          <a:cs typeface="Arial"/>
                        </a:rPr>
                        <a:t>de</a:t>
                      </a:r>
                      <a:r>
                        <a:rPr sz="1800" spc="-30" dirty="0">
                          <a:latin typeface="Arial"/>
                          <a:cs typeface="Arial"/>
                        </a:rPr>
                        <a:t> </a:t>
                      </a:r>
                      <a:r>
                        <a:rPr sz="1800" dirty="0">
                          <a:latin typeface="Arial"/>
                          <a:cs typeface="Arial"/>
                        </a:rPr>
                        <a:t>invalidez</a:t>
                      </a:r>
                      <a:r>
                        <a:rPr sz="1800" spc="-15" dirty="0">
                          <a:latin typeface="Arial"/>
                          <a:cs typeface="Arial"/>
                        </a:rPr>
                        <a:t> </a:t>
                      </a:r>
                      <a:r>
                        <a:rPr sz="1800" dirty="0">
                          <a:latin typeface="Arial"/>
                          <a:cs typeface="Arial"/>
                        </a:rPr>
                        <a:t>por</a:t>
                      </a:r>
                      <a:r>
                        <a:rPr sz="1800" spc="-30" dirty="0">
                          <a:latin typeface="Arial"/>
                          <a:cs typeface="Arial"/>
                        </a:rPr>
                        <a:t> </a:t>
                      </a:r>
                      <a:r>
                        <a:rPr sz="1800" spc="-10" dirty="0">
                          <a:latin typeface="Arial"/>
                          <a:cs typeface="Arial"/>
                        </a:rPr>
                        <a:t>enfermedad</a:t>
                      </a:r>
                      <a:endParaRPr sz="1800">
                        <a:latin typeface="Arial"/>
                        <a:cs typeface="Arial"/>
                      </a:endParaRPr>
                    </a:p>
                    <a:p>
                      <a:pPr marL="92075">
                        <a:lnSpc>
                          <a:spcPct val="100000"/>
                        </a:lnSpc>
                        <a:spcBef>
                          <a:spcPts val="5"/>
                        </a:spcBef>
                      </a:pPr>
                      <a:r>
                        <a:rPr sz="1800" dirty="0">
                          <a:latin typeface="Arial"/>
                          <a:cs typeface="Arial"/>
                        </a:rPr>
                        <a:t>no</a:t>
                      </a:r>
                      <a:r>
                        <a:rPr sz="1800" spc="-15" dirty="0">
                          <a:latin typeface="Arial"/>
                          <a:cs typeface="Arial"/>
                        </a:rPr>
                        <a:t> </a:t>
                      </a:r>
                      <a:r>
                        <a:rPr sz="1800" spc="-10" dirty="0">
                          <a:latin typeface="Arial"/>
                          <a:cs typeface="Arial"/>
                        </a:rPr>
                        <a:t>profesional</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ACCD2"/>
                    </a:solidFill>
                  </a:tcPr>
                </a:tc>
                <a:extLst>
                  <a:ext uri="{0D108BD9-81ED-4DB2-BD59-A6C34878D82A}">
                    <a16:rowId xmlns:a16="http://schemas.microsoft.com/office/drawing/2014/main" val="10003"/>
                  </a:ext>
                </a:extLst>
              </a:tr>
              <a:tr h="639445">
                <a:tc>
                  <a:txBody>
                    <a:bodyPr/>
                    <a:lstStyle/>
                    <a:p>
                      <a:pPr marL="1075055" marR="161925" indent="-902335">
                        <a:lnSpc>
                          <a:spcPct val="100000"/>
                        </a:lnSpc>
                        <a:spcBef>
                          <a:spcPts val="315"/>
                        </a:spcBef>
                      </a:pPr>
                      <a:r>
                        <a:rPr sz="1800" dirty="0">
                          <a:latin typeface="Arial"/>
                          <a:cs typeface="Arial"/>
                        </a:rPr>
                        <a:t>Retiro,</a:t>
                      </a:r>
                      <a:r>
                        <a:rPr sz="1800" spc="-25" dirty="0">
                          <a:latin typeface="Arial"/>
                          <a:cs typeface="Arial"/>
                        </a:rPr>
                        <a:t> </a:t>
                      </a:r>
                      <a:r>
                        <a:rPr sz="1800" dirty="0">
                          <a:latin typeface="Arial"/>
                          <a:cs typeface="Arial"/>
                        </a:rPr>
                        <a:t>cesantía</a:t>
                      </a:r>
                      <a:r>
                        <a:rPr sz="1800" spc="-20" dirty="0">
                          <a:latin typeface="Arial"/>
                          <a:cs typeface="Arial"/>
                        </a:rPr>
                        <a:t> </a:t>
                      </a:r>
                      <a:r>
                        <a:rPr sz="1800" dirty="0">
                          <a:latin typeface="Arial"/>
                          <a:cs typeface="Arial"/>
                        </a:rPr>
                        <a:t>en</a:t>
                      </a:r>
                      <a:r>
                        <a:rPr sz="1800" spc="-30" dirty="0">
                          <a:latin typeface="Arial"/>
                          <a:cs typeface="Arial"/>
                        </a:rPr>
                        <a:t> </a:t>
                      </a:r>
                      <a:r>
                        <a:rPr sz="1800" dirty="0">
                          <a:latin typeface="Arial"/>
                          <a:cs typeface="Arial"/>
                        </a:rPr>
                        <a:t>edad</a:t>
                      </a:r>
                      <a:r>
                        <a:rPr sz="1800" spc="-20" dirty="0">
                          <a:latin typeface="Arial"/>
                          <a:cs typeface="Arial"/>
                        </a:rPr>
                        <a:t> </a:t>
                      </a:r>
                      <a:r>
                        <a:rPr sz="1800" dirty="0">
                          <a:latin typeface="Arial"/>
                          <a:cs typeface="Arial"/>
                        </a:rPr>
                        <a:t>avanzada</a:t>
                      </a:r>
                      <a:r>
                        <a:rPr sz="1800" spc="-10" dirty="0">
                          <a:latin typeface="Arial"/>
                          <a:cs typeface="Arial"/>
                        </a:rPr>
                        <a:t> </a:t>
                      </a:r>
                      <a:r>
                        <a:rPr sz="1800" spc="-50" dirty="0">
                          <a:latin typeface="Arial"/>
                          <a:cs typeface="Arial"/>
                        </a:rPr>
                        <a:t>y </a:t>
                      </a:r>
                      <a:r>
                        <a:rPr sz="1800" dirty="0">
                          <a:latin typeface="Arial"/>
                          <a:cs typeface="Arial"/>
                        </a:rPr>
                        <a:t>vejez</a:t>
                      </a:r>
                      <a:r>
                        <a:rPr sz="1800" spc="-15" dirty="0">
                          <a:latin typeface="Arial"/>
                          <a:cs typeface="Arial"/>
                        </a:rPr>
                        <a:t> </a:t>
                      </a:r>
                      <a:r>
                        <a:rPr sz="1800" dirty="0">
                          <a:latin typeface="Arial"/>
                          <a:cs typeface="Arial"/>
                        </a:rPr>
                        <a:t>(Retiro,</a:t>
                      </a:r>
                      <a:r>
                        <a:rPr sz="1800" spc="-15" dirty="0">
                          <a:latin typeface="Arial"/>
                          <a:cs typeface="Arial"/>
                        </a:rPr>
                        <a:t> </a:t>
                      </a:r>
                      <a:r>
                        <a:rPr sz="1800" spc="-20" dirty="0">
                          <a:latin typeface="Arial"/>
                          <a:cs typeface="Arial"/>
                        </a:rPr>
                        <a:t>CyV)</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tc>
                  <a:txBody>
                    <a:bodyPr/>
                    <a:lstStyle/>
                    <a:p>
                      <a:pPr marL="92075" marR="142875">
                        <a:lnSpc>
                          <a:spcPct val="100000"/>
                        </a:lnSpc>
                        <a:spcBef>
                          <a:spcPts val="315"/>
                        </a:spcBef>
                      </a:pPr>
                      <a:r>
                        <a:rPr sz="1800" dirty="0">
                          <a:latin typeface="Arial"/>
                          <a:cs typeface="Arial"/>
                        </a:rPr>
                        <a:t>Desempleo entre</a:t>
                      </a:r>
                      <a:r>
                        <a:rPr sz="1800" spc="-15" dirty="0">
                          <a:latin typeface="Arial"/>
                          <a:cs typeface="Arial"/>
                        </a:rPr>
                        <a:t> </a:t>
                      </a:r>
                      <a:r>
                        <a:rPr sz="1800" dirty="0">
                          <a:latin typeface="Arial"/>
                          <a:cs typeface="Arial"/>
                        </a:rPr>
                        <a:t>los</a:t>
                      </a:r>
                      <a:r>
                        <a:rPr sz="1800" spc="-5" dirty="0">
                          <a:latin typeface="Arial"/>
                          <a:cs typeface="Arial"/>
                        </a:rPr>
                        <a:t> </a:t>
                      </a:r>
                      <a:r>
                        <a:rPr sz="1800" dirty="0">
                          <a:latin typeface="Arial"/>
                          <a:cs typeface="Arial"/>
                        </a:rPr>
                        <a:t>60</a:t>
                      </a:r>
                      <a:r>
                        <a:rPr sz="1800" spc="-25" dirty="0">
                          <a:latin typeface="Arial"/>
                          <a:cs typeface="Arial"/>
                        </a:rPr>
                        <a:t> </a:t>
                      </a:r>
                      <a:r>
                        <a:rPr sz="1800" dirty="0">
                          <a:latin typeface="Arial"/>
                          <a:cs typeface="Arial"/>
                        </a:rPr>
                        <a:t>y</a:t>
                      </a:r>
                      <a:r>
                        <a:rPr sz="1800" spc="-10" dirty="0">
                          <a:latin typeface="Arial"/>
                          <a:cs typeface="Arial"/>
                        </a:rPr>
                        <a:t> </a:t>
                      </a:r>
                      <a:r>
                        <a:rPr sz="1800" dirty="0">
                          <a:latin typeface="Arial"/>
                          <a:cs typeface="Arial"/>
                        </a:rPr>
                        <a:t>los</a:t>
                      </a:r>
                      <a:r>
                        <a:rPr sz="1800" spc="-15" dirty="0">
                          <a:latin typeface="Arial"/>
                          <a:cs typeface="Arial"/>
                        </a:rPr>
                        <a:t> </a:t>
                      </a:r>
                      <a:r>
                        <a:rPr sz="1800" dirty="0">
                          <a:latin typeface="Arial"/>
                          <a:cs typeface="Arial"/>
                        </a:rPr>
                        <a:t>64</a:t>
                      </a:r>
                      <a:r>
                        <a:rPr sz="1800" spc="-25" dirty="0">
                          <a:latin typeface="Arial"/>
                          <a:cs typeface="Arial"/>
                        </a:rPr>
                        <a:t> </a:t>
                      </a:r>
                      <a:r>
                        <a:rPr sz="1800" spc="-20" dirty="0">
                          <a:latin typeface="Arial"/>
                          <a:cs typeface="Arial"/>
                        </a:rPr>
                        <a:t>años </a:t>
                      </a:r>
                      <a:r>
                        <a:rPr sz="1800" dirty="0">
                          <a:latin typeface="Arial"/>
                          <a:cs typeface="Arial"/>
                        </a:rPr>
                        <a:t>Retiro</a:t>
                      </a:r>
                      <a:r>
                        <a:rPr sz="1800" spc="-25" dirty="0">
                          <a:latin typeface="Arial"/>
                          <a:cs typeface="Arial"/>
                        </a:rPr>
                        <a:t> </a:t>
                      </a:r>
                      <a:r>
                        <a:rPr sz="1800" dirty="0">
                          <a:latin typeface="Arial"/>
                          <a:cs typeface="Arial"/>
                        </a:rPr>
                        <a:t>por</a:t>
                      </a:r>
                      <a:r>
                        <a:rPr sz="1800" spc="-25" dirty="0">
                          <a:latin typeface="Arial"/>
                          <a:cs typeface="Arial"/>
                        </a:rPr>
                        <a:t> </a:t>
                      </a:r>
                      <a:r>
                        <a:rPr sz="1800" spc="-20" dirty="0">
                          <a:latin typeface="Arial"/>
                          <a:cs typeface="Arial"/>
                        </a:rPr>
                        <a:t>vejez</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extLst>
                  <a:ext uri="{0D108BD9-81ED-4DB2-BD59-A6C34878D82A}">
                    <a16:rowId xmlns:a16="http://schemas.microsoft.com/office/drawing/2014/main" val="10004"/>
                  </a:ext>
                </a:extLst>
              </a:tr>
              <a:tr h="914400">
                <a:tc>
                  <a:txBody>
                    <a:bodyPr/>
                    <a:lstStyle/>
                    <a:p>
                      <a:pPr algn="ctr">
                        <a:lnSpc>
                          <a:spcPct val="100000"/>
                        </a:lnSpc>
                        <a:spcBef>
                          <a:spcPts val="320"/>
                        </a:spcBef>
                      </a:pPr>
                      <a:r>
                        <a:rPr sz="1800" dirty="0">
                          <a:latin typeface="Arial"/>
                          <a:cs typeface="Arial"/>
                        </a:rPr>
                        <a:t>Guarderías</a:t>
                      </a:r>
                      <a:r>
                        <a:rPr sz="1800" spc="-30" dirty="0">
                          <a:latin typeface="Arial"/>
                          <a:cs typeface="Arial"/>
                        </a:rPr>
                        <a:t> </a:t>
                      </a:r>
                      <a:r>
                        <a:rPr sz="1800" dirty="0">
                          <a:latin typeface="Arial"/>
                          <a:cs typeface="Arial"/>
                        </a:rPr>
                        <a:t>y</a:t>
                      </a:r>
                      <a:r>
                        <a:rPr sz="1800" spc="-45" dirty="0">
                          <a:latin typeface="Arial"/>
                          <a:cs typeface="Arial"/>
                        </a:rPr>
                        <a:t> </a:t>
                      </a:r>
                      <a:r>
                        <a:rPr sz="1800" dirty="0">
                          <a:latin typeface="Arial"/>
                          <a:cs typeface="Arial"/>
                        </a:rPr>
                        <a:t>prestaciones</a:t>
                      </a:r>
                      <a:r>
                        <a:rPr sz="1800" spc="-10" dirty="0">
                          <a:latin typeface="Arial"/>
                          <a:cs typeface="Arial"/>
                        </a:rPr>
                        <a:t> sociales</a:t>
                      </a:r>
                      <a:endParaRPr sz="1800">
                        <a:latin typeface="Arial"/>
                        <a:cs typeface="Arial"/>
                      </a:endParaRPr>
                    </a:p>
                    <a:p>
                      <a:pPr algn="ctr">
                        <a:lnSpc>
                          <a:spcPct val="100000"/>
                        </a:lnSpc>
                      </a:pPr>
                      <a:r>
                        <a:rPr sz="1800" spc="-10" dirty="0">
                          <a:latin typeface="Arial"/>
                          <a:cs typeface="Arial"/>
                        </a:rPr>
                        <a:t>(GPS)</a:t>
                      </a:r>
                      <a:endParaRPr sz="18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ACCD2"/>
                    </a:solidFill>
                  </a:tcPr>
                </a:tc>
                <a:tc>
                  <a:txBody>
                    <a:bodyPr/>
                    <a:lstStyle/>
                    <a:p>
                      <a:pPr marL="92075" marR="116839">
                        <a:lnSpc>
                          <a:spcPct val="100000"/>
                        </a:lnSpc>
                        <a:spcBef>
                          <a:spcPts val="320"/>
                        </a:spcBef>
                      </a:pPr>
                      <a:r>
                        <a:rPr sz="1800" dirty="0">
                          <a:latin typeface="Arial"/>
                          <a:cs typeface="Arial"/>
                        </a:rPr>
                        <a:t>Guardería</a:t>
                      </a:r>
                      <a:r>
                        <a:rPr sz="1800" spc="-45" dirty="0">
                          <a:latin typeface="Arial"/>
                          <a:cs typeface="Arial"/>
                        </a:rPr>
                        <a:t> </a:t>
                      </a:r>
                      <a:r>
                        <a:rPr sz="1800" dirty="0">
                          <a:latin typeface="Arial"/>
                          <a:cs typeface="Arial"/>
                        </a:rPr>
                        <a:t>durante</a:t>
                      </a:r>
                      <a:r>
                        <a:rPr sz="1800" spc="-30" dirty="0">
                          <a:latin typeface="Arial"/>
                          <a:cs typeface="Arial"/>
                        </a:rPr>
                        <a:t> </a:t>
                      </a:r>
                      <a:r>
                        <a:rPr sz="1800" dirty="0">
                          <a:latin typeface="Arial"/>
                          <a:cs typeface="Arial"/>
                        </a:rPr>
                        <a:t>jornada</a:t>
                      </a:r>
                      <a:r>
                        <a:rPr sz="1800" spc="-40" dirty="0">
                          <a:latin typeface="Arial"/>
                          <a:cs typeface="Arial"/>
                        </a:rPr>
                        <a:t> </a:t>
                      </a:r>
                      <a:r>
                        <a:rPr sz="1800" dirty="0">
                          <a:latin typeface="Arial"/>
                          <a:cs typeface="Arial"/>
                        </a:rPr>
                        <a:t>laboral</a:t>
                      </a:r>
                      <a:r>
                        <a:rPr sz="1800" spc="-25" dirty="0">
                          <a:latin typeface="Arial"/>
                          <a:cs typeface="Arial"/>
                        </a:rPr>
                        <a:t> </a:t>
                      </a:r>
                      <a:r>
                        <a:rPr sz="1800" spc="-50" dirty="0">
                          <a:latin typeface="Arial"/>
                          <a:cs typeface="Arial"/>
                        </a:rPr>
                        <a:t>y </a:t>
                      </a:r>
                      <a:r>
                        <a:rPr sz="1800" dirty="0">
                          <a:latin typeface="Arial"/>
                          <a:cs typeface="Arial"/>
                        </a:rPr>
                        <a:t>prestaciones</a:t>
                      </a:r>
                      <a:r>
                        <a:rPr sz="1800" spc="-35" dirty="0">
                          <a:latin typeface="Arial"/>
                          <a:cs typeface="Arial"/>
                        </a:rPr>
                        <a:t> </a:t>
                      </a:r>
                      <a:r>
                        <a:rPr sz="1800" dirty="0">
                          <a:latin typeface="Arial"/>
                          <a:cs typeface="Arial"/>
                        </a:rPr>
                        <a:t>para</a:t>
                      </a:r>
                      <a:r>
                        <a:rPr sz="1800" spc="-45" dirty="0">
                          <a:latin typeface="Arial"/>
                          <a:cs typeface="Arial"/>
                        </a:rPr>
                        <a:t> </a:t>
                      </a:r>
                      <a:r>
                        <a:rPr sz="1800" dirty="0">
                          <a:latin typeface="Arial"/>
                          <a:cs typeface="Arial"/>
                        </a:rPr>
                        <a:t>elevar</a:t>
                      </a:r>
                      <a:r>
                        <a:rPr sz="1800" spc="-30" dirty="0">
                          <a:latin typeface="Arial"/>
                          <a:cs typeface="Arial"/>
                        </a:rPr>
                        <a:t> </a:t>
                      </a:r>
                      <a:r>
                        <a:rPr sz="1800" dirty="0">
                          <a:latin typeface="Arial"/>
                          <a:cs typeface="Arial"/>
                        </a:rPr>
                        <a:t>la</a:t>
                      </a:r>
                      <a:r>
                        <a:rPr sz="1800" spc="-40" dirty="0">
                          <a:latin typeface="Arial"/>
                          <a:cs typeface="Arial"/>
                        </a:rPr>
                        <a:t> </a:t>
                      </a:r>
                      <a:r>
                        <a:rPr sz="1800" dirty="0">
                          <a:latin typeface="Arial"/>
                          <a:cs typeface="Arial"/>
                        </a:rPr>
                        <a:t>calidad</a:t>
                      </a:r>
                      <a:r>
                        <a:rPr sz="1800" spc="-30" dirty="0">
                          <a:latin typeface="Arial"/>
                          <a:cs typeface="Arial"/>
                        </a:rPr>
                        <a:t> </a:t>
                      </a:r>
                      <a:r>
                        <a:rPr sz="1800" spc="-25" dirty="0">
                          <a:latin typeface="Arial"/>
                          <a:cs typeface="Arial"/>
                        </a:rPr>
                        <a:t>de </a:t>
                      </a:r>
                      <a:r>
                        <a:rPr sz="1800" spc="-10" dirty="0">
                          <a:latin typeface="Arial"/>
                          <a:cs typeface="Arial"/>
                        </a:rPr>
                        <a:t>vida.</a:t>
                      </a:r>
                      <a:endParaRPr sz="18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ACCD2"/>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328498" rIns="0" bIns="0" rtlCol="0">
            <a:spAutoFit/>
          </a:bodyPr>
          <a:lstStyle/>
          <a:p>
            <a:pPr marL="106680">
              <a:lnSpc>
                <a:spcPts val="4235"/>
              </a:lnSpc>
              <a:spcBef>
                <a:spcPts val="100"/>
              </a:spcBef>
            </a:pPr>
            <a:r>
              <a:rPr dirty="0"/>
              <a:t>Sujetos</a:t>
            </a:r>
            <a:r>
              <a:rPr spc="-25" dirty="0"/>
              <a:t> </a:t>
            </a:r>
            <a:r>
              <a:rPr dirty="0"/>
              <a:t>de </a:t>
            </a:r>
            <a:r>
              <a:rPr spc="-10" dirty="0"/>
              <a:t>aseguramiento</a:t>
            </a:r>
          </a:p>
          <a:p>
            <a:pPr marL="106680">
              <a:lnSpc>
                <a:spcPts val="2075"/>
              </a:lnSpc>
            </a:pPr>
            <a:r>
              <a:rPr sz="1800" dirty="0"/>
              <a:t>Art.</a:t>
            </a:r>
            <a:r>
              <a:rPr sz="1800" spc="-5" dirty="0"/>
              <a:t> </a:t>
            </a:r>
            <a:r>
              <a:rPr sz="1800" dirty="0"/>
              <a:t>12</a:t>
            </a:r>
            <a:r>
              <a:rPr sz="1800" spc="-10" dirty="0"/>
              <a:t> </a:t>
            </a:r>
            <a:r>
              <a:rPr sz="1800" spc="-25" dirty="0"/>
              <a:t>LSS</a:t>
            </a:r>
            <a:endParaRPr sz="1800"/>
          </a:p>
        </p:txBody>
      </p:sp>
      <p:grpSp>
        <p:nvGrpSpPr>
          <p:cNvPr id="3" name="object 3"/>
          <p:cNvGrpSpPr/>
          <p:nvPr/>
        </p:nvGrpSpPr>
        <p:grpSpPr>
          <a:xfrm>
            <a:off x="3697223" y="1340738"/>
            <a:ext cx="4798060" cy="4798060"/>
            <a:chOff x="3697223" y="1340738"/>
            <a:chExt cx="4798060" cy="4798060"/>
          </a:xfrm>
        </p:grpSpPr>
        <p:sp>
          <p:nvSpPr>
            <p:cNvPr id="4" name="object 4"/>
            <p:cNvSpPr/>
            <p:nvPr/>
          </p:nvSpPr>
          <p:spPr>
            <a:xfrm>
              <a:off x="3697223" y="1340738"/>
              <a:ext cx="4798060" cy="4798060"/>
            </a:xfrm>
            <a:custGeom>
              <a:avLst/>
              <a:gdLst/>
              <a:ahLst/>
              <a:cxnLst/>
              <a:rect l="l" t="t" r="r" b="b"/>
              <a:pathLst>
                <a:path w="4798059" h="4798060">
                  <a:moveTo>
                    <a:pt x="2398776" y="0"/>
                  </a:moveTo>
                  <a:lnTo>
                    <a:pt x="0" y="2398776"/>
                  </a:lnTo>
                  <a:lnTo>
                    <a:pt x="2398776" y="4797590"/>
                  </a:lnTo>
                  <a:lnTo>
                    <a:pt x="4797552" y="2398776"/>
                  </a:lnTo>
                  <a:lnTo>
                    <a:pt x="2398776" y="0"/>
                  </a:lnTo>
                  <a:close/>
                </a:path>
              </a:pathLst>
            </a:custGeom>
            <a:solidFill>
              <a:srgbClr val="CACCD2"/>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 name="object 5"/>
            <p:cNvSpPr/>
            <p:nvPr/>
          </p:nvSpPr>
          <p:spPr>
            <a:xfrm>
              <a:off x="4153026" y="1796541"/>
              <a:ext cx="1871345" cy="1871345"/>
            </a:xfrm>
            <a:custGeom>
              <a:avLst/>
              <a:gdLst/>
              <a:ahLst/>
              <a:cxnLst/>
              <a:rect l="l" t="t" r="r" b="b"/>
              <a:pathLst>
                <a:path w="1871345" h="1871345">
                  <a:moveTo>
                    <a:pt x="1559178" y="0"/>
                  </a:moveTo>
                  <a:lnTo>
                    <a:pt x="311785" y="0"/>
                  </a:lnTo>
                  <a:lnTo>
                    <a:pt x="265707" y="3380"/>
                  </a:lnTo>
                  <a:lnTo>
                    <a:pt x="221730" y="13199"/>
                  </a:lnTo>
                  <a:lnTo>
                    <a:pt x="180336" y="28975"/>
                  </a:lnTo>
                  <a:lnTo>
                    <a:pt x="142006" y="50225"/>
                  </a:lnTo>
                  <a:lnTo>
                    <a:pt x="107223" y="76469"/>
                  </a:lnTo>
                  <a:lnTo>
                    <a:pt x="76469" y="107223"/>
                  </a:lnTo>
                  <a:lnTo>
                    <a:pt x="50225" y="142006"/>
                  </a:lnTo>
                  <a:lnTo>
                    <a:pt x="28975" y="180336"/>
                  </a:lnTo>
                  <a:lnTo>
                    <a:pt x="13199" y="221730"/>
                  </a:lnTo>
                  <a:lnTo>
                    <a:pt x="3380" y="265707"/>
                  </a:lnTo>
                  <a:lnTo>
                    <a:pt x="0" y="311785"/>
                  </a:lnTo>
                  <a:lnTo>
                    <a:pt x="0" y="1559179"/>
                  </a:lnTo>
                  <a:lnTo>
                    <a:pt x="3380" y="1605259"/>
                  </a:lnTo>
                  <a:lnTo>
                    <a:pt x="13199" y="1649244"/>
                  </a:lnTo>
                  <a:lnTo>
                    <a:pt x="28975" y="1690650"/>
                  </a:lnTo>
                  <a:lnTo>
                    <a:pt x="50225" y="1728995"/>
                  </a:lnTo>
                  <a:lnTo>
                    <a:pt x="76469" y="1763794"/>
                  </a:lnTo>
                  <a:lnTo>
                    <a:pt x="107223" y="1794566"/>
                  </a:lnTo>
                  <a:lnTo>
                    <a:pt x="142006" y="1820826"/>
                  </a:lnTo>
                  <a:lnTo>
                    <a:pt x="180336" y="1842092"/>
                  </a:lnTo>
                  <a:lnTo>
                    <a:pt x="221730" y="1857880"/>
                  </a:lnTo>
                  <a:lnTo>
                    <a:pt x="265707" y="1867707"/>
                  </a:lnTo>
                  <a:lnTo>
                    <a:pt x="311785" y="1871091"/>
                  </a:lnTo>
                  <a:lnTo>
                    <a:pt x="1559178" y="1871091"/>
                  </a:lnTo>
                  <a:lnTo>
                    <a:pt x="1605256" y="1867707"/>
                  </a:lnTo>
                  <a:lnTo>
                    <a:pt x="1649233" y="1857880"/>
                  </a:lnTo>
                  <a:lnTo>
                    <a:pt x="1690627" y="1842092"/>
                  </a:lnTo>
                  <a:lnTo>
                    <a:pt x="1728957" y="1820826"/>
                  </a:lnTo>
                  <a:lnTo>
                    <a:pt x="1763740" y="1794566"/>
                  </a:lnTo>
                  <a:lnTo>
                    <a:pt x="1794494" y="1763794"/>
                  </a:lnTo>
                  <a:lnTo>
                    <a:pt x="1820738" y="1728995"/>
                  </a:lnTo>
                  <a:lnTo>
                    <a:pt x="1841988" y="1690650"/>
                  </a:lnTo>
                  <a:lnTo>
                    <a:pt x="1857764" y="1649244"/>
                  </a:lnTo>
                  <a:lnTo>
                    <a:pt x="1867583" y="1605259"/>
                  </a:lnTo>
                  <a:lnTo>
                    <a:pt x="1870964" y="1559179"/>
                  </a:lnTo>
                  <a:lnTo>
                    <a:pt x="1870964" y="311785"/>
                  </a:lnTo>
                  <a:lnTo>
                    <a:pt x="1867583" y="265707"/>
                  </a:lnTo>
                  <a:lnTo>
                    <a:pt x="1857764" y="221730"/>
                  </a:lnTo>
                  <a:lnTo>
                    <a:pt x="1841988" y="180336"/>
                  </a:lnTo>
                  <a:lnTo>
                    <a:pt x="1820738" y="142006"/>
                  </a:lnTo>
                  <a:lnTo>
                    <a:pt x="1794494" y="107223"/>
                  </a:lnTo>
                  <a:lnTo>
                    <a:pt x="1763740" y="76469"/>
                  </a:lnTo>
                  <a:lnTo>
                    <a:pt x="1728957" y="50225"/>
                  </a:lnTo>
                  <a:lnTo>
                    <a:pt x="1690627" y="28975"/>
                  </a:lnTo>
                  <a:lnTo>
                    <a:pt x="1649233" y="13199"/>
                  </a:lnTo>
                  <a:lnTo>
                    <a:pt x="1605256" y="3380"/>
                  </a:lnTo>
                  <a:lnTo>
                    <a:pt x="1559178"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 name="object 6"/>
            <p:cNvSpPr/>
            <p:nvPr/>
          </p:nvSpPr>
          <p:spPr>
            <a:xfrm>
              <a:off x="4153026" y="1796541"/>
              <a:ext cx="1871345" cy="1871345"/>
            </a:xfrm>
            <a:custGeom>
              <a:avLst/>
              <a:gdLst/>
              <a:ahLst/>
              <a:cxnLst/>
              <a:rect l="l" t="t" r="r" b="b"/>
              <a:pathLst>
                <a:path w="1871345" h="1871345">
                  <a:moveTo>
                    <a:pt x="0" y="311785"/>
                  </a:moveTo>
                  <a:lnTo>
                    <a:pt x="3380" y="265707"/>
                  </a:lnTo>
                  <a:lnTo>
                    <a:pt x="13199" y="221730"/>
                  </a:lnTo>
                  <a:lnTo>
                    <a:pt x="28975" y="180336"/>
                  </a:lnTo>
                  <a:lnTo>
                    <a:pt x="50225" y="142006"/>
                  </a:lnTo>
                  <a:lnTo>
                    <a:pt x="76469" y="107223"/>
                  </a:lnTo>
                  <a:lnTo>
                    <a:pt x="107223" y="76469"/>
                  </a:lnTo>
                  <a:lnTo>
                    <a:pt x="142006" y="50225"/>
                  </a:lnTo>
                  <a:lnTo>
                    <a:pt x="180336" y="28975"/>
                  </a:lnTo>
                  <a:lnTo>
                    <a:pt x="221730" y="13199"/>
                  </a:lnTo>
                  <a:lnTo>
                    <a:pt x="265707" y="3380"/>
                  </a:lnTo>
                  <a:lnTo>
                    <a:pt x="311785" y="0"/>
                  </a:lnTo>
                  <a:lnTo>
                    <a:pt x="1559178" y="0"/>
                  </a:lnTo>
                  <a:lnTo>
                    <a:pt x="1605256" y="3380"/>
                  </a:lnTo>
                  <a:lnTo>
                    <a:pt x="1649233" y="13199"/>
                  </a:lnTo>
                  <a:lnTo>
                    <a:pt x="1690627" y="28975"/>
                  </a:lnTo>
                  <a:lnTo>
                    <a:pt x="1728957" y="50225"/>
                  </a:lnTo>
                  <a:lnTo>
                    <a:pt x="1763740" y="76469"/>
                  </a:lnTo>
                  <a:lnTo>
                    <a:pt x="1794494" y="107223"/>
                  </a:lnTo>
                  <a:lnTo>
                    <a:pt x="1820738" y="142006"/>
                  </a:lnTo>
                  <a:lnTo>
                    <a:pt x="1841988" y="180336"/>
                  </a:lnTo>
                  <a:lnTo>
                    <a:pt x="1857764" y="221730"/>
                  </a:lnTo>
                  <a:lnTo>
                    <a:pt x="1867583" y="265707"/>
                  </a:lnTo>
                  <a:lnTo>
                    <a:pt x="1870964" y="311785"/>
                  </a:lnTo>
                  <a:lnTo>
                    <a:pt x="1870964" y="1559179"/>
                  </a:lnTo>
                  <a:lnTo>
                    <a:pt x="1867583" y="1605259"/>
                  </a:lnTo>
                  <a:lnTo>
                    <a:pt x="1857764" y="1649244"/>
                  </a:lnTo>
                  <a:lnTo>
                    <a:pt x="1841988" y="1690650"/>
                  </a:lnTo>
                  <a:lnTo>
                    <a:pt x="1820738" y="1728995"/>
                  </a:lnTo>
                  <a:lnTo>
                    <a:pt x="1794494" y="1763794"/>
                  </a:lnTo>
                  <a:lnTo>
                    <a:pt x="1763740" y="1794566"/>
                  </a:lnTo>
                  <a:lnTo>
                    <a:pt x="1728957" y="1820826"/>
                  </a:lnTo>
                  <a:lnTo>
                    <a:pt x="1690627" y="1842092"/>
                  </a:lnTo>
                  <a:lnTo>
                    <a:pt x="1649233" y="1857880"/>
                  </a:lnTo>
                  <a:lnTo>
                    <a:pt x="1605256" y="1867707"/>
                  </a:lnTo>
                  <a:lnTo>
                    <a:pt x="1559178" y="1871091"/>
                  </a:lnTo>
                  <a:lnTo>
                    <a:pt x="311785" y="1871091"/>
                  </a:lnTo>
                  <a:lnTo>
                    <a:pt x="265707" y="1867707"/>
                  </a:lnTo>
                  <a:lnTo>
                    <a:pt x="221730" y="1857880"/>
                  </a:lnTo>
                  <a:lnTo>
                    <a:pt x="180336" y="1842092"/>
                  </a:lnTo>
                  <a:lnTo>
                    <a:pt x="142006" y="1820826"/>
                  </a:lnTo>
                  <a:lnTo>
                    <a:pt x="107223" y="1794566"/>
                  </a:lnTo>
                  <a:lnTo>
                    <a:pt x="76469" y="1763794"/>
                  </a:lnTo>
                  <a:lnTo>
                    <a:pt x="50225" y="1728995"/>
                  </a:lnTo>
                  <a:lnTo>
                    <a:pt x="28975" y="1690650"/>
                  </a:lnTo>
                  <a:lnTo>
                    <a:pt x="13199" y="1649244"/>
                  </a:lnTo>
                  <a:lnTo>
                    <a:pt x="3380" y="1605259"/>
                  </a:lnTo>
                  <a:lnTo>
                    <a:pt x="0" y="1559179"/>
                  </a:lnTo>
                  <a:lnTo>
                    <a:pt x="0" y="311785"/>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7" name="object 7"/>
          <p:cNvSpPr txBox="1"/>
          <p:nvPr/>
        </p:nvSpPr>
        <p:spPr>
          <a:xfrm>
            <a:off x="4331970" y="1927682"/>
            <a:ext cx="1514475" cy="1563370"/>
          </a:xfrm>
          <a:prstGeom prst="rect">
            <a:avLst/>
          </a:prstGeom>
        </p:spPr>
        <p:txBody>
          <a:bodyPr vert="horz" wrap="square" lIns="0" tIns="52069" rIns="0" bIns="0" rtlCol="0">
            <a:spAutoFit/>
          </a:bodyPr>
          <a:lstStyle/>
          <a:p>
            <a:pPr marL="12700" marR="5080" lvl="0" indent="0" algn="ctr" defTabSz="914400" eaLnBrk="1" fontAlgn="auto" latinLnBrk="0" hangingPunct="1">
              <a:lnSpc>
                <a:spcPct val="86200"/>
              </a:lnSpc>
              <a:spcBef>
                <a:spcPts val="409"/>
              </a:spcBef>
              <a:spcAft>
                <a:spcPts val="0"/>
              </a:spcAft>
              <a:buClrTx/>
              <a:buSzTx/>
              <a:buFontTx/>
              <a:buNone/>
              <a:tabLst/>
              <a:defRPr/>
            </a:pPr>
            <a:r>
              <a:rPr kumimoji="0" sz="1900" b="0" i="0" u="none" strike="noStrike" kern="0" cap="none" spc="0" normalizeH="0" baseline="0" noProof="0" dirty="0">
                <a:ln>
                  <a:noFill/>
                </a:ln>
                <a:solidFill>
                  <a:srgbClr val="FFFFFF"/>
                </a:solidFill>
                <a:effectLst/>
                <a:uLnTx/>
                <a:uFillTx/>
                <a:latin typeface="Arial"/>
                <a:cs typeface="Arial"/>
              </a:rPr>
              <a:t>Personas</a:t>
            </a:r>
            <a:r>
              <a:rPr kumimoji="0" sz="1900" b="0" i="0" u="none" strike="noStrike" kern="0" cap="none" spc="-70" normalizeH="0" baseline="0" noProof="0" dirty="0">
                <a:ln>
                  <a:noFill/>
                </a:ln>
                <a:solidFill>
                  <a:srgbClr val="FFFFFF"/>
                </a:solidFill>
                <a:effectLst/>
                <a:uLnTx/>
                <a:uFillTx/>
                <a:latin typeface="Arial"/>
                <a:cs typeface="Arial"/>
              </a:rPr>
              <a:t> </a:t>
            </a:r>
            <a:r>
              <a:rPr kumimoji="0" sz="1900" b="0" i="0" u="none" strike="noStrike" kern="0" cap="none" spc="-25" normalizeH="0" baseline="0" noProof="0" dirty="0">
                <a:ln>
                  <a:noFill/>
                </a:ln>
                <a:solidFill>
                  <a:srgbClr val="FFFFFF"/>
                </a:solidFill>
                <a:effectLst/>
                <a:uLnTx/>
                <a:uFillTx/>
                <a:latin typeface="Arial"/>
                <a:cs typeface="Arial"/>
              </a:rPr>
              <a:t>que </a:t>
            </a:r>
            <a:r>
              <a:rPr kumimoji="0" sz="1900" b="0" i="0" u="none" strike="noStrike" kern="0" cap="none" spc="0" normalizeH="0" baseline="0" noProof="0" dirty="0">
                <a:ln>
                  <a:noFill/>
                </a:ln>
                <a:solidFill>
                  <a:srgbClr val="FFFFFF"/>
                </a:solidFill>
                <a:effectLst/>
                <a:uLnTx/>
                <a:uFillTx/>
                <a:latin typeface="Arial"/>
                <a:cs typeface="Arial"/>
              </a:rPr>
              <a:t>presten</a:t>
            </a:r>
            <a:r>
              <a:rPr kumimoji="0" sz="1900" b="0" i="0" u="none" strike="noStrike" kern="0" cap="none" spc="-85" normalizeH="0" baseline="0" noProof="0" dirty="0">
                <a:ln>
                  <a:noFill/>
                </a:ln>
                <a:solidFill>
                  <a:srgbClr val="FFFFFF"/>
                </a:solidFill>
                <a:effectLst/>
                <a:uLnTx/>
                <a:uFillTx/>
                <a:latin typeface="Arial"/>
                <a:cs typeface="Arial"/>
              </a:rPr>
              <a:t> </a:t>
            </a:r>
            <a:r>
              <a:rPr kumimoji="0" sz="1900" b="0" i="0" u="none" strike="noStrike" kern="0" cap="none" spc="-25" normalizeH="0" baseline="0" noProof="0" dirty="0">
                <a:ln>
                  <a:noFill/>
                </a:ln>
                <a:solidFill>
                  <a:srgbClr val="FFFFFF"/>
                </a:solidFill>
                <a:effectLst/>
                <a:uLnTx/>
                <a:uFillTx/>
                <a:latin typeface="Arial"/>
                <a:cs typeface="Arial"/>
              </a:rPr>
              <a:t>un </a:t>
            </a:r>
            <a:r>
              <a:rPr kumimoji="0" sz="1900" b="0" i="0" u="none" strike="noStrike" kern="0" cap="none" spc="-10" normalizeH="0" baseline="0" noProof="0" dirty="0">
                <a:ln>
                  <a:noFill/>
                </a:ln>
                <a:solidFill>
                  <a:srgbClr val="FFFFFF"/>
                </a:solidFill>
                <a:effectLst/>
                <a:uLnTx/>
                <a:uFillTx/>
                <a:latin typeface="Arial"/>
                <a:cs typeface="Arial"/>
              </a:rPr>
              <a:t>servicio remunerado, </a:t>
            </a:r>
            <a:r>
              <a:rPr kumimoji="0" sz="1900" b="0" i="0" u="none" strike="noStrike" kern="0" cap="none" spc="0" normalizeH="0" baseline="0" noProof="0" dirty="0">
                <a:ln>
                  <a:noFill/>
                </a:ln>
                <a:solidFill>
                  <a:srgbClr val="FFFFFF"/>
                </a:solidFill>
                <a:effectLst/>
                <a:uLnTx/>
                <a:uFillTx/>
                <a:latin typeface="Arial"/>
                <a:cs typeface="Arial"/>
              </a:rPr>
              <a:t>personal</a:t>
            </a:r>
            <a:r>
              <a:rPr kumimoji="0" sz="1900" b="0" i="0" u="none" strike="noStrike" kern="0" cap="none" spc="-95" normalizeH="0" baseline="0" noProof="0" dirty="0">
                <a:ln>
                  <a:noFill/>
                </a:ln>
                <a:solidFill>
                  <a:srgbClr val="FFFFFF"/>
                </a:solidFill>
                <a:effectLst/>
                <a:uLnTx/>
                <a:uFillTx/>
                <a:latin typeface="Arial"/>
                <a:cs typeface="Arial"/>
              </a:rPr>
              <a:t> </a:t>
            </a:r>
            <a:r>
              <a:rPr kumimoji="0" sz="1900" b="0" i="0" u="none" strike="noStrike" kern="0" cap="none" spc="-50" normalizeH="0" baseline="0" noProof="0" dirty="0">
                <a:ln>
                  <a:noFill/>
                </a:ln>
                <a:solidFill>
                  <a:srgbClr val="FFFFFF"/>
                </a:solidFill>
                <a:effectLst/>
                <a:uLnTx/>
                <a:uFillTx/>
                <a:latin typeface="Arial"/>
                <a:cs typeface="Arial"/>
              </a:rPr>
              <a:t>y </a:t>
            </a:r>
            <a:r>
              <a:rPr kumimoji="0" sz="1900" b="0" i="0" u="none" strike="noStrike" kern="0" cap="none" spc="-10" normalizeH="0" baseline="0" noProof="0" dirty="0">
                <a:ln>
                  <a:noFill/>
                </a:ln>
                <a:solidFill>
                  <a:srgbClr val="FFFFFF"/>
                </a:solidFill>
                <a:effectLst/>
                <a:uLnTx/>
                <a:uFillTx/>
                <a:latin typeface="Arial"/>
                <a:cs typeface="Arial"/>
              </a:rPr>
              <a:t>subordinado</a:t>
            </a:r>
            <a:endParaRPr kumimoji="0" sz="1900" b="0" i="0" u="none" strike="noStrike" kern="0" cap="none" spc="0" normalizeH="0" baseline="0" noProof="0">
              <a:ln>
                <a:noFill/>
              </a:ln>
              <a:solidFill>
                <a:sysClr val="windowText" lastClr="000000"/>
              </a:solidFill>
              <a:effectLst/>
              <a:uLnTx/>
              <a:uFillTx/>
              <a:latin typeface="Arial"/>
              <a:cs typeface="Arial"/>
            </a:endParaRPr>
          </a:p>
        </p:txBody>
      </p:sp>
      <p:grpSp>
        <p:nvGrpSpPr>
          <p:cNvPr id="8" name="object 8"/>
          <p:cNvGrpSpPr/>
          <p:nvPr/>
        </p:nvGrpSpPr>
        <p:grpSpPr>
          <a:xfrm>
            <a:off x="6161659" y="1790192"/>
            <a:ext cx="1884045" cy="1884045"/>
            <a:chOff x="6161659" y="1790192"/>
            <a:chExt cx="1884045" cy="1884045"/>
          </a:xfrm>
        </p:grpSpPr>
        <p:sp>
          <p:nvSpPr>
            <p:cNvPr id="9" name="object 9"/>
            <p:cNvSpPr/>
            <p:nvPr/>
          </p:nvSpPr>
          <p:spPr>
            <a:xfrm>
              <a:off x="6168009" y="1796542"/>
              <a:ext cx="1871345" cy="1871345"/>
            </a:xfrm>
            <a:custGeom>
              <a:avLst/>
              <a:gdLst/>
              <a:ahLst/>
              <a:cxnLst/>
              <a:rect l="l" t="t" r="r" b="b"/>
              <a:pathLst>
                <a:path w="1871345" h="1871345">
                  <a:moveTo>
                    <a:pt x="1559179" y="0"/>
                  </a:moveTo>
                  <a:lnTo>
                    <a:pt x="311785" y="0"/>
                  </a:lnTo>
                  <a:lnTo>
                    <a:pt x="265707" y="3380"/>
                  </a:lnTo>
                  <a:lnTo>
                    <a:pt x="221730" y="13199"/>
                  </a:lnTo>
                  <a:lnTo>
                    <a:pt x="180336" y="28975"/>
                  </a:lnTo>
                  <a:lnTo>
                    <a:pt x="142006" y="50225"/>
                  </a:lnTo>
                  <a:lnTo>
                    <a:pt x="107223" y="76469"/>
                  </a:lnTo>
                  <a:lnTo>
                    <a:pt x="76469" y="107223"/>
                  </a:lnTo>
                  <a:lnTo>
                    <a:pt x="50225" y="142006"/>
                  </a:lnTo>
                  <a:lnTo>
                    <a:pt x="28975" y="180336"/>
                  </a:lnTo>
                  <a:lnTo>
                    <a:pt x="13199" y="221730"/>
                  </a:lnTo>
                  <a:lnTo>
                    <a:pt x="3380" y="265707"/>
                  </a:lnTo>
                  <a:lnTo>
                    <a:pt x="0" y="311785"/>
                  </a:lnTo>
                  <a:lnTo>
                    <a:pt x="0" y="1559179"/>
                  </a:lnTo>
                  <a:lnTo>
                    <a:pt x="3380" y="1605259"/>
                  </a:lnTo>
                  <a:lnTo>
                    <a:pt x="13199" y="1649244"/>
                  </a:lnTo>
                  <a:lnTo>
                    <a:pt x="28975" y="1690650"/>
                  </a:lnTo>
                  <a:lnTo>
                    <a:pt x="50225" y="1728995"/>
                  </a:lnTo>
                  <a:lnTo>
                    <a:pt x="76469" y="1763794"/>
                  </a:lnTo>
                  <a:lnTo>
                    <a:pt x="107223" y="1794566"/>
                  </a:lnTo>
                  <a:lnTo>
                    <a:pt x="142006" y="1820826"/>
                  </a:lnTo>
                  <a:lnTo>
                    <a:pt x="180336" y="1842092"/>
                  </a:lnTo>
                  <a:lnTo>
                    <a:pt x="221730" y="1857880"/>
                  </a:lnTo>
                  <a:lnTo>
                    <a:pt x="265707" y="1867707"/>
                  </a:lnTo>
                  <a:lnTo>
                    <a:pt x="311785" y="1871091"/>
                  </a:lnTo>
                  <a:lnTo>
                    <a:pt x="1559179" y="1871091"/>
                  </a:lnTo>
                  <a:lnTo>
                    <a:pt x="1605256" y="1867707"/>
                  </a:lnTo>
                  <a:lnTo>
                    <a:pt x="1649233" y="1857880"/>
                  </a:lnTo>
                  <a:lnTo>
                    <a:pt x="1690627" y="1842092"/>
                  </a:lnTo>
                  <a:lnTo>
                    <a:pt x="1728957" y="1820826"/>
                  </a:lnTo>
                  <a:lnTo>
                    <a:pt x="1763740" y="1794566"/>
                  </a:lnTo>
                  <a:lnTo>
                    <a:pt x="1794494" y="1763794"/>
                  </a:lnTo>
                  <a:lnTo>
                    <a:pt x="1820738" y="1728995"/>
                  </a:lnTo>
                  <a:lnTo>
                    <a:pt x="1841988" y="1690650"/>
                  </a:lnTo>
                  <a:lnTo>
                    <a:pt x="1857764" y="1649244"/>
                  </a:lnTo>
                  <a:lnTo>
                    <a:pt x="1867583" y="1605259"/>
                  </a:lnTo>
                  <a:lnTo>
                    <a:pt x="1870964" y="1559179"/>
                  </a:lnTo>
                  <a:lnTo>
                    <a:pt x="1870964" y="311785"/>
                  </a:lnTo>
                  <a:lnTo>
                    <a:pt x="1867583" y="265707"/>
                  </a:lnTo>
                  <a:lnTo>
                    <a:pt x="1857764" y="221730"/>
                  </a:lnTo>
                  <a:lnTo>
                    <a:pt x="1841988" y="180336"/>
                  </a:lnTo>
                  <a:lnTo>
                    <a:pt x="1820738" y="142006"/>
                  </a:lnTo>
                  <a:lnTo>
                    <a:pt x="1794494" y="107223"/>
                  </a:lnTo>
                  <a:lnTo>
                    <a:pt x="1763740" y="76469"/>
                  </a:lnTo>
                  <a:lnTo>
                    <a:pt x="1728957" y="50225"/>
                  </a:lnTo>
                  <a:lnTo>
                    <a:pt x="1690627" y="28975"/>
                  </a:lnTo>
                  <a:lnTo>
                    <a:pt x="1649233" y="13199"/>
                  </a:lnTo>
                  <a:lnTo>
                    <a:pt x="1605256" y="3380"/>
                  </a:lnTo>
                  <a:lnTo>
                    <a:pt x="1559179"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0" name="object 10"/>
            <p:cNvSpPr/>
            <p:nvPr/>
          </p:nvSpPr>
          <p:spPr>
            <a:xfrm>
              <a:off x="6168009" y="1796542"/>
              <a:ext cx="1871345" cy="1871345"/>
            </a:xfrm>
            <a:custGeom>
              <a:avLst/>
              <a:gdLst/>
              <a:ahLst/>
              <a:cxnLst/>
              <a:rect l="l" t="t" r="r" b="b"/>
              <a:pathLst>
                <a:path w="1871345" h="1871345">
                  <a:moveTo>
                    <a:pt x="0" y="311785"/>
                  </a:moveTo>
                  <a:lnTo>
                    <a:pt x="3380" y="265707"/>
                  </a:lnTo>
                  <a:lnTo>
                    <a:pt x="13199" y="221730"/>
                  </a:lnTo>
                  <a:lnTo>
                    <a:pt x="28975" y="180336"/>
                  </a:lnTo>
                  <a:lnTo>
                    <a:pt x="50225" y="142006"/>
                  </a:lnTo>
                  <a:lnTo>
                    <a:pt x="76469" y="107223"/>
                  </a:lnTo>
                  <a:lnTo>
                    <a:pt x="107223" y="76469"/>
                  </a:lnTo>
                  <a:lnTo>
                    <a:pt x="142006" y="50225"/>
                  </a:lnTo>
                  <a:lnTo>
                    <a:pt x="180336" y="28975"/>
                  </a:lnTo>
                  <a:lnTo>
                    <a:pt x="221730" y="13199"/>
                  </a:lnTo>
                  <a:lnTo>
                    <a:pt x="265707" y="3380"/>
                  </a:lnTo>
                  <a:lnTo>
                    <a:pt x="311785" y="0"/>
                  </a:lnTo>
                  <a:lnTo>
                    <a:pt x="1559179" y="0"/>
                  </a:lnTo>
                  <a:lnTo>
                    <a:pt x="1605256" y="3380"/>
                  </a:lnTo>
                  <a:lnTo>
                    <a:pt x="1649233" y="13199"/>
                  </a:lnTo>
                  <a:lnTo>
                    <a:pt x="1690627" y="28975"/>
                  </a:lnTo>
                  <a:lnTo>
                    <a:pt x="1728957" y="50225"/>
                  </a:lnTo>
                  <a:lnTo>
                    <a:pt x="1763740" y="76469"/>
                  </a:lnTo>
                  <a:lnTo>
                    <a:pt x="1794494" y="107223"/>
                  </a:lnTo>
                  <a:lnTo>
                    <a:pt x="1820738" y="142006"/>
                  </a:lnTo>
                  <a:lnTo>
                    <a:pt x="1841988" y="180336"/>
                  </a:lnTo>
                  <a:lnTo>
                    <a:pt x="1857764" y="221730"/>
                  </a:lnTo>
                  <a:lnTo>
                    <a:pt x="1867583" y="265707"/>
                  </a:lnTo>
                  <a:lnTo>
                    <a:pt x="1870964" y="311785"/>
                  </a:lnTo>
                  <a:lnTo>
                    <a:pt x="1870964" y="1559179"/>
                  </a:lnTo>
                  <a:lnTo>
                    <a:pt x="1867583" y="1605259"/>
                  </a:lnTo>
                  <a:lnTo>
                    <a:pt x="1857764" y="1649244"/>
                  </a:lnTo>
                  <a:lnTo>
                    <a:pt x="1841988" y="1690650"/>
                  </a:lnTo>
                  <a:lnTo>
                    <a:pt x="1820738" y="1728995"/>
                  </a:lnTo>
                  <a:lnTo>
                    <a:pt x="1794494" y="1763794"/>
                  </a:lnTo>
                  <a:lnTo>
                    <a:pt x="1763740" y="1794566"/>
                  </a:lnTo>
                  <a:lnTo>
                    <a:pt x="1728957" y="1820826"/>
                  </a:lnTo>
                  <a:lnTo>
                    <a:pt x="1690627" y="1842092"/>
                  </a:lnTo>
                  <a:lnTo>
                    <a:pt x="1649233" y="1857880"/>
                  </a:lnTo>
                  <a:lnTo>
                    <a:pt x="1605256" y="1867707"/>
                  </a:lnTo>
                  <a:lnTo>
                    <a:pt x="1559179" y="1871091"/>
                  </a:lnTo>
                  <a:lnTo>
                    <a:pt x="311785" y="1871091"/>
                  </a:lnTo>
                  <a:lnTo>
                    <a:pt x="265707" y="1867707"/>
                  </a:lnTo>
                  <a:lnTo>
                    <a:pt x="221730" y="1857880"/>
                  </a:lnTo>
                  <a:lnTo>
                    <a:pt x="180336" y="1842092"/>
                  </a:lnTo>
                  <a:lnTo>
                    <a:pt x="142006" y="1820826"/>
                  </a:lnTo>
                  <a:lnTo>
                    <a:pt x="107223" y="1794566"/>
                  </a:lnTo>
                  <a:lnTo>
                    <a:pt x="76469" y="1763794"/>
                  </a:lnTo>
                  <a:lnTo>
                    <a:pt x="50225" y="1728995"/>
                  </a:lnTo>
                  <a:lnTo>
                    <a:pt x="28975" y="1690650"/>
                  </a:lnTo>
                  <a:lnTo>
                    <a:pt x="13199" y="1649244"/>
                  </a:lnTo>
                  <a:lnTo>
                    <a:pt x="3380" y="1605259"/>
                  </a:lnTo>
                  <a:lnTo>
                    <a:pt x="0" y="1559179"/>
                  </a:lnTo>
                  <a:lnTo>
                    <a:pt x="0" y="311785"/>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1" name="object 11"/>
          <p:cNvSpPr txBox="1"/>
          <p:nvPr/>
        </p:nvSpPr>
        <p:spPr>
          <a:xfrm>
            <a:off x="6408165" y="2302205"/>
            <a:ext cx="1391920" cy="815340"/>
          </a:xfrm>
          <a:prstGeom prst="rect">
            <a:avLst/>
          </a:prstGeom>
        </p:spPr>
        <p:txBody>
          <a:bodyPr vert="horz" wrap="square" lIns="0" tIns="51435" rIns="0" bIns="0" rtlCol="0">
            <a:spAutoFit/>
          </a:bodyPr>
          <a:lstStyle/>
          <a:p>
            <a:pPr marL="12700" marR="5080" lvl="0" indent="635" algn="ctr" defTabSz="914400" eaLnBrk="1" fontAlgn="auto" latinLnBrk="0" hangingPunct="1">
              <a:lnSpc>
                <a:spcPct val="86400"/>
              </a:lnSpc>
              <a:spcBef>
                <a:spcPts val="405"/>
              </a:spcBef>
              <a:spcAft>
                <a:spcPts val="0"/>
              </a:spcAft>
              <a:buClrTx/>
              <a:buSzTx/>
              <a:buFontTx/>
              <a:buNone/>
              <a:tabLst/>
              <a:defRPr/>
            </a:pPr>
            <a:r>
              <a:rPr kumimoji="0" sz="1900" b="0" i="0" u="none" strike="noStrike" kern="0" cap="none" spc="0" normalizeH="0" baseline="0" noProof="0" dirty="0">
                <a:ln>
                  <a:noFill/>
                </a:ln>
                <a:solidFill>
                  <a:srgbClr val="FFFFFF"/>
                </a:solidFill>
                <a:effectLst/>
                <a:uLnTx/>
                <a:uFillTx/>
                <a:latin typeface="Arial"/>
                <a:cs typeface="Arial"/>
              </a:rPr>
              <a:t>Socios</a:t>
            </a:r>
            <a:r>
              <a:rPr kumimoji="0" sz="1900" b="0" i="0" u="none" strike="noStrike" kern="0" cap="none" spc="-50" normalizeH="0" baseline="0" noProof="0" dirty="0">
                <a:ln>
                  <a:noFill/>
                </a:ln>
                <a:solidFill>
                  <a:srgbClr val="FFFFFF"/>
                </a:solidFill>
                <a:effectLst/>
                <a:uLnTx/>
                <a:uFillTx/>
                <a:latin typeface="Arial"/>
                <a:cs typeface="Arial"/>
              </a:rPr>
              <a:t> </a:t>
            </a:r>
            <a:r>
              <a:rPr kumimoji="0" sz="1900" b="0" i="0" u="none" strike="noStrike" kern="0" cap="none" spc="-25" normalizeH="0" baseline="0" noProof="0" dirty="0">
                <a:ln>
                  <a:noFill/>
                </a:ln>
                <a:solidFill>
                  <a:srgbClr val="FFFFFF"/>
                </a:solidFill>
                <a:effectLst/>
                <a:uLnTx/>
                <a:uFillTx/>
                <a:latin typeface="Arial"/>
                <a:cs typeface="Arial"/>
              </a:rPr>
              <a:t>de </a:t>
            </a:r>
            <a:r>
              <a:rPr kumimoji="0" sz="1900" b="0" i="0" u="none" strike="noStrike" kern="0" cap="none" spc="-10" normalizeH="0" baseline="0" noProof="0" dirty="0">
                <a:ln>
                  <a:noFill/>
                </a:ln>
                <a:solidFill>
                  <a:srgbClr val="FFFFFF"/>
                </a:solidFill>
                <a:effectLst/>
                <a:uLnTx/>
                <a:uFillTx/>
                <a:latin typeface="Arial"/>
                <a:cs typeface="Arial"/>
              </a:rPr>
              <a:t>sociedades cooperativas</a:t>
            </a:r>
            <a:endParaRPr kumimoji="0" sz="1900" b="0" i="0" u="none" strike="noStrike" kern="0" cap="none" spc="0" normalizeH="0" baseline="0" noProof="0">
              <a:ln>
                <a:noFill/>
              </a:ln>
              <a:solidFill>
                <a:sysClr val="windowText" lastClr="000000"/>
              </a:solidFill>
              <a:effectLst/>
              <a:uLnTx/>
              <a:uFillTx/>
              <a:latin typeface="Arial"/>
              <a:cs typeface="Arial"/>
            </a:endParaRPr>
          </a:p>
        </p:txBody>
      </p:sp>
      <p:grpSp>
        <p:nvGrpSpPr>
          <p:cNvPr id="12" name="object 12"/>
          <p:cNvGrpSpPr/>
          <p:nvPr/>
        </p:nvGrpSpPr>
        <p:grpSpPr>
          <a:xfrm>
            <a:off x="4146677" y="3805173"/>
            <a:ext cx="1884045" cy="1884045"/>
            <a:chOff x="4146677" y="3805173"/>
            <a:chExt cx="1884045" cy="1884045"/>
          </a:xfrm>
        </p:grpSpPr>
        <p:sp>
          <p:nvSpPr>
            <p:cNvPr id="13" name="object 13"/>
            <p:cNvSpPr/>
            <p:nvPr/>
          </p:nvSpPr>
          <p:spPr>
            <a:xfrm>
              <a:off x="4153027" y="3811523"/>
              <a:ext cx="1871345" cy="1871345"/>
            </a:xfrm>
            <a:custGeom>
              <a:avLst/>
              <a:gdLst/>
              <a:ahLst/>
              <a:cxnLst/>
              <a:rect l="l" t="t" r="r" b="b"/>
              <a:pathLst>
                <a:path w="1871345" h="1871345">
                  <a:moveTo>
                    <a:pt x="1559178" y="0"/>
                  </a:moveTo>
                  <a:lnTo>
                    <a:pt x="311785" y="0"/>
                  </a:lnTo>
                  <a:lnTo>
                    <a:pt x="265707" y="3380"/>
                  </a:lnTo>
                  <a:lnTo>
                    <a:pt x="221730" y="13199"/>
                  </a:lnTo>
                  <a:lnTo>
                    <a:pt x="180336" y="28975"/>
                  </a:lnTo>
                  <a:lnTo>
                    <a:pt x="142006" y="50225"/>
                  </a:lnTo>
                  <a:lnTo>
                    <a:pt x="107223" y="76469"/>
                  </a:lnTo>
                  <a:lnTo>
                    <a:pt x="76469" y="107223"/>
                  </a:lnTo>
                  <a:lnTo>
                    <a:pt x="50225" y="142006"/>
                  </a:lnTo>
                  <a:lnTo>
                    <a:pt x="28975" y="180336"/>
                  </a:lnTo>
                  <a:lnTo>
                    <a:pt x="13199" y="221730"/>
                  </a:lnTo>
                  <a:lnTo>
                    <a:pt x="3380" y="265707"/>
                  </a:lnTo>
                  <a:lnTo>
                    <a:pt x="0" y="311784"/>
                  </a:lnTo>
                  <a:lnTo>
                    <a:pt x="0" y="1559179"/>
                  </a:lnTo>
                  <a:lnTo>
                    <a:pt x="3380" y="1605258"/>
                  </a:lnTo>
                  <a:lnTo>
                    <a:pt x="13199" y="1649239"/>
                  </a:lnTo>
                  <a:lnTo>
                    <a:pt x="28975" y="1690641"/>
                  </a:lnTo>
                  <a:lnTo>
                    <a:pt x="50225" y="1728980"/>
                  </a:lnTo>
                  <a:lnTo>
                    <a:pt x="76469" y="1763773"/>
                  </a:lnTo>
                  <a:lnTo>
                    <a:pt x="107223" y="1794537"/>
                  </a:lnTo>
                  <a:lnTo>
                    <a:pt x="142006" y="1820791"/>
                  </a:lnTo>
                  <a:lnTo>
                    <a:pt x="180336" y="1842051"/>
                  </a:lnTo>
                  <a:lnTo>
                    <a:pt x="221730" y="1857834"/>
                  </a:lnTo>
                  <a:lnTo>
                    <a:pt x="265707" y="1867658"/>
                  </a:lnTo>
                  <a:lnTo>
                    <a:pt x="311785" y="1871040"/>
                  </a:lnTo>
                  <a:lnTo>
                    <a:pt x="1559178" y="1871040"/>
                  </a:lnTo>
                  <a:lnTo>
                    <a:pt x="1605256" y="1867658"/>
                  </a:lnTo>
                  <a:lnTo>
                    <a:pt x="1649233" y="1857834"/>
                  </a:lnTo>
                  <a:lnTo>
                    <a:pt x="1690627" y="1842051"/>
                  </a:lnTo>
                  <a:lnTo>
                    <a:pt x="1728957" y="1820791"/>
                  </a:lnTo>
                  <a:lnTo>
                    <a:pt x="1763740" y="1794537"/>
                  </a:lnTo>
                  <a:lnTo>
                    <a:pt x="1794494" y="1763773"/>
                  </a:lnTo>
                  <a:lnTo>
                    <a:pt x="1820738" y="1728980"/>
                  </a:lnTo>
                  <a:lnTo>
                    <a:pt x="1841988" y="1690641"/>
                  </a:lnTo>
                  <a:lnTo>
                    <a:pt x="1857764" y="1649239"/>
                  </a:lnTo>
                  <a:lnTo>
                    <a:pt x="1867583" y="1605258"/>
                  </a:lnTo>
                  <a:lnTo>
                    <a:pt x="1870964" y="1559179"/>
                  </a:lnTo>
                  <a:lnTo>
                    <a:pt x="1870964" y="311784"/>
                  </a:lnTo>
                  <a:lnTo>
                    <a:pt x="1867583" y="265707"/>
                  </a:lnTo>
                  <a:lnTo>
                    <a:pt x="1857764" y="221730"/>
                  </a:lnTo>
                  <a:lnTo>
                    <a:pt x="1841988" y="180336"/>
                  </a:lnTo>
                  <a:lnTo>
                    <a:pt x="1820738" y="142006"/>
                  </a:lnTo>
                  <a:lnTo>
                    <a:pt x="1794494" y="107223"/>
                  </a:lnTo>
                  <a:lnTo>
                    <a:pt x="1763740" y="76469"/>
                  </a:lnTo>
                  <a:lnTo>
                    <a:pt x="1728957" y="50225"/>
                  </a:lnTo>
                  <a:lnTo>
                    <a:pt x="1690627" y="28975"/>
                  </a:lnTo>
                  <a:lnTo>
                    <a:pt x="1649233" y="13199"/>
                  </a:lnTo>
                  <a:lnTo>
                    <a:pt x="1605256" y="3380"/>
                  </a:lnTo>
                  <a:lnTo>
                    <a:pt x="1559178"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4" name="object 14"/>
            <p:cNvSpPr/>
            <p:nvPr/>
          </p:nvSpPr>
          <p:spPr>
            <a:xfrm>
              <a:off x="4153027" y="3811523"/>
              <a:ext cx="1871345" cy="1871345"/>
            </a:xfrm>
            <a:custGeom>
              <a:avLst/>
              <a:gdLst/>
              <a:ahLst/>
              <a:cxnLst/>
              <a:rect l="l" t="t" r="r" b="b"/>
              <a:pathLst>
                <a:path w="1871345" h="1871345">
                  <a:moveTo>
                    <a:pt x="0" y="311784"/>
                  </a:moveTo>
                  <a:lnTo>
                    <a:pt x="3380" y="265707"/>
                  </a:lnTo>
                  <a:lnTo>
                    <a:pt x="13199" y="221730"/>
                  </a:lnTo>
                  <a:lnTo>
                    <a:pt x="28975" y="180336"/>
                  </a:lnTo>
                  <a:lnTo>
                    <a:pt x="50225" y="142006"/>
                  </a:lnTo>
                  <a:lnTo>
                    <a:pt x="76469" y="107223"/>
                  </a:lnTo>
                  <a:lnTo>
                    <a:pt x="107223" y="76469"/>
                  </a:lnTo>
                  <a:lnTo>
                    <a:pt x="142006" y="50225"/>
                  </a:lnTo>
                  <a:lnTo>
                    <a:pt x="180336" y="28975"/>
                  </a:lnTo>
                  <a:lnTo>
                    <a:pt x="221730" y="13199"/>
                  </a:lnTo>
                  <a:lnTo>
                    <a:pt x="265707" y="3380"/>
                  </a:lnTo>
                  <a:lnTo>
                    <a:pt x="311785" y="0"/>
                  </a:lnTo>
                  <a:lnTo>
                    <a:pt x="1559178" y="0"/>
                  </a:lnTo>
                  <a:lnTo>
                    <a:pt x="1605256" y="3380"/>
                  </a:lnTo>
                  <a:lnTo>
                    <a:pt x="1649233" y="13199"/>
                  </a:lnTo>
                  <a:lnTo>
                    <a:pt x="1690627" y="28975"/>
                  </a:lnTo>
                  <a:lnTo>
                    <a:pt x="1728957" y="50225"/>
                  </a:lnTo>
                  <a:lnTo>
                    <a:pt x="1763740" y="76469"/>
                  </a:lnTo>
                  <a:lnTo>
                    <a:pt x="1794494" y="107223"/>
                  </a:lnTo>
                  <a:lnTo>
                    <a:pt x="1820738" y="142006"/>
                  </a:lnTo>
                  <a:lnTo>
                    <a:pt x="1841988" y="180336"/>
                  </a:lnTo>
                  <a:lnTo>
                    <a:pt x="1857764" y="221730"/>
                  </a:lnTo>
                  <a:lnTo>
                    <a:pt x="1867583" y="265707"/>
                  </a:lnTo>
                  <a:lnTo>
                    <a:pt x="1870964" y="311784"/>
                  </a:lnTo>
                  <a:lnTo>
                    <a:pt x="1870964" y="1559179"/>
                  </a:lnTo>
                  <a:lnTo>
                    <a:pt x="1867583" y="1605258"/>
                  </a:lnTo>
                  <a:lnTo>
                    <a:pt x="1857764" y="1649239"/>
                  </a:lnTo>
                  <a:lnTo>
                    <a:pt x="1841988" y="1690641"/>
                  </a:lnTo>
                  <a:lnTo>
                    <a:pt x="1820738" y="1728980"/>
                  </a:lnTo>
                  <a:lnTo>
                    <a:pt x="1794494" y="1763773"/>
                  </a:lnTo>
                  <a:lnTo>
                    <a:pt x="1763740" y="1794537"/>
                  </a:lnTo>
                  <a:lnTo>
                    <a:pt x="1728957" y="1820791"/>
                  </a:lnTo>
                  <a:lnTo>
                    <a:pt x="1690627" y="1842051"/>
                  </a:lnTo>
                  <a:lnTo>
                    <a:pt x="1649233" y="1857834"/>
                  </a:lnTo>
                  <a:lnTo>
                    <a:pt x="1605256" y="1867658"/>
                  </a:lnTo>
                  <a:lnTo>
                    <a:pt x="1559178" y="1871040"/>
                  </a:lnTo>
                  <a:lnTo>
                    <a:pt x="311785" y="1871040"/>
                  </a:lnTo>
                  <a:lnTo>
                    <a:pt x="265707" y="1867658"/>
                  </a:lnTo>
                  <a:lnTo>
                    <a:pt x="221730" y="1857834"/>
                  </a:lnTo>
                  <a:lnTo>
                    <a:pt x="180336" y="1842051"/>
                  </a:lnTo>
                  <a:lnTo>
                    <a:pt x="142006" y="1820791"/>
                  </a:lnTo>
                  <a:lnTo>
                    <a:pt x="107223" y="1794537"/>
                  </a:lnTo>
                  <a:lnTo>
                    <a:pt x="76469" y="1763773"/>
                  </a:lnTo>
                  <a:lnTo>
                    <a:pt x="50225" y="1728980"/>
                  </a:lnTo>
                  <a:lnTo>
                    <a:pt x="28975" y="1690641"/>
                  </a:lnTo>
                  <a:lnTo>
                    <a:pt x="13199" y="1649239"/>
                  </a:lnTo>
                  <a:lnTo>
                    <a:pt x="3380" y="1605258"/>
                  </a:lnTo>
                  <a:lnTo>
                    <a:pt x="0" y="1559179"/>
                  </a:lnTo>
                  <a:lnTo>
                    <a:pt x="0" y="311784"/>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5" name="object 15"/>
          <p:cNvSpPr txBox="1"/>
          <p:nvPr/>
        </p:nvSpPr>
        <p:spPr>
          <a:xfrm>
            <a:off x="4331970" y="3943045"/>
            <a:ext cx="1514475" cy="1563370"/>
          </a:xfrm>
          <a:prstGeom prst="rect">
            <a:avLst/>
          </a:prstGeom>
        </p:spPr>
        <p:txBody>
          <a:bodyPr vert="horz" wrap="square" lIns="0" tIns="52069" rIns="0" bIns="0" rtlCol="0">
            <a:spAutoFit/>
          </a:bodyPr>
          <a:lstStyle/>
          <a:p>
            <a:pPr marL="12700" marR="5080" lvl="0" indent="0" algn="ctr" defTabSz="914400" eaLnBrk="1" fontAlgn="auto" latinLnBrk="0" hangingPunct="1">
              <a:lnSpc>
                <a:spcPct val="86200"/>
              </a:lnSpc>
              <a:spcBef>
                <a:spcPts val="409"/>
              </a:spcBef>
              <a:spcAft>
                <a:spcPts val="0"/>
              </a:spcAft>
              <a:buClrTx/>
              <a:buSzTx/>
              <a:buFontTx/>
              <a:buNone/>
              <a:tabLst/>
              <a:defRPr/>
            </a:pPr>
            <a:r>
              <a:rPr kumimoji="0" sz="1900" b="0" i="0" u="none" strike="noStrike" kern="0" cap="none" spc="0" normalizeH="0" baseline="0" noProof="0" dirty="0">
                <a:ln>
                  <a:noFill/>
                </a:ln>
                <a:solidFill>
                  <a:srgbClr val="FFFFFF"/>
                </a:solidFill>
                <a:effectLst/>
                <a:uLnTx/>
                <a:uFillTx/>
                <a:latin typeface="Arial"/>
                <a:cs typeface="Arial"/>
              </a:rPr>
              <a:t>Personas</a:t>
            </a:r>
            <a:r>
              <a:rPr kumimoji="0" sz="1900" b="0" i="0" u="none" strike="noStrike" kern="0" cap="none" spc="-70" normalizeH="0" baseline="0" noProof="0" dirty="0">
                <a:ln>
                  <a:noFill/>
                </a:ln>
                <a:solidFill>
                  <a:srgbClr val="FFFFFF"/>
                </a:solidFill>
                <a:effectLst/>
                <a:uLnTx/>
                <a:uFillTx/>
                <a:latin typeface="Arial"/>
                <a:cs typeface="Arial"/>
              </a:rPr>
              <a:t> </a:t>
            </a:r>
            <a:r>
              <a:rPr kumimoji="0" sz="1900" b="0" i="0" u="none" strike="noStrike" kern="0" cap="none" spc="-25" normalizeH="0" baseline="0" noProof="0" dirty="0">
                <a:ln>
                  <a:noFill/>
                </a:ln>
                <a:solidFill>
                  <a:srgbClr val="FFFFFF"/>
                </a:solidFill>
                <a:effectLst/>
                <a:uLnTx/>
                <a:uFillTx/>
                <a:latin typeface="Arial"/>
                <a:cs typeface="Arial"/>
              </a:rPr>
              <a:t>que </a:t>
            </a:r>
            <a:r>
              <a:rPr kumimoji="0" sz="1900" b="0" i="0" u="none" strike="noStrike" kern="0" cap="none" spc="0" normalizeH="0" baseline="0" noProof="0" dirty="0">
                <a:ln>
                  <a:noFill/>
                </a:ln>
                <a:solidFill>
                  <a:srgbClr val="FFFFFF"/>
                </a:solidFill>
                <a:effectLst/>
                <a:uLnTx/>
                <a:uFillTx/>
                <a:latin typeface="Arial"/>
                <a:cs typeface="Arial"/>
              </a:rPr>
              <a:t>determine</a:t>
            </a:r>
            <a:r>
              <a:rPr kumimoji="0" sz="1900" b="0" i="0" u="none" strike="noStrike" kern="0" cap="none" spc="-110" normalizeH="0" baseline="0" noProof="0" dirty="0">
                <a:ln>
                  <a:noFill/>
                </a:ln>
                <a:solidFill>
                  <a:srgbClr val="FFFFFF"/>
                </a:solidFill>
                <a:effectLst/>
                <a:uLnTx/>
                <a:uFillTx/>
                <a:latin typeface="Arial"/>
                <a:cs typeface="Arial"/>
              </a:rPr>
              <a:t> </a:t>
            </a:r>
            <a:r>
              <a:rPr kumimoji="0" sz="1900" b="0" i="0" u="none" strike="noStrike" kern="0" cap="none" spc="-25" normalizeH="0" baseline="0" noProof="0" dirty="0">
                <a:ln>
                  <a:noFill/>
                </a:ln>
                <a:solidFill>
                  <a:srgbClr val="FFFFFF"/>
                </a:solidFill>
                <a:effectLst/>
                <a:uLnTx/>
                <a:uFillTx/>
                <a:latin typeface="Arial"/>
                <a:cs typeface="Arial"/>
              </a:rPr>
              <a:t>el </a:t>
            </a:r>
            <a:r>
              <a:rPr kumimoji="0" sz="1900" b="0" i="0" u="none" strike="noStrike" kern="0" cap="none" spc="-10" normalizeH="0" baseline="0" noProof="0" dirty="0">
                <a:ln>
                  <a:noFill/>
                </a:ln>
                <a:solidFill>
                  <a:srgbClr val="FFFFFF"/>
                </a:solidFill>
                <a:effectLst/>
                <a:uLnTx/>
                <a:uFillTx/>
                <a:latin typeface="Arial"/>
                <a:cs typeface="Arial"/>
              </a:rPr>
              <a:t>Ejecutivo </a:t>
            </a:r>
            <a:r>
              <a:rPr kumimoji="0" sz="1900" b="0" i="0" u="none" strike="noStrike" kern="0" cap="none" spc="0" normalizeH="0" baseline="0" noProof="0" dirty="0">
                <a:ln>
                  <a:noFill/>
                </a:ln>
                <a:solidFill>
                  <a:srgbClr val="FFFFFF"/>
                </a:solidFill>
                <a:effectLst/>
                <a:uLnTx/>
                <a:uFillTx/>
                <a:latin typeface="Arial"/>
                <a:cs typeface="Arial"/>
              </a:rPr>
              <a:t>Federal</a:t>
            </a:r>
            <a:r>
              <a:rPr kumimoji="0" sz="1900" b="0" i="0" u="none" strike="noStrike" kern="0" cap="none" spc="-70" normalizeH="0" baseline="0" noProof="0" dirty="0">
                <a:ln>
                  <a:noFill/>
                </a:ln>
                <a:solidFill>
                  <a:srgbClr val="FFFFFF"/>
                </a:solidFill>
                <a:effectLst/>
                <a:uLnTx/>
                <a:uFillTx/>
                <a:latin typeface="Arial"/>
                <a:cs typeface="Arial"/>
              </a:rPr>
              <a:t> </a:t>
            </a:r>
            <a:r>
              <a:rPr kumimoji="0" sz="1900" b="0" i="0" u="none" strike="noStrike" kern="0" cap="none" spc="-50" normalizeH="0" baseline="0" noProof="0" dirty="0">
                <a:ln>
                  <a:noFill/>
                </a:ln>
                <a:solidFill>
                  <a:srgbClr val="FFFFFF"/>
                </a:solidFill>
                <a:effectLst/>
                <a:uLnTx/>
                <a:uFillTx/>
                <a:latin typeface="Arial"/>
                <a:cs typeface="Arial"/>
              </a:rPr>
              <a:t>a </a:t>
            </a:r>
            <a:r>
              <a:rPr kumimoji="0" sz="1900" b="0" i="0" u="none" strike="noStrike" kern="0" cap="none" spc="0" normalizeH="0" baseline="0" noProof="0" dirty="0">
                <a:ln>
                  <a:noFill/>
                </a:ln>
                <a:solidFill>
                  <a:srgbClr val="FFFFFF"/>
                </a:solidFill>
                <a:effectLst/>
                <a:uLnTx/>
                <a:uFillTx/>
                <a:latin typeface="Arial"/>
                <a:cs typeface="Arial"/>
              </a:rPr>
              <a:t>través</a:t>
            </a:r>
            <a:r>
              <a:rPr kumimoji="0" sz="1900" b="0" i="0" u="none" strike="noStrike" kern="0" cap="none" spc="-65" normalizeH="0" baseline="0" noProof="0" dirty="0">
                <a:ln>
                  <a:noFill/>
                </a:ln>
                <a:solidFill>
                  <a:srgbClr val="FFFFFF"/>
                </a:solidFill>
                <a:effectLst/>
                <a:uLnTx/>
                <a:uFillTx/>
                <a:latin typeface="Arial"/>
                <a:cs typeface="Arial"/>
              </a:rPr>
              <a:t> </a:t>
            </a:r>
            <a:r>
              <a:rPr kumimoji="0" sz="1900" b="0" i="0" u="none" strike="noStrike" kern="0" cap="none" spc="-25" normalizeH="0" baseline="0" noProof="0" dirty="0">
                <a:ln>
                  <a:noFill/>
                </a:ln>
                <a:solidFill>
                  <a:srgbClr val="FFFFFF"/>
                </a:solidFill>
                <a:effectLst/>
                <a:uLnTx/>
                <a:uFillTx/>
                <a:latin typeface="Arial"/>
                <a:cs typeface="Arial"/>
              </a:rPr>
              <a:t>de </a:t>
            </a:r>
            <a:r>
              <a:rPr kumimoji="0" sz="1900" b="0" i="0" u="none" strike="noStrike" kern="0" cap="none" spc="-10" normalizeH="0" baseline="0" noProof="0" dirty="0">
                <a:ln>
                  <a:noFill/>
                </a:ln>
                <a:solidFill>
                  <a:srgbClr val="FFFFFF"/>
                </a:solidFill>
                <a:effectLst/>
                <a:uLnTx/>
                <a:uFillTx/>
                <a:latin typeface="Arial"/>
                <a:cs typeface="Arial"/>
              </a:rPr>
              <a:t>Decreto</a:t>
            </a:r>
            <a:endParaRPr kumimoji="0" sz="1900" b="0" i="0" u="none" strike="noStrike" kern="0" cap="none" spc="0" normalizeH="0" baseline="0" noProof="0">
              <a:ln>
                <a:noFill/>
              </a:ln>
              <a:solidFill>
                <a:sysClr val="windowText" lastClr="000000"/>
              </a:solidFill>
              <a:effectLst/>
              <a:uLnTx/>
              <a:uFillTx/>
              <a:latin typeface="Arial"/>
              <a:cs typeface="Arial"/>
            </a:endParaRPr>
          </a:p>
        </p:txBody>
      </p:sp>
      <p:grpSp>
        <p:nvGrpSpPr>
          <p:cNvPr id="16" name="object 16"/>
          <p:cNvGrpSpPr/>
          <p:nvPr/>
        </p:nvGrpSpPr>
        <p:grpSpPr>
          <a:xfrm>
            <a:off x="6161659" y="3805173"/>
            <a:ext cx="1884045" cy="1884045"/>
            <a:chOff x="6161659" y="3805173"/>
            <a:chExt cx="1884045" cy="1884045"/>
          </a:xfrm>
        </p:grpSpPr>
        <p:sp>
          <p:nvSpPr>
            <p:cNvPr id="17" name="object 17"/>
            <p:cNvSpPr/>
            <p:nvPr/>
          </p:nvSpPr>
          <p:spPr>
            <a:xfrm>
              <a:off x="6168009" y="3811523"/>
              <a:ext cx="1871345" cy="1871345"/>
            </a:xfrm>
            <a:custGeom>
              <a:avLst/>
              <a:gdLst/>
              <a:ahLst/>
              <a:cxnLst/>
              <a:rect l="l" t="t" r="r" b="b"/>
              <a:pathLst>
                <a:path w="1871345" h="1871345">
                  <a:moveTo>
                    <a:pt x="1559179" y="0"/>
                  </a:moveTo>
                  <a:lnTo>
                    <a:pt x="311785" y="0"/>
                  </a:lnTo>
                  <a:lnTo>
                    <a:pt x="265707" y="3380"/>
                  </a:lnTo>
                  <a:lnTo>
                    <a:pt x="221730" y="13199"/>
                  </a:lnTo>
                  <a:lnTo>
                    <a:pt x="180336" y="28975"/>
                  </a:lnTo>
                  <a:lnTo>
                    <a:pt x="142006" y="50225"/>
                  </a:lnTo>
                  <a:lnTo>
                    <a:pt x="107223" y="76469"/>
                  </a:lnTo>
                  <a:lnTo>
                    <a:pt x="76469" y="107223"/>
                  </a:lnTo>
                  <a:lnTo>
                    <a:pt x="50225" y="142006"/>
                  </a:lnTo>
                  <a:lnTo>
                    <a:pt x="28975" y="180336"/>
                  </a:lnTo>
                  <a:lnTo>
                    <a:pt x="13199" y="221730"/>
                  </a:lnTo>
                  <a:lnTo>
                    <a:pt x="3380" y="265707"/>
                  </a:lnTo>
                  <a:lnTo>
                    <a:pt x="0" y="311784"/>
                  </a:lnTo>
                  <a:lnTo>
                    <a:pt x="0" y="1559179"/>
                  </a:lnTo>
                  <a:lnTo>
                    <a:pt x="3380" y="1605258"/>
                  </a:lnTo>
                  <a:lnTo>
                    <a:pt x="13199" y="1649239"/>
                  </a:lnTo>
                  <a:lnTo>
                    <a:pt x="28975" y="1690641"/>
                  </a:lnTo>
                  <a:lnTo>
                    <a:pt x="50225" y="1728980"/>
                  </a:lnTo>
                  <a:lnTo>
                    <a:pt x="76469" y="1763773"/>
                  </a:lnTo>
                  <a:lnTo>
                    <a:pt x="107223" y="1794537"/>
                  </a:lnTo>
                  <a:lnTo>
                    <a:pt x="142006" y="1820791"/>
                  </a:lnTo>
                  <a:lnTo>
                    <a:pt x="180336" y="1842051"/>
                  </a:lnTo>
                  <a:lnTo>
                    <a:pt x="221730" y="1857834"/>
                  </a:lnTo>
                  <a:lnTo>
                    <a:pt x="265707" y="1867658"/>
                  </a:lnTo>
                  <a:lnTo>
                    <a:pt x="311785" y="1871040"/>
                  </a:lnTo>
                  <a:lnTo>
                    <a:pt x="1559179" y="1871040"/>
                  </a:lnTo>
                  <a:lnTo>
                    <a:pt x="1605256" y="1867658"/>
                  </a:lnTo>
                  <a:lnTo>
                    <a:pt x="1649233" y="1857834"/>
                  </a:lnTo>
                  <a:lnTo>
                    <a:pt x="1690627" y="1842051"/>
                  </a:lnTo>
                  <a:lnTo>
                    <a:pt x="1728957" y="1820791"/>
                  </a:lnTo>
                  <a:lnTo>
                    <a:pt x="1763740" y="1794537"/>
                  </a:lnTo>
                  <a:lnTo>
                    <a:pt x="1794494" y="1763773"/>
                  </a:lnTo>
                  <a:lnTo>
                    <a:pt x="1820738" y="1728980"/>
                  </a:lnTo>
                  <a:lnTo>
                    <a:pt x="1841988" y="1690641"/>
                  </a:lnTo>
                  <a:lnTo>
                    <a:pt x="1857764" y="1649239"/>
                  </a:lnTo>
                  <a:lnTo>
                    <a:pt x="1867583" y="1605258"/>
                  </a:lnTo>
                  <a:lnTo>
                    <a:pt x="1870964" y="1559179"/>
                  </a:lnTo>
                  <a:lnTo>
                    <a:pt x="1870964" y="311784"/>
                  </a:lnTo>
                  <a:lnTo>
                    <a:pt x="1867583" y="265707"/>
                  </a:lnTo>
                  <a:lnTo>
                    <a:pt x="1857764" y="221730"/>
                  </a:lnTo>
                  <a:lnTo>
                    <a:pt x="1841988" y="180336"/>
                  </a:lnTo>
                  <a:lnTo>
                    <a:pt x="1820738" y="142006"/>
                  </a:lnTo>
                  <a:lnTo>
                    <a:pt x="1794494" y="107223"/>
                  </a:lnTo>
                  <a:lnTo>
                    <a:pt x="1763740" y="76469"/>
                  </a:lnTo>
                  <a:lnTo>
                    <a:pt x="1728957" y="50225"/>
                  </a:lnTo>
                  <a:lnTo>
                    <a:pt x="1690627" y="28975"/>
                  </a:lnTo>
                  <a:lnTo>
                    <a:pt x="1649233" y="13199"/>
                  </a:lnTo>
                  <a:lnTo>
                    <a:pt x="1605256" y="3380"/>
                  </a:lnTo>
                  <a:lnTo>
                    <a:pt x="1559179"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8" name="object 18"/>
            <p:cNvSpPr/>
            <p:nvPr/>
          </p:nvSpPr>
          <p:spPr>
            <a:xfrm>
              <a:off x="6168009" y="3811523"/>
              <a:ext cx="1871345" cy="1871345"/>
            </a:xfrm>
            <a:custGeom>
              <a:avLst/>
              <a:gdLst/>
              <a:ahLst/>
              <a:cxnLst/>
              <a:rect l="l" t="t" r="r" b="b"/>
              <a:pathLst>
                <a:path w="1871345" h="1871345">
                  <a:moveTo>
                    <a:pt x="0" y="311784"/>
                  </a:moveTo>
                  <a:lnTo>
                    <a:pt x="3380" y="265707"/>
                  </a:lnTo>
                  <a:lnTo>
                    <a:pt x="13199" y="221730"/>
                  </a:lnTo>
                  <a:lnTo>
                    <a:pt x="28975" y="180336"/>
                  </a:lnTo>
                  <a:lnTo>
                    <a:pt x="50225" y="142006"/>
                  </a:lnTo>
                  <a:lnTo>
                    <a:pt x="76469" y="107223"/>
                  </a:lnTo>
                  <a:lnTo>
                    <a:pt x="107223" y="76469"/>
                  </a:lnTo>
                  <a:lnTo>
                    <a:pt x="142006" y="50225"/>
                  </a:lnTo>
                  <a:lnTo>
                    <a:pt x="180336" y="28975"/>
                  </a:lnTo>
                  <a:lnTo>
                    <a:pt x="221730" y="13199"/>
                  </a:lnTo>
                  <a:lnTo>
                    <a:pt x="265707" y="3380"/>
                  </a:lnTo>
                  <a:lnTo>
                    <a:pt x="311785" y="0"/>
                  </a:lnTo>
                  <a:lnTo>
                    <a:pt x="1559179" y="0"/>
                  </a:lnTo>
                  <a:lnTo>
                    <a:pt x="1605256" y="3380"/>
                  </a:lnTo>
                  <a:lnTo>
                    <a:pt x="1649233" y="13199"/>
                  </a:lnTo>
                  <a:lnTo>
                    <a:pt x="1690627" y="28975"/>
                  </a:lnTo>
                  <a:lnTo>
                    <a:pt x="1728957" y="50225"/>
                  </a:lnTo>
                  <a:lnTo>
                    <a:pt x="1763740" y="76469"/>
                  </a:lnTo>
                  <a:lnTo>
                    <a:pt x="1794494" y="107223"/>
                  </a:lnTo>
                  <a:lnTo>
                    <a:pt x="1820738" y="142006"/>
                  </a:lnTo>
                  <a:lnTo>
                    <a:pt x="1841988" y="180336"/>
                  </a:lnTo>
                  <a:lnTo>
                    <a:pt x="1857764" y="221730"/>
                  </a:lnTo>
                  <a:lnTo>
                    <a:pt x="1867583" y="265707"/>
                  </a:lnTo>
                  <a:lnTo>
                    <a:pt x="1870964" y="311784"/>
                  </a:lnTo>
                  <a:lnTo>
                    <a:pt x="1870964" y="1559179"/>
                  </a:lnTo>
                  <a:lnTo>
                    <a:pt x="1867583" y="1605258"/>
                  </a:lnTo>
                  <a:lnTo>
                    <a:pt x="1857764" y="1649239"/>
                  </a:lnTo>
                  <a:lnTo>
                    <a:pt x="1841988" y="1690641"/>
                  </a:lnTo>
                  <a:lnTo>
                    <a:pt x="1820738" y="1728980"/>
                  </a:lnTo>
                  <a:lnTo>
                    <a:pt x="1794494" y="1763773"/>
                  </a:lnTo>
                  <a:lnTo>
                    <a:pt x="1763740" y="1794537"/>
                  </a:lnTo>
                  <a:lnTo>
                    <a:pt x="1728957" y="1820791"/>
                  </a:lnTo>
                  <a:lnTo>
                    <a:pt x="1690627" y="1842051"/>
                  </a:lnTo>
                  <a:lnTo>
                    <a:pt x="1649233" y="1857834"/>
                  </a:lnTo>
                  <a:lnTo>
                    <a:pt x="1605256" y="1867658"/>
                  </a:lnTo>
                  <a:lnTo>
                    <a:pt x="1559179" y="1871040"/>
                  </a:lnTo>
                  <a:lnTo>
                    <a:pt x="311785" y="1871040"/>
                  </a:lnTo>
                  <a:lnTo>
                    <a:pt x="265707" y="1867658"/>
                  </a:lnTo>
                  <a:lnTo>
                    <a:pt x="221730" y="1857834"/>
                  </a:lnTo>
                  <a:lnTo>
                    <a:pt x="180336" y="1842051"/>
                  </a:lnTo>
                  <a:lnTo>
                    <a:pt x="142006" y="1820791"/>
                  </a:lnTo>
                  <a:lnTo>
                    <a:pt x="107223" y="1794537"/>
                  </a:lnTo>
                  <a:lnTo>
                    <a:pt x="76469" y="1763773"/>
                  </a:lnTo>
                  <a:lnTo>
                    <a:pt x="50225" y="1728980"/>
                  </a:lnTo>
                  <a:lnTo>
                    <a:pt x="28975" y="1690641"/>
                  </a:lnTo>
                  <a:lnTo>
                    <a:pt x="13199" y="1649239"/>
                  </a:lnTo>
                  <a:lnTo>
                    <a:pt x="3380" y="1605258"/>
                  </a:lnTo>
                  <a:lnTo>
                    <a:pt x="0" y="1559179"/>
                  </a:lnTo>
                  <a:lnTo>
                    <a:pt x="0" y="311784"/>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9" name="object 19"/>
          <p:cNvSpPr txBox="1"/>
          <p:nvPr/>
        </p:nvSpPr>
        <p:spPr>
          <a:xfrm>
            <a:off x="6420358" y="4317568"/>
            <a:ext cx="1365885" cy="815340"/>
          </a:xfrm>
          <a:prstGeom prst="rect">
            <a:avLst/>
          </a:prstGeom>
        </p:spPr>
        <p:txBody>
          <a:bodyPr vert="horz" wrap="square" lIns="0" tIns="51435" rIns="0" bIns="0" rtlCol="0">
            <a:spAutoFit/>
          </a:bodyPr>
          <a:lstStyle/>
          <a:p>
            <a:pPr marL="12700" marR="5080" lvl="0" indent="635" algn="ctr" defTabSz="914400" eaLnBrk="1" fontAlgn="auto" latinLnBrk="0" hangingPunct="1">
              <a:lnSpc>
                <a:spcPct val="86400"/>
              </a:lnSpc>
              <a:spcBef>
                <a:spcPts val="405"/>
              </a:spcBef>
              <a:spcAft>
                <a:spcPts val="0"/>
              </a:spcAft>
              <a:buClrTx/>
              <a:buSzTx/>
              <a:buFontTx/>
              <a:buNone/>
              <a:tabLst/>
              <a:defRPr/>
            </a:pPr>
            <a:r>
              <a:rPr kumimoji="0" sz="1900" b="0" i="0" u="none" strike="noStrike" kern="0" cap="none" spc="-10" normalizeH="0" baseline="0" noProof="0" dirty="0">
                <a:ln>
                  <a:noFill/>
                </a:ln>
                <a:solidFill>
                  <a:srgbClr val="FFFFFF"/>
                </a:solidFill>
                <a:effectLst/>
                <a:uLnTx/>
                <a:uFillTx/>
                <a:latin typeface="Arial"/>
                <a:cs typeface="Arial"/>
              </a:rPr>
              <a:t>Personas trabajadoras </a:t>
            </a:r>
            <a:r>
              <a:rPr kumimoji="0" sz="1900" b="0" i="0" u="none" strike="noStrike" kern="0" cap="none" spc="0" normalizeH="0" baseline="0" noProof="0" dirty="0">
                <a:ln>
                  <a:noFill/>
                </a:ln>
                <a:solidFill>
                  <a:srgbClr val="FFFFFF"/>
                </a:solidFill>
                <a:effectLst/>
                <a:uLnTx/>
                <a:uFillTx/>
                <a:latin typeface="Arial"/>
                <a:cs typeface="Arial"/>
              </a:rPr>
              <a:t>del</a:t>
            </a:r>
            <a:r>
              <a:rPr kumimoji="0" sz="1900" b="0" i="0" u="none" strike="noStrike" kern="0" cap="none" spc="-45" normalizeH="0" baseline="0" noProof="0" dirty="0">
                <a:ln>
                  <a:noFill/>
                </a:ln>
                <a:solidFill>
                  <a:srgbClr val="FFFFFF"/>
                </a:solidFill>
                <a:effectLst/>
                <a:uLnTx/>
                <a:uFillTx/>
                <a:latin typeface="Arial"/>
                <a:cs typeface="Arial"/>
              </a:rPr>
              <a:t> </a:t>
            </a:r>
            <a:r>
              <a:rPr kumimoji="0" sz="1900" b="0" i="0" u="none" strike="noStrike" kern="0" cap="none" spc="-10" normalizeH="0" baseline="0" noProof="0" dirty="0">
                <a:ln>
                  <a:noFill/>
                </a:ln>
                <a:solidFill>
                  <a:srgbClr val="FFFFFF"/>
                </a:solidFill>
                <a:effectLst/>
                <a:uLnTx/>
                <a:uFillTx/>
                <a:latin typeface="Arial"/>
                <a:cs typeface="Arial"/>
              </a:rPr>
              <a:t>hogar</a:t>
            </a:r>
            <a:endParaRPr kumimoji="0" sz="1900" b="0" i="0" u="none" strike="noStrike" kern="0" cap="none" spc="0" normalizeH="0" baseline="0" noProof="0">
              <a:ln>
                <a:noFill/>
              </a:ln>
              <a:solidFill>
                <a:sysClr val="windowText" lastClr="000000"/>
              </a:solidFill>
              <a:effectLst/>
              <a:uLnTx/>
              <a:uFillTx/>
              <a:latin typeface="Arial"/>
              <a:cs typeface="Arial"/>
            </a:endParaRPr>
          </a:p>
        </p:txBody>
      </p:sp>
      <p:sp>
        <p:nvSpPr>
          <p:cNvPr id="20" name="object 20"/>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32</a:t>
            </a:fld>
            <a:endParaRPr kumimoji="0" sz="1200" b="1" i="0" u="none" strike="noStrike" kern="0" cap="none" spc="-25" normalizeH="0" baseline="0" noProof="0" dirty="0">
              <a:ln>
                <a:noFill/>
              </a:ln>
              <a:solidFill>
                <a:srgbClr val="001F5F"/>
              </a:solidFill>
              <a:effectLst/>
              <a:uLnTx/>
              <a:uFillTx/>
              <a:latin typeface="Arial"/>
              <a:cs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328498" rIns="0" bIns="0" rtlCol="0">
            <a:spAutoFit/>
          </a:bodyPr>
          <a:lstStyle/>
          <a:p>
            <a:pPr marL="106680">
              <a:lnSpc>
                <a:spcPts val="4235"/>
              </a:lnSpc>
              <a:spcBef>
                <a:spcPts val="100"/>
              </a:spcBef>
            </a:pPr>
            <a:r>
              <a:rPr dirty="0"/>
              <a:t>Sujetos</a:t>
            </a:r>
            <a:r>
              <a:rPr spc="-55" dirty="0"/>
              <a:t> </a:t>
            </a:r>
            <a:r>
              <a:rPr dirty="0"/>
              <a:t>de</a:t>
            </a:r>
            <a:r>
              <a:rPr spc="-20" dirty="0"/>
              <a:t> </a:t>
            </a:r>
            <a:r>
              <a:rPr dirty="0"/>
              <a:t>aseguramiento</a:t>
            </a:r>
            <a:r>
              <a:rPr spc="-50" dirty="0"/>
              <a:t> </a:t>
            </a:r>
            <a:r>
              <a:rPr spc="-10" dirty="0"/>
              <a:t>voluntario</a:t>
            </a:r>
          </a:p>
          <a:p>
            <a:pPr marL="106680">
              <a:lnSpc>
                <a:spcPts val="2075"/>
              </a:lnSpc>
            </a:pPr>
            <a:r>
              <a:rPr sz="1800" dirty="0"/>
              <a:t>Art.</a:t>
            </a:r>
            <a:r>
              <a:rPr sz="1800" spc="-5" dirty="0"/>
              <a:t> </a:t>
            </a:r>
            <a:r>
              <a:rPr sz="1800" dirty="0"/>
              <a:t>13</a:t>
            </a:r>
            <a:r>
              <a:rPr sz="1800" spc="-10" dirty="0"/>
              <a:t> </a:t>
            </a:r>
            <a:r>
              <a:rPr sz="1800" spc="-25" dirty="0"/>
              <a:t>LSS</a:t>
            </a:r>
            <a:endParaRPr sz="1800"/>
          </a:p>
        </p:txBody>
      </p:sp>
      <p:grpSp>
        <p:nvGrpSpPr>
          <p:cNvPr id="3" name="object 3"/>
          <p:cNvGrpSpPr/>
          <p:nvPr/>
        </p:nvGrpSpPr>
        <p:grpSpPr>
          <a:xfrm>
            <a:off x="3560698" y="1365250"/>
            <a:ext cx="3587750" cy="4779645"/>
            <a:chOff x="3560698" y="1365250"/>
            <a:chExt cx="3587750" cy="4779645"/>
          </a:xfrm>
        </p:grpSpPr>
        <p:sp>
          <p:nvSpPr>
            <p:cNvPr id="4" name="object 4"/>
            <p:cNvSpPr/>
            <p:nvPr/>
          </p:nvSpPr>
          <p:spPr>
            <a:xfrm>
              <a:off x="4758689" y="1371600"/>
              <a:ext cx="2383790" cy="2383790"/>
            </a:xfrm>
            <a:custGeom>
              <a:avLst/>
              <a:gdLst/>
              <a:ahLst/>
              <a:cxnLst/>
              <a:rect l="l" t="t" r="r" b="b"/>
              <a:pathLst>
                <a:path w="2383790" h="2383790">
                  <a:moveTo>
                    <a:pt x="1191768" y="0"/>
                  </a:moveTo>
                  <a:lnTo>
                    <a:pt x="0" y="2383409"/>
                  </a:lnTo>
                  <a:lnTo>
                    <a:pt x="2383409" y="2383409"/>
                  </a:lnTo>
                  <a:lnTo>
                    <a:pt x="1191768"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 name="object 5"/>
            <p:cNvSpPr/>
            <p:nvPr/>
          </p:nvSpPr>
          <p:spPr>
            <a:xfrm>
              <a:off x="4758689" y="1371600"/>
              <a:ext cx="2383790" cy="2383790"/>
            </a:xfrm>
            <a:custGeom>
              <a:avLst/>
              <a:gdLst/>
              <a:ahLst/>
              <a:cxnLst/>
              <a:rect l="l" t="t" r="r" b="b"/>
              <a:pathLst>
                <a:path w="2383790" h="2383790">
                  <a:moveTo>
                    <a:pt x="0" y="2383409"/>
                  </a:moveTo>
                  <a:lnTo>
                    <a:pt x="1191768" y="0"/>
                  </a:lnTo>
                  <a:lnTo>
                    <a:pt x="2383409" y="2383409"/>
                  </a:lnTo>
                  <a:lnTo>
                    <a:pt x="0" y="2383409"/>
                  </a:lnTo>
                  <a:close/>
                </a:path>
              </a:pathLst>
            </a:custGeom>
            <a:ln w="12699">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 name="object 6"/>
            <p:cNvSpPr/>
            <p:nvPr/>
          </p:nvSpPr>
          <p:spPr>
            <a:xfrm>
              <a:off x="3567048" y="3755008"/>
              <a:ext cx="2383790" cy="2383790"/>
            </a:xfrm>
            <a:custGeom>
              <a:avLst/>
              <a:gdLst/>
              <a:ahLst/>
              <a:cxnLst/>
              <a:rect l="l" t="t" r="r" b="b"/>
              <a:pathLst>
                <a:path w="2383790" h="2383790">
                  <a:moveTo>
                    <a:pt x="1191640" y="0"/>
                  </a:moveTo>
                  <a:lnTo>
                    <a:pt x="0" y="2383320"/>
                  </a:lnTo>
                  <a:lnTo>
                    <a:pt x="2383409" y="2383320"/>
                  </a:lnTo>
                  <a:lnTo>
                    <a:pt x="1191640"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7" name="object 7"/>
            <p:cNvSpPr/>
            <p:nvPr/>
          </p:nvSpPr>
          <p:spPr>
            <a:xfrm>
              <a:off x="3567048" y="3755008"/>
              <a:ext cx="2383790" cy="2383790"/>
            </a:xfrm>
            <a:custGeom>
              <a:avLst/>
              <a:gdLst/>
              <a:ahLst/>
              <a:cxnLst/>
              <a:rect l="l" t="t" r="r" b="b"/>
              <a:pathLst>
                <a:path w="2383790" h="2383790">
                  <a:moveTo>
                    <a:pt x="0" y="2383320"/>
                  </a:moveTo>
                  <a:lnTo>
                    <a:pt x="1191640" y="0"/>
                  </a:lnTo>
                  <a:lnTo>
                    <a:pt x="2383409" y="2383320"/>
                  </a:lnTo>
                  <a:lnTo>
                    <a:pt x="0" y="2383320"/>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8" name="object 8"/>
          <p:cNvSpPr txBox="1"/>
          <p:nvPr/>
        </p:nvSpPr>
        <p:spPr>
          <a:xfrm>
            <a:off x="4207255" y="5038725"/>
            <a:ext cx="1103630" cy="975994"/>
          </a:xfrm>
          <a:prstGeom prst="rect">
            <a:avLst/>
          </a:prstGeom>
        </p:spPr>
        <p:txBody>
          <a:bodyPr vert="horz" wrap="square" lIns="0" tIns="42544" rIns="0" bIns="0" rtlCol="0">
            <a:spAutoFit/>
          </a:bodyPr>
          <a:lstStyle/>
          <a:p>
            <a:pPr marL="12065" marR="5080" lvl="0" indent="1270" algn="ctr" defTabSz="914400" eaLnBrk="1" fontAlgn="auto" latinLnBrk="0" hangingPunct="1">
              <a:lnSpc>
                <a:spcPct val="86300"/>
              </a:lnSpc>
              <a:spcBef>
                <a:spcPts val="334"/>
              </a:spcBef>
              <a:spcAft>
                <a:spcPts val="0"/>
              </a:spcAft>
              <a:buClrTx/>
              <a:buSzTx/>
              <a:buFontTx/>
              <a:buNone/>
              <a:tabLst/>
              <a:defRPr/>
            </a:pPr>
            <a:r>
              <a:rPr kumimoji="0" sz="1400" b="0" i="0" u="none" strike="noStrike" kern="0" cap="none" spc="0" normalizeH="0" baseline="0" noProof="0" dirty="0">
                <a:ln>
                  <a:noFill/>
                </a:ln>
                <a:solidFill>
                  <a:srgbClr val="FFFFFF"/>
                </a:solidFill>
                <a:effectLst/>
                <a:uLnTx/>
                <a:uFillTx/>
                <a:latin typeface="Arial"/>
                <a:cs typeface="Arial"/>
              </a:rPr>
              <a:t>Patrones</a:t>
            </a:r>
            <a:r>
              <a:rPr kumimoji="0" sz="1400" b="0" i="0" u="none" strike="noStrike" kern="0" cap="none" spc="-30" normalizeH="0" baseline="0" noProof="0" dirty="0">
                <a:ln>
                  <a:noFill/>
                </a:ln>
                <a:solidFill>
                  <a:srgbClr val="FFFFFF"/>
                </a:solidFill>
                <a:effectLst/>
                <a:uLnTx/>
                <a:uFillTx/>
                <a:latin typeface="Arial"/>
                <a:cs typeface="Arial"/>
              </a:rPr>
              <a:t> </a:t>
            </a:r>
            <a:r>
              <a:rPr kumimoji="0" sz="1400" b="0" i="0" u="none" strike="noStrike" kern="0" cap="none" spc="-25" normalizeH="0" baseline="0" noProof="0" dirty="0">
                <a:ln>
                  <a:noFill/>
                </a:ln>
                <a:solidFill>
                  <a:srgbClr val="FFFFFF"/>
                </a:solidFill>
                <a:effectLst/>
                <a:uLnTx/>
                <a:uFillTx/>
                <a:latin typeface="Arial"/>
                <a:cs typeface="Arial"/>
              </a:rPr>
              <a:t>PF con </a:t>
            </a:r>
            <a:r>
              <a:rPr kumimoji="0" sz="1400" b="0" i="0" u="none" strike="noStrike" kern="0" cap="none" spc="-10" normalizeH="0" baseline="0" noProof="0" dirty="0">
                <a:ln>
                  <a:noFill/>
                </a:ln>
                <a:solidFill>
                  <a:srgbClr val="FFFFFF"/>
                </a:solidFill>
                <a:effectLst/>
                <a:uLnTx/>
                <a:uFillTx/>
                <a:latin typeface="Arial"/>
                <a:cs typeface="Arial"/>
              </a:rPr>
              <a:t>trabajadores </a:t>
            </a:r>
            <a:r>
              <a:rPr kumimoji="0" sz="1400" b="0" i="0" u="none" strike="noStrike" kern="0" cap="none" spc="0" normalizeH="0" baseline="0" noProof="0" dirty="0">
                <a:ln>
                  <a:noFill/>
                </a:ln>
                <a:solidFill>
                  <a:srgbClr val="FFFFFF"/>
                </a:solidFill>
                <a:effectLst/>
                <a:uLnTx/>
                <a:uFillTx/>
                <a:latin typeface="Arial"/>
                <a:cs typeface="Arial"/>
              </a:rPr>
              <a:t>asegurados</a:t>
            </a:r>
            <a:r>
              <a:rPr kumimoji="0" sz="1400" b="0" i="0" u="none" strike="noStrike" kern="0" cap="none" spc="-70" normalizeH="0" baseline="0" noProof="0" dirty="0">
                <a:ln>
                  <a:noFill/>
                </a:ln>
                <a:solidFill>
                  <a:srgbClr val="FFFFFF"/>
                </a:solidFill>
                <a:effectLst/>
                <a:uLnTx/>
                <a:uFillTx/>
                <a:latin typeface="Arial"/>
                <a:cs typeface="Arial"/>
              </a:rPr>
              <a:t> </a:t>
            </a:r>
            <a:r>
              <a:rPr kumimoji="0" sz="1400" b="0" i="0" u="none" strike="noStrike" kern="0" cap="none" spc="-50" normalizeH="0" baseline="0" noProof="0" dirty="0">
                <a:ln>
                  <a:noFill/>
                </a:ln>
                <a:solidFill>
                  <a:srgbClr val="FFFFFF"/>
                </a:solidFill>
                <a:effectLst/>
                <a:uLnTx/>
                <a:uFillTx/>
                <a:latin typeface="Arial"/>
                <a:cs typeface="Arial"/>
              </a:rPr>
              <a:t>a </a:t>
            </a:r>
            <a:r>
              <a:rPr kumimoji="0" sz="1400" b="0" i="0" u="none" strike="noStrike" kern="0" cap="none" spc="0" normalizeH="0" baseline="0" noProof="0" dirty="0">
                <a:ln>
                  <a:noFill/>
                </a:ln>
                <a:solidFill>
                  <a:srgbClr val="FFFFFF"/>
                </a:solidFill>
                <a:effectLst/>
                <a:uLnTx/>
                <a:uFillTx/>
                <a:latin typeface="Arial"/>
                <a:cs typeface="Arial"/>
              </a:rPr>
              <a:t>su</a:t>
            </a:r>
            <a:r>
              <a:rPr kumimoji="0" sz="1400" b="0" i="0" u="none" strike="noStrike" kern="0" cap="none" spc="-10" normalizeH="0" baseline="0" noProof="0" dirty="0">
                <a:ln>
                  <a:noFill/>
                </a:ln>
                <a:solidFill>
                  <a:srgbClr val="FFFFFF"/>
                </a:solidFill>
                <a:effectLst/>
                <a:uLnTx/>
                <a:uFillTx/>
                <a:latin typeface="Arial"/>
                <a:cs typeface="Arial"/>
              </a:rPr>
              <a:t> servicio</a:t>
            </a:r>
            <a:endParaRPr kumimoji="0" sz="1400" b="0" i="0" u="none" strike="noStrike" kern="0" cap="none" spc="0" normalizeH="0" baseline="0" noProof="0">
              <a:ln>
                <a:noFill/>
              </a:ln>
              <a:solidFill>
                <a:sysClr val="windowText" lastClr="000000"/>
              </a:solidFill>
              <a:effectLst/>
              <a:uLnTx/>
              <a:uFillTx/>
              <a:latin typeface="Arial"/>
              <a:cs typeface="Arial"/>
            </a:endParaRPr>
          </a:p>
        </p:txBody>
      </p:sp>
      <p:grpSp>
        <p:nvGrpSpPr>
          <p:cNvPr id="9" name="object 9"/>
          <p:cNvGrpSpPr/>
          <p:nvPr/>
        </p:nvGrpSpPr>
        <p:grpSpPr>
          <a:xfrm>
            <a:off x="4752340" y="3748659"/>
            <a:ext cx="2396490" cy="2396490"/>
            <a:chOff x="4752340" y="3748659"/>
            <a:chExt cx="2396490" cy="2396490"/>
          </a:xfrm>
        </p:grpSpPr>
        <p:sp>
          <p:nvSpPr>
            <p:cNvPr id="10" name="object 10"/>
            <p:cNvSpPr/>
            <p:nvPr/>
          </p:nvSpPr>
          <p:spPr>
            <a:xfrm>
              <a:off x="4758690" y="3755009"/>
              <a:ext cx="2383790" cy="2383790"/>
            </a:xfrm>
            <a:custGeom>
              <a:avLst/>
              <a:gdLst/>
              <a:ahLst/>
              <a:cxnLst/>
              <a:rect l="l" t="t" r="r" b="b"/>
              <a:pathLst>
                <a:path w="2383790" h="2383790">
                  <a:moveTo>
                    <a:pt x="2383409" y="0"/>
                  </a:moveTo>
                  <a:lnTo>
                    <a:pt x="0" y="0"/>
                  </a:lnTo>
                  <a:lnTo>
                    <a:pt x="1191768" y="2383320"/>
                  </a:lnTo>
                  <a:lnTo>
                    <a:pt x="2383409"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1" name="object 11"/>
            <p:cNvSpPr/>
            <p:nvPr/>
          </p:nvSpPr>
          <p:spPr>
            <a:xfrm>
              <a:off x="4758690" y="3755009"/>
              <a:ext cx="2383790" cy="2383790"/>
            </a:xfrm>
            <a:custGeom>
              <a:avLst/>
              <a:gdLst/>
              <a:ahLst/>
              <a:cxnLst/>
              <a:rect l="l" t="t" r="r" b="b"/>
              <a:pathLst>
                <a:path w="2383790" h="2383790">
                  <a:moveTo>
                    <a:pt x="2383409" y="0"/>
                  </a:moveTo>
                  <a:lnTo>
                    <a:pt x="1191768" y="2383320"/>
                  </a:lnTo>
                  <a:lnTo>
                    <a:pt x="0" y="0"/>
                  </a:lnTo>
                  <a:lnTo>
                    <a:pt x="2383409" y="0"/>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2" name="object 12"/>
          <p:cNvSpPr txBox="1"/>
          <p:nvPr/>
        </p:nvSpPr>
        <p:spPr>
          <a:xfrm>
            <a:off x="5397500" y="2566873"/>
            <a:ext cx="1104900" cy="2191385"/>
          </a:xfrm>
          <a:prstGeom prst="rect">
            <a:avLst/>
          </a:prstGeom>
        </p:spPr>
        <p:txBody>
          <a:bodyPr vert="horz" wrap="square" lIns="0" tIns="37465" rIns="0" bIns="0" rtlCol="0">
            <a:spAutoFit/>
          </a:bodyPr>
          <a:lstStyle/>
          <a:p>
            <a:pPr marL="12065" marR="5080" lvl="0" indent="1905" algn="ctr" defTabSz="914400" eaLnBrk="1" fontAlgn="auto" latinLnBrk="0" hangingPunct="1">
              <a:lnSpc>
                <a:spcPct val="86400"/>
              </a:lnSpc>
              <a:spcBef>
                <a:spcPts val="295"/>
              </a:spcBef>
              <a:spcAft>
                <a:spcPts val="0"/>
              </a:spcAft>
              <a:buClrTx/>
              <a:buSzTx/>
              <a:buFontTx/>
              <a:buNone/>
              <a:tabLst/>
              <a:defRPr/>
            </a:pPr>
            <a:r>
              <a:rPr kumimoji="0" sz="1200" b="0" i="0" u="none" strike="noStrike" kern="0" cap="none" spc="-10" normalizeH="0" baseline="0" noProof="0" dirty="0">
                <a:ln>
                  <a:noFill/>
                </a:ln>
                <a:solidFill>
                  <a:srgbClr val="FFFFFF"/>
                </a:solidFill>
                <a:effectLst/>
                <a:uLnTx/>
                <a:uFillTx/>
                <a:latin typeface="Arial"/>
                <a:cs typeface="Arial"/>
              </a:rPr>
              <a:t>Trabajadores</a:t>
            </a:r>
            <a:r>
              <a:rPr kumimoji="0" sz="1200" b="0" i="0" u="none" strike="noStrike" kern="0" cap="none" spc="500" normalizeH="0" baseline="0" noProof="0" dirty="0">
                <a:ln>
                  <a:noFill/>
                </a:ln>
                <a:solidFill>
                  <a:srgbClr val="FFFFFF"/>
                </a:solidFill>
                <a:effectLst/>
                <a:uLnTx/>
                <a:uFillTx/>
                <a:latin typeface="Arial"/>
                <a:cs typeface="Arial"/>
              </a:rPr>
              <a:t> </a:t>
            </a:r>
            <a:r>
              <a:rPr kumimoji="0" sz="1200" b="0" i="0" u="none" strike="noStrike" kern="0" cap="none" spc="0" normalizeH="0" baseline="0" noProof="0" dirty="0">
                <a:ln>
                  <a:noFill/>
                </a:ln>
                <a:solidFill>
                  <a:srgbClr val="FFFFFF"/>
                </a:solidFill>
                <a:effectLst/>
                <a:uLnTx/>
                <a:uFillTx/>
                <a:latin typeface="Arial"/>
                <a:cs typeface="Arial"/>
              </a:rPr>
              <a:t>en</a:t>
            </a:r>
            <a:r>
              <a:rPr kumimoji="0" sz="1200" b="0" i="0" u="none" strike="noStrike" kern="0" cap="none" spc="-10" normalizeH="0" baseline="0" noProof="0" dirty="0">
                <a:ln>
                  <a:noFill/>
                </a:ln>
                <a:solidFill>
                  <a:srgbClr val="FFFFFF"/>
                </a:solidFill>
                <a:effectLst/>
                <a:uLnTx/>
                <a:uFillTx/>
                <a:latin typeface="Arial"/>
                <a:cs typeface="Arial"/>
              </a:rPr>
              <a:t> industrias familiares, independientes, profesionales, comerciantes</a:t>
            </a:r>
            <a:r>
              <a:rPr kumimoji="0" sz="1200" b="0" i="0" u="none" strike="noStrike" kern="0" cap="none" spc="500" normalizeH="0" baseline="0" noProof="0" dirty="0">
                <a:ln>
                  <a:noFill/>
                </a:ln>
                <a:solidFill>
                  <a:srgbClr val="FFFFFF"/>
                </a:solidFill>
                <a:effectLst/>
                <a:uLnTx/>
                <a:uFillTx/>
                <a:latin typeface="Arial"/>
                <a:cs typeface="Arial"/>
              </a:rPr>
              <a:t> </a:t>
            </a:r>
            <a:r>
              <a:rPr kumimoji="0" sz="1200" b="0" i="0" u="none" strike="noStrike" kern="0" cap="none" spc="0" normalizeH="0" baseline="0" noProof="0" dirty="0">
                <a:ln>
                  <a:noFill/>
                </a:ln>
                <a:solidFill>
                  <a:srgbClr val="FFFFFF"/>
                </a:solidFill>
                <a:effectLst/>
                <a:uLnTx/>
                <a:uFillTx/>
                <a:latin typeface="Arial"/>
                <a:cs typeface="Arial"/>
              </a:rPr>
              <a:t>en</a:t>
            </a:r>
            <a:r>
              <a:rPr kumimoji="0" sz="1200" b="0" i="0" u="none" strike="noStrike" kern="0" cap="none" spc="-10" normalizeH="0" baseline="0" noProof="0" dirty="0">
                <a:ln>
                  <a:noFill/>
                </a:ln>
                <a:solidFill>
                  <a:srgbClr val="FFFFFF"/>
                </a:solidFill>
                <a:effectLst/>
                <a:uLnTx/>
                <a:uFillTx/>
                <a:latin typeface="Arial"/>
                <a:cs typeface="Arial"/>
              </a:rPr>
              <a:t> pequeño</a:t>
            </a:r>
            <a:endParaRPr kumimoji="0" sz="1200" b="0" i="0" u="none" strike="noStrike" kern="0" cap="none" spc="0" normalizeH="0" baseline="0" noProof="0">
              <a:ln>
                <a:noFill/>
              </a:ln>
              <a:solidFill>
                <a:sysClr val="windowText" lastClr="000000"/>
              </a:solidFill>
              <a:effectLst/>
              <a:uLnTx/>
              <a:uFillTx/>
              <a:latin typeface="Arial"/>
              <a:cs typeface="Arial"/>
            </a:endParaRPr>
          </a:p>
          <a:p>
            <a:pPr marL="0" marR="0" lvl="0" indent="0" defTabSz="914400" eaLnBrk="1" fontAlgn="auto" latinLnBrk="0" hangingPunct="1">
              <a:lnSpc>
                <a:spcPct val="100000"/>
              </a:lnSpc>
              <a:spcBef>
                <a:spcPts val="540"/>
              </a:spcBef>
              <a:spcAft>
                <a:spcPts val="0"/>
              </a:spcAft>
              <a:buClrTx/>
              <a:buSzTx/>
              <a:buFontTx/>
              <a:buNone/>
              <a:tabLst/>
              <a:defRPr/>
            </a:pPr>
            <a:endParaRPr kumimoji="0" sz="1200" b="0" i="0" u="none" strike="noStrike" kern="0" cap="none" spc="0" normalizeH="0" baseline="0" noProof="0">
              <a:ln>
                <a:noFill/>
              </a:ln>
              <a:solidFill>
                <a:sysClr val="windowText" lastClr="000000"/>
              </a:solidFill>
              <a:effectLst/>
              <a:uLnTx/>
              <a:uFillTx/>
              <a:latin typeface="Arial"/>
              <a:cs typeface="Arial"/>
            </a:endParaRPr>
          </a:p>
          <a:p>
            <a:pPr marL="152400" marR="144145" lvl="0" indent="635" algn="ctr" defTabSz="914400" eaLnBrk="1" fontAlgn="auto" latinLnBrk="0" hangingPunct="1">
              <a:lnSpc>
                <a:spcPct val="86500"/>
              </a:lnSpc>
              <a:spcBef>
                <a:spcPts val="0"/>
              </a:spcBef>
              <a:spcAft>
                <a:spcPts val="0"/>
              </a:spcAft>
              <a:buClrTx/>
              <a:buSzTx/>
              <a:buFontTx/>
              <a:buNone/>
              <a:tabLst/>
              <a:defRPr/>
            </a:pPr>
            <a:r>
              <a:rPr kumimoji="0" sz="1200" b="0" i="0" u="none" strike="noStrike" kern="0" cap="none" spc="-10" normalizeH="0" baseline="0" noProof="0" dirty="0">
                <a:ln>
                  <a:noFill/>
                </a:ln>
                <a:solidFill>
                  <a:srgbClr val="FFFFFF"/>
                </a:solidFill>
                <a:effectLst/>
                <a:uLnTx/>
                <a:uFillTx/>
                <a:latin typeface="Arial"/>
                <a:cs typeface="Arial"/>
              </a:rPr>
              <a:t>Ejidatarios, comuneros, </a:t>
            </a:r>
            <a:r>
              <a:rPr kumimoji="0" sz="1200" b="0" i="0" u="none" strike="noStrike" kern="0" cap="none" spc="0" normalizeH="0" baseline="0" noProof="0" dirty="0">
                <a:ln>
                  <a:noFill/>
                </a:ln>
                <a:solidFill>
                  <a:srgbClr val="FFFFFF"/>
                </a:solidFill>
                <a:effectLst/>
                <a:uLnTx/>
                <a:uFillTx/>
                <a:latin typeface="Arial"/>
                <a:cs typeface="Arial"/>
              </a:rPr>
              <a:t>colonos</a:t>
            </a:r>
            <a:r>
              <a:rPr kumimoji="0" sz="1200" b="0" i="0" u="none" strike="noStrike" kern="0" cap="none" spc="-35" normalizeH="0" baseline="0" noProof="0" dirty="0">
                <a:ln>
                  <a:noFill/>
                </a:ln>
                <a:solidFill>
                  <a:srgbClr val="FFFFFF"/>
                </a:solidFill>
                <a:effectLst/>
                <a:uLnTx/>
                <a:uFillTx/>
                <a:latin typeface="Arial"/>
                <a:cs typeface="Arial"/>
              </a:rPr>
              <a:t> </a:t>
            </a:r>
            <a:r>
              <a:rPr kumimoji="0" sz="1200" b="0" i="0" u="none" strike="noStrike" kern="0" cap="none" spc="-50" normalizeH="0" baseline="0" noProof="0" dirty="0">
                <a:ln>
                  <a:noFill/>
                </a:ln>
                <a:solidFill>
                  <a:srgbClr val="FFFFFF"/>
                </a:solidFill>
                <a:effectLst/>
                <a:uLnTx/>
                <a:uFillTx/>
                <a:latin typeface="Arial"/>
                <a:cs typeface="Arial"/>
              </a:rPr>
              <a:t>y </a:t>
            </a:r>
            <a:r>
              <a:rPr kumimoji="0" sz="1200" b="0" i="0" u="none" strike="noStrike" kern="0" cap="none" spc="-10" normalizeH="0" baseline="0" noProof="0" dirty="0">
                <a:ln>
                  <a:noFill/>
                </a:ln>
                <a:solidFill>
                  <a:srgbClr val="FFFFFF"/>
                </a:solidFill>
                <a:effectLst/>
                <a:uLnTx/>
                <a:uFillTx/>
                <a:latin typeface="Arial"/>
                <a:cs typeface="Arial"/>
              </a:rPr>
              <a:t>pequeños propietarios</a:t>
            </a:r>
            <a:endParaRPr kumimoji="0" sz="1200" b="0" i="0" u="none" strike="noStrike" kern="0" cap="none" spc="0" normalizeH="0" baseline="0" noProof="0">
              <a:ln>
                <a:noFill/>
              </a:ln>
              <a:solidFill>
                <a:sysClr val="windowText" lastClr="000000"/>
              </a:solidFill>
              <a:effectLst/>
              <a:uLnTx/>
              <a:uFillTx/>
              <a:latin typeface="Arial"/>
              <a:cs typeface="Arial"/>
            </a:endParaRPr>
          </a:p>
        </p:txBody>
      </p:sp>
      <p:grpSp>
        <p:nvGrpSpPr>
          <p:cNvPr id="13" name="object 13"/>
          <p:cNvGrpSpPr/>
          <p:nvPr/>
        </p:nvGrpSpPr>
        <p:grpSpPr>
          <a:xfrm>
            <a:off x="5944108" y="3748659"/>
            <a:ext cx="2396490" cy="2396490"/>
            <a:chOff x="5944108" y="3748659"/>
            <a:chExt cx="2396490" cy="2396490"/>
          </a:xfrm>
        </p:grpSpPr>
        <p:sp>
          <p:nvSpPr>
            <p:cNvPr id="14" name="object 14"/>
            <p:cNvSpPr/>
            <p:nvPr/>
          </p:nvSpPr>
          <p:spPr>
            <a:xfrm>
              <a:off x="5950458" y="3755009"/>
              <a:ext cx="2383790" cy="2383790"/>
            </a:xfrm>
            <a:custGeom>
              <a:avLst/>
              <a:gdLst/>
              <a:ahLst/>
              <a:cxnLst/>
              <a:rect l="l" t="t" r="r" b="b"/>
              <a:pathLst>
                <a:path w="2383790" h="2383790">
                  <a:moveTo>
                    <a:pt x="1191640" y="0"/>
                  </a:moveTo>
                  <a:lnTo>
                    <a:pt x="0" y="2383320"/>
                  </a:lnTo>
                  <a:lnTo>
                    <a:pt x="2383282" y="2383320"/>
                  </a:lnTo>
                  <a:lnTo>
                    <a:pt x="1191640"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5" name="object 15"/>
            <p:cNvSpPr/>
            <p:nvPr/>
          </p:nvSpPr>
          <p:spPr>
            <a:xfrm>
              <a:off x="5950458" y="3755009"/>
              <a:ext cx="2383790" cy="2383790"/>
            </a:xfrm>
            <a:custGeom>
              <a:avLst/>
              <a:gdLst/>
              <a:ahLst/>
              <a:cxnLst/>
              <a:rect l="l" t="t" r="r" b="b"/>
              <a:pathLst>
                <a:path w="2383790" h="2383790">
                  <a:moveTo>
                    <a:pt x="0" y="2383320"/>
                  </a:moveTo>
                  <a:lnTo>
                    <a:pt x="1191640" y="0"/>
                  </a:lnTo>
                  <a:lnTo>
                    <a:pt x="2383282" y="2383320"/>
                  </a:lnTo>
                  <a:lnTo>
                    <a:pt x="0" y="2383320"/>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6" name="object 16"/>
          <p:cNvSpPr txBox="1"/>
          <p:nvPr/>
        </p:nvSpPr>
        <p:spPr>
          <a:xfrm>
            <a:off x="6605396" y="4854321"/>
            <a:ext cx="1075690" cy="1350645"/>
          </a:xfrm>
          <a:prstGeom prst="rect">
            <a:avLst/>
          </a:prstGeom>
        </p:spPr>
        <p:txBody>
          <a:bodyPr vert="horz" wrap="square" lIns="0" tIns="36194" rIns="0" bIns="0" rtlCol="0">
            <a:spAutoFit/>
          </a:bodyPr>
          <a:lstStyle/>
          <a:p>
            <a:pPr marL="12700" marR="5080" lvl="0" indent="-1905" algn="ctr" defTabSz="914400" eaLnBrk="1" fontAlgn="auto" latinLnBrk="0" hangingPunct="1">
              <a:lnSpc>
                <a:spcPct val="86300"/>
              </a:lnSpc>
              <a:spcBef>
                <a:spcPts val="284"/>
              </a:spcBef>
              <a:spcAft>
                <a:spcPts val="0"/>
              </a:spcAft>
              <a:buClrTx/>
              <a:buSzTx/>
              <a:buFontTx/>
              <a:buNone/>
              <a:tabLst/>
              <a:defRPr/>
            </a:pPr>
            <a:r>
              <a:rPr kumimoji="0" sz="1100" b="0" i="0" u="none" strike="noStrike" kern="0" cap="none" spc="0" normalizeH="0" baseline="0" noProof="0" dirty="0">
                <a:ln>
                  <a:noFill/>
                </a:ln>
                <a:solidFill>
                  <a:srgbClr val="FFFFFF"/>
                </a:solidFill>
                <a:effectLst/>
                <a:uLnTx/>
                <a:uFillTx/>
                <a:latin typeface="Arial"/>
                <a:cs typeface="Arial"/>
              </a:rPr>
              <a:t>Trabajadores</a:t>
            </a:r>
            <a:r>
              <a:rPr kumimoji="0" sz="1100" b="0" i="0" u="none" strike="noStrike" kern="0" cap="none" spc="-65" normalizeH="0" baseline="0" noProof="0" dirty="0">
                <a:ln>
                  <a:noFill/>
                </a:ln>
                <a:solidFill>
                  <a:srgbClr val="FFFFFF"/>
                </a:solidFill>
                <a:effectLst/>
                <a:uLnTx/>
                <a:uFillTx/>
                <a:latin typeface="Arial"/>
                <a:cs typeface="Arial"/>
              </a:rPr>
              <a:t> </a:t>
            </a:r>
            <a:r>
              <a:rPr kumimoji="0" sz="1100" b="0" i="0" u="none" strike="noStrike" kern="0" cap="none" spc="-25" normalizeH="0" baseline="0" noProof="0" dirty="0">
                <a:ln>
                  <a:noFill/>
                </a:ln>
                <a:solidFill>
                  <a:srgbClr val="FFFFFF"/>
                </a:solidFill>
                <a:effectLst/>
                <a:uLnTx/>
                <a:uFillTx/>
                <a:latin typeface="Arial"/>
                <a:cs typeface="Arial"/>
              </a:rPr>
              <a:t>de </a:t>
            </a:r>
            <a:r>
              <a:rPr kumimoji="0" sz="1100" b="0" i="0" u="none" strike="noStrike" kern="0" cap="none" spc="0" normalizeH="0" baseline="0" noProof="0" dirty="0">
                <a:ln>
                  <a:noFill/>
                </a:ln>
                <a:solidFill>
                  <a:srgbClr val="FFFFFF"/>
                </a:solidFill>
                <a:effectLst/>
                <a:uLnTx/>
                <a:uFillTx/>
                <a:latin typeface="Arial"/>
                <a:cs typeface="Arial"/>
              </a:rPr>
              <a:t>la</a:t>
            </a:r>
            <a:r>
              <a:rPr kumimoji="0" sz="1100" b="0" i="0" u="none" strike="noStrike" kern="0" cap="none" spc="-25" normalizeH="0" baseline="0" noProof="0" dirty="0">
                <a:ln>
                  <a:noFill/>
                </a:ln>
                <a:solidFill>
                  <a:srgbClr val="FFFFFF"/>
                </a:solidFill>
                <a:effectLst/>
                <a:uLnTx/>
                <a:uFillTx/>
                <a:latin typeface="Arial"/>
                <a:cs typeface="Arial"/>
              </a:rPr>
              <a:t> </a:t>
            </a:r>
            <a:r>
              <a:rPr kumimoji="0" sz="1100" b="0" i="0" u="none" strike="noStrike" kern="0" cap="none" spc="-10" normalizeH="0" baseline="0" noProof="0" dirty="0">
                <a:ln>
                  <a:noFill/>
                </a:ln>
                <a:solidFill>
                  <a:srgbClr val="FFFFFF"/>
                </a:solidFill>
                <a:effectLst/>
                <a:uLnTx/>
                <a:uFillTx/>
                <a:latin typeface="Arial"/>
                <a:cs typeface="Arial"/>
              </a:rPr>
              <a:t>administración </a:t>
            </a:r>
            <a:r>
              <a:rPr kumimoji="0" sz="1100" b="0" i="0" u="none" strike="noStrike" kern="0" cap="none" spc="0" normalizeH="0" baseline="0" noProof="0" dirty="0">
                <a:ln>
                  <a:noFill/>
                </a:ln>
                <a:solidFill>
                  <a:srgbClr val="FFFFFF"/>
                </a:solidFill>
                <a:effectLst/>
                <a:uLnTx/>
                <a:uFillTx/>
                <a:latin typeface="Arial"/>
                <a:cs typeface="Arial"/>
              </a:rPr>
              <a:t>pública</a:t>
            </a:r>
            <a:r>
              <a:rPr kumimoji="0" sz="1100" b="0" i="0" u="none" strike="noStrike" kern="0" cap="none" spc="-30" normalizeH="0" baseline="0" noProof="0" dirty="0">
                <a:ln>
                  <a:noFill/>
                </a:ln>
                <a:solidFill>
                  <a:srgbClr val="FFFFFF"/>
                </a:solidFill>
                <a:effectLst/>
                <a:uLnTx/>
                <a:uFillTx/>
                <a:latin typeface="Arial"/>
                <a:cs typeface="Arial"/>
              </a:rPr>
              <a:t> </a:t>
            </a:r>
            <a:r>
              <a:rPr kumimoji="0" sz="1100" b="0" i="0" u="none" strike="noStrike" kern="0" cap="none" spc="0" normalizeH="0" baseline="0" noProof="0" dirty="0">
                <a:ln>
                  <a:noFill/>
                </a:ln>
                <a:solidFill>
                  <a:srgbClr val="FFFFFF"/>
                </a:solidFill>
                <a:effectLst/>
                <a:uLnTx/>
                <a:uFillTx/>
                <a:latin typeface="Arial"/>
                <a:cs typeface="Arial"/>
              </a:rPr>
              <a:t>de</a:t>
            </a:r>
            <a:r>
              <a:rPr kumimoji="0" sz="1100" b="0" i="0" u="none" strike="noStrike" kern="0" cap="none" spc="-40" normalizeH="0" baseline="0" noProof="0" dirty="0">
                <a:ln>
                  <a:noFill/>
                </a:ln>
                <a:solidFill>
                  <a:srgbClr val="FFFFFF"/>
                </a:solidFill>
                <a:effectLst/>
                <a:uLnTx/>
                <a:uFillTx/>
                <a:latin typeface="Arial"/>
                <a:cs typeface="Arial"/>
              </a:rPr>
              <a:t> </a:t>
            </a:r>
            <a:r>
              <a:rPr kumimoji="0" sz="1100" b="0" i="0" u="none" strike="noStrike" kern="0" cap="none" spc="-25" normalizeH="0" baseline="0" noProof="0" dirty="0">
                <a:ln>
                  <a:noFill/>
                </a:ln>
                <a:solidFill>
                  <a:srgbClr val="FFFFFF"/>
                </a:solidFill>
                <a:effectLst/>
                <a:uLnTx/>
                <a:uFillTx/>
                <a:latin typeface="Arial"/>
                <a:cs typeface="Arial"/>
              </a:rPr>
              <a:t>la </a:t>
            </a:r>
            <a:r>
              <a:rPr kumimoji="0" sz="1100" b="0" i="0" u="none" strike="noStrike" kern="0" cap="none" spc="-10" normalizeH="0" baseline="0" noProof="0" dirty="0">
                <a:ln>
                  <a:noFill/>
                </a:ln>
                <a:solidFill>
                  <a:srgbClr val="FFFFFF"/>
                </a:solidFill>
                <a:effectLst/>
                <a:uLnTx/>
                <a:uFillTx/>
                <a:latin typeface="Arial"/>
                <a:cs typeface="Arial"/>
              </a:rPr>
              <a:t>Federación, entidades </a:t>
            </a:r>
            <a:r>
              <a:rPr kumimoji="0" sz="1100" b="0" i="0" u="none" strike="noStrike" kern="0" cap="none" spc="0" normalizeH="0" baseline="0" noProof="0" dirty="0">
                <a:ln>
                  <a:noFill/>
                </a:ln>
                <a:solidFill>
                  <a:srgbClr val="FFFFFF"/>
                </a:solidFill>
                <a:effectLst/>
                <a:uLnTx/>
                <a:uFillTx/>
                <a:latin typeface="Arial"/>
                <a:cs typeface="Arial"/>
              </a:rPr>
              <a:t>federativas</a:t>
            </a:r>
            <a:r>
              <a:rPr kumimoji="0" sz="1100" b="0" i="0" u="none" strike="noStrike" kern="0" cap="none" spc="-40" normalizeH="0" baseline="0" noProof="0" dirty="0">
                <a:ln>
                  <a:noFill/>
                </a:ln>
                <a:solidFill>
                  <a:srgbClr val="FFFFFF"/>
                </a:solidFill>
                <a:effectLst/>
                <a:uLnTx/>
                <a:uFillTx/>
                <a:latin typeface="Arial"/>
                <a:cs typeface="Arial"/>
              </a:rPr>
              <a:t> </a:t>
            </a:r>
            <a:r>
              <a:rPr kumimoji="0" sz="1100" b="0" i="0" u="none" strike="noStrike" kern="0" cap="none" spc="-50" normalizeH="0" baseline="0" noProof="0" dirty="0">
                <a:ln>
                  <a:noFill/>
                </a:ln>
                <a:solidFill>
                  <a:srgbClr val="FFFFFF"/>
                </a:solidFill>
                <a:effectLst/>
                <a:uLnTx/>
                <a:uFillTx/>
                <a:latin typeface="Arial"/>
                <a:cs typeface="Arial"/>
              </a:rPr>
              <a:t>y </a:t>
            </a:r>
            <a:r>
              <a:rPr kumimoji="0" sz="1100" b="0" i="0" u="none" strike="noStrike" kern="0" cap="none" spc="0" normalizeH="0" baseline="0" noProof="0" dirty="0">
                <a:ln>
                  <a:noFill/>
                </a:ln>
                <a:solidFill>
                  <a:srgbClr val="FFFFFF"/>
                </a:solidFill>
                <a:effectLst/>
                <a:uLnTx/>
                <a:uFillTx/>
                <a:latin typeface="Arial"/>
                <a:cs typeface="Arial"/>
              </a:rPr>
              <a:t>municipios</a:t>
            </a:r>
            <a:r>
              <a:rPr kumimoji="0" sz="1100" b="0" i="0" u="none" strike="noStrike" kern="0" cap="none" spc="-75" normalizeH="0" baseline="0" noProof="0" dirty="0">
                <a:ln>
                  <a:noFill/>
                </a:ln>
                <a:solidFill>
                  <a:srgbClr val="FFFFFF"/>
                </a:solidFill>
                <a:effectLst/>
                <a:uLnTx/>
                <a:uFillTx/>
                <a:latin typeface="Arial"/>
                <a:cs typeface="Arial"/>
              </a:rPr>
              <a:t> </a:t>
            </a:r>
            <a:r>
              <a:rPr kumimoji="0" sz="1100" b="0" i="0" u="none" strike="noStrike" kern="0" cap="none" spc="-25" normalizeH="0" baseline="0" noProof="0" dirty="0">
                <a:ln>
                  <a:noFill/>
                </a:ln>
                <a:solidFill>
                  <a:srgbClr val="FFFFFF"/>
                </a:solidFill>
                <a:effectLst/>
                <a:uLnTx/>
                <a:uFillTx/>
                <a:latin typeface="Arial"/>
                <a:cs typeface="Arial"/>
              </a:rPr>
              <a:t>que </a:t>
            </a:r>
            <a:r>
              <a:rPr kumimoji="0" sz="1100" b="0" i="0" u="none" strike="noStrike" kern="0" cap="none" spc="0" normalizeH="0" baseline="0" noProof="0" dirty="0">
                <a:ln>
                  <a:noFill/>
                </a:ln>
                <a:solidFill>
                  <a:srgbClr val="FFFFFF"/>
                </a:solidFill>
                <a:effectLst/>
                <a:uLnTx/>
                <a:uFillTx/>
                <a:latin typeface="Arial"/>
                <a:cs typeface="Arial"/>
              </a:rPr>
              <a:t>estén</a:t>
            </a:r>
            <a:r>
              <a:rPr kumimoji="0" sz="1100" b="0" i="0" u="none" strike="noStrike" kern="0" cap="none" spc="-30" normalizeH="0" baseline="0" noProof="0" dirty="0">
                <a:ln>
                  <a:noFill/>
                </a:ln>
                <a:solidFill>
                  <a:srgbClr val="FFFFFF"/>
                </a:solidFill>
                <a:effectLst/>
                <a:uLnTx/>
                <a:uFillTx/>
                <a:latin typeface="Arial"/>
                <a:cs typeface="Arial"/>
              </a:rPr>
              <a:t> </a:t>
            </a:r>
            <a:r>
              <a:rPr kumimoji="0" sz="1100" b="0" i="0" u="none" strike="noStrike" kern="0" cap="none" spc="-10" normalizeH="0" baseline="0" noProof="0" dirty="0">
                <a:ln>
                  <a:noFill/>
                </a:ln>
                <a:solidFill>
                  <a:srgbClr val="FFFFFF"/>
                </a:solidFill>
                <a:effectLst/>
                <a:uLnTx/>
                <a:uFillTx/>
                <a:latin typeface="Arial"/>
                <a:cs typeface="Arial"/>
              </a:rPr>
              <a:t>excluidas </a:t>
            </a:r>
            <a:r>
              <a:rPr kumimoji="0" sz="1100" b="0" i="0" u="none" strike="noStrike" kern="0" cap="none" spc="0" normalizeH="0" baseline="0" noProof="0" dirty="0">
                <a:ln>
                  <a:noFill/>
                </a:ln>
                <a:solidFill>
                  <a:srgbClr val="FFFFFF"/>
                </a:solidFill>
                <a:effectLst/>
                <a:uLnTx/>
                <a:uFillTx/>
                <a:latin typeface="Arial"/>
                <a:cs typeface="Arial"/>
              </a:rPr>
              <a:t>como</a:t>
            </a:r>
            <a:r>
              <a:rPr kumimoji="0" sz="1100" b="0" i="0" u="none" strike="noStrike" kern="0" cap="none" spc="-25" normalizeH="0" baseline="0" noProof="0" dirty="0">
                <a:ln>
                  <a:noFill/>
                </a:ln>
                <a:solidFill>
                  <a:srgbClr val="FFFFFF"/>
                </a:solidFill>
                <a:effectLst/>
                <a:uLnTx/>
                <a:uFillTx/>
                <a:latin typeface="Arial"/>
                <a:cs typeface="Arial"/>
              </a:rPr>
              <a:t> </a:t>
            </a:r>
            <a:r>
              <a:rPr kumimoji="0" sz="1100" b="0" i="0" u="none" strike="noStrike" kern="0" cap="none" spc="-10" normalizeH="0" baseline="0" noProof="0" dirty="0">
                <a:ln>
                  <a:noFill/>
                </a:ln>
                <a:solidFill>
                  <a:srgbClr val="FFFFFF"/>
                </a:solidFill>
                <a:effectLst/>
                <a:uLnTx/>
                <a:uFillTx/>
                <a:latin typeface="Arial"/>
                <a:cs typeface="Arial"/>
              </a:rPr>
              <a:t>sujetos</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17" name="object 17"/>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33</a:t>
            </a:fld>
            <a:endParaRPr kumimoji="0" sz="1200" b="1" i="0" u="none" strike="noStrike" kern="0" cap="none" spc="-25" normalizeH="0" baseline="0" noProof="0" dirty="0">
              <a:ln>
                <a:noFill/>
              </a:ln>
              <a:solidFill>
                <a:srgbClr val="001F5F"/>
              </a:solidFill>
              <a:effectLst/>
              <a:uLnTx/>
              <a:uFillTx/>
              <a:latin typeface="Arial"/>
              <a:cs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328498" rIns="0" bIns="0" rtlCol="0">
            <a:spAutoFit/>
          </a:bodyPr>
          <a:lstStyle/>
          <a:p>
            <a:pPr marL="106680">
              <a:lnSpc>
                <a:spcPts val="4235"/>
              </a:lnSpc>
              <a:spcBef>
                <a:spcPts val="100"/>
              </a:spcBef>
            </a:pPr>
            <a:r>
              <a:rPr dirty="0"/>
              <a:t>Sujetos</a:t>
            </a:r>
            <a:r>
              <a:rPr spc="-55" dirty="0"/>
              <a:t> </a:t>
            </a:r>
            <a:r>
              <a:rPr dirty="0"/>
              <a:t>de</a:t>
            </a:r>
            <a:r>
              <a:rPr spc="-20" dirty="0"/>
              <a:t> </a:t>
            </a:r>
            <a:r>
              <a:rPr dirty="0"/>
              <a:t>aseguramiento</a:t>
            </a:r>
            <a:r>
              <a:rPr spc="-50" dirty="0"/>
              <a:t> </a:t>
            </a:r>
            <a:r>
              <a:rPr spc="-10" dirty="0"/>
              <a:t>voluntario</a:t>
            </a:r>
          </a:p>
          <a:p>
            <a:pPr marL="106680">
              <a:lnSpc>
                <a:spcPts val="2075"/>
              </a:lnSpc>
            </a:pPr>
            <a:r>
              <a:rPr sz="1800" dirty="0"/>
              <a:t>Art.</a:t>
            </a:r>
            <a:r>
              <a:rPr sz="1800" spc="-10" dirty="0"/>
              <a:t> </a:t>
            </a:r>
            <a:r>
              <a:rPr sz="1800" dirty="0"/>
              <a:t>222 </a:t>
            </a:r>
            <a:r>
              <a:rPr sz="1800" spc="-25" dirty="0"/>
              <a:t>LSS</a:t>
            </a:r>
            <a:endParaRPr sz="1800"/>
          </a:p>
        </p:txBody>
      </p:sp>
      <p:grpSp>
        <p:nvGrpSpPr>
          <p:cNvPr id="3" name="object 3"/>
          <p:cNvGrpSpPr/>
          <p:nvPr/>
        </p:nvGrpSpPr>
        <p:grpSpPr>
          <a:xfrm>
            <a:off x="2167382" y="2511170"/>
            <a:ext cx="3322320" cy="1336675"/>
            <a:chOff x="2167382" y="2511170"/>
            <a:chExt cx="3322320" cy="1336675"/>
          </a:xfrm>
        </p:grpSpPr>
        <p:sp>
          <p:nvSpPr>
            <p:cNvPr id="4" name="object 4"/>
            <p:cNvSpPr/>
            <p:nvPr/>
          </p:nvSpPr>
          <p:spPr>
            <a:xfrm>
              <a:off x="2173732" y="2517520"/>
              <a:ext cx="3309620" cy="1323975"/>
            </a:xfrm>
            <a:custGeom>
              <a:avLst/>
              <a:gdLst/>
              <a:ahLst/>
              <a:cxnLst/>
              <a:rect l="l" t="t" r="r" b="b"/>
              <a:pathLst>
                <a:path w="3309620" h="1323975">
                  <a:moveTo>
                    <a:pt x="2647569" y="0"/>
                  </a:moveTo>
                  <a:lnTo>
                    <a:pt x="0" y="0"/>
                  </a:lnTo>
                  <a:lnTo>
                    <a:pt x="661797" y="661924"/>
                  </a:lnTo>
                  <a:lnTo>
                    <a:pt x="0" y="1323847"/>
                  </a:lnTo>
                  <a:lnTo>
                    <a:pt x="2647569" y="1323847"/>
                  </a:lnTo>
                  <a:lnTo>
                    <a:pt x="3309493" y="661924"/>
                  </a:lnTo>
                  <a:lnTo>
                    <a:pt x="2647569"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 name="object 5"/>
            <p:cNvSpPr/>
            <p:nvPr/>
          </p:nvSpPr>
          <p:spPr>
            <a:xfrm>
              <a:off x="2173732" y="2517520"/>
              <a:ext cx="3309620" cy="1323975"/>
            </a:xfrm>
            <a:custGeom>
              <a:avLst/>
              <a:gdLst/>
              <a:ahLst/>
              <a:cxnLst/>
              <a:rect l="l" t="t" r="r" b="b"/>
              <a:pathLst>
                <a:path w="3309620" h="1323975">
                  <a:moveTo>
                    <a:pt x="0" y="0"/>
                  </a:moveTo>
                  <a:lnTo>
                    <a:pt x="2647569" y="0"/>
                  </a:lnTo>
                  <a:lnTo>
                    <a:pt x="3309493" y="661924"/>
                  </a:lnTo>
                  <a:lnTo>
                    <a:pt x="2647569" y="1323847"/>
                  </a:lnTo>
                  <a:lnTo>
                    <a:pt x="0" y="1323847"/>
                  </a:lnTo>
                  <a:lnTo>
                    <a:pt x="661797" y="661924"/>
                  </a:lnTo>
                  <a:lnTo>
                    <a:pt x="0" y="0"/>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6" name="object 6"/>
          <p:cNvSpPr txBox="1"/>
          <p:nvPr/>
        </p:nvSpPr>
        <p:spPr>
          <a:xfrm>
            <a:off x="2869819" y="2658871"/>
            <a:ext cx="1958975" cy="963294"/>
          </a:xfrm>
          <a:prstGeom prst="rect">
            <a:avLst/>
          </a:prstGeom>
        </p:spPr>
        <p:txBody>
          <a:bodyPr vert="horz" wrap="square" lIns="0" tIns="83820" rIns="0" bIns="0" rtlCol="0">
            <a:spAutoFit/>
          </a:bodyPr>
          <a:lstStyle/>
          <a:p>
            <a:pPr marL="746760" marR="5080" lvl="0" indent="-734695" defTabSz="914400" eaLnBrk="1" fontAlgn="auto" latinLnBrk="0" hangingPunct="1">
              <a:lnSpc>
                <a:spcPts val="3420"/>
              </a:lnSpc>
              <a:spcBef>
                <a:spcPts val="660"/>
              </a:spcBef>
              <a:spcAft>
                <a:spcPts val="0"/>
              </a:spcAft>
              <a:buClrTx/>
              <a:buSzTx/>
              <a:buFontTx/>
              <a:buNone/>
              <a:tabLst/>
              <a:defRPr/>
            </a:pPr>
            <a:r>
              <a:rPr kumimoji="0" sz="3300" b="0" i="0" u="none" strike="noStrike" kern="0" cap="none" spc="-10" normalizeH="0" baseline="0" noProof="0" dirty="0">
                <a:ln>
                  <a:noFill/>
                </a:ln>
                <a:solidFill>
                  <a:srgbClr val="FFFFFF"/>
                </a:solidFill>
                <a:effectLst/>
                <a:uLnTx/>
                <a:uFillTx/>
                <a:latin typeface="Arial"/>
                <a:cs typeface="Arial"/>
              </a:rPr>
              <a:t>Modalidad </a:t>
            </a:r>
            <a:r>
              <a:rPr kumimoji="0" sz="3300" b="0" i="0" u="none" strike="noStrike" kern="0" cap="none" spc="-25" normalizeH="0" baseline="0" noProof="0" dirty="0">
                <a:ln>
                  <a:noFill/>
                </a:ln>
                <a:solidFill>
                  <a:srgbClr val="FFFFFF"/>
                </a:solidFill>
                <a:effectLst/>
                <a:uLnTx/>
                <a:uFillTx/>
                <a:latin typeface="Arial"/>
                <a:cs typeface="Arial"/>
              </a:rPr>
              <a:t>44</a:t>
            </a:r>
            <a:endParaRPr kumimoji="0" sz="3300" b="0" i="0" u="none" strike="noStrike" kern="0" cap="none" spc="0" normalizeH="0" baseline="0" noProof="0">
              <a:ln>
                <a:noFill/>
              </a:ln>
              <a:solidFill>
                <a:sysClr val="windowText" lastClr="000000"/>
              </a:solidFill>
              <a:effectLst/>
              <a:uLnTx/>
              <a:uFillTx/>
              <a:latin typeface="Arial"/>
              <a:cs typeface="Arial"/>
            </a:endParaRPr>
          </a:p>
        </p:txBody>
      </p:sp>
      <p:grpSp>
        <p:nvGrpSpPr>
          <p:cNvPr id="7" name="object 7"/>
          <p:cNvGrpSpPr/>
          <p:nvPr/>
        </p:nvGrpSpPr>
        <p:grpSpPr>
          <a:xfrm>
            <a:off x="5046598" y="2623692"/>
            <a:ext cx="2759710" cy="1111885"/>
            <a:chOff x="5046598" y="2623692"/>
            <a:chExt cx="2759710" cy="1111885"/>
          </a:xfrm>
        </p:grpSpPr>
        <p:sp>
          <p:nvSpPr>
            <p:cNvPr id="8" name="object 8"/>
            <p:cNvSpPr/>
            <p:nvPr/>
          </p:nvSpPr>
          <p:spPr>
            <a:xfrm>
              <a:off x="5052948" y="2630042"/>
              <a:ext cx="2747010" cy="1099185"/>
            </a:xfrm>
            <a:custGeom>
              <a:avLst/>
              <a:gdLst/>
              <a:ahLst/>
              <a:cxnLst/>
              <a:rect l="l" t="t" r="r" b="b"/>
              <a:pathLst>
                <a:path w="2747009" h="1099185">
                  <a:moveTo>
                    <a:pt x="2197607" y="0"/>
                  </a:moveTo>
                  <a:lnTo>
                    <a:pt x="0" y="0"/>
                  </a:lnTo>
                  <a:lnTo>
                    <a:pt x="549401" y="549402"/>
                  </a:lnTo>
                  <a:lnTo>
                    <a:pt x="0" y="1098804"/>
                  </a:lnTo>
                  <a:lnTo>
                    <a:pt x="2197607" y="1098804"/>
                  </a:lnTo>
                  <a:lnTo>
                    <a:pt x="2747009" y="549402"/>
                  </a:lnTo>
                  <a:lnTo>
                    <a:pt x="2197607" y="0"/>
                  </a:lnTo>
                  <a:close/>
                </a:path>
              </a:pathLst>
            </a:custGeom>
            <a:solidFill>
              <a:srgbClr val="CACCD2">
                <a:alpha val="90194"/>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 name="object 9"/>
            <p:cNvSpPr/>
            <p:nvPr/>
          </p:nvSpPr>
          <p:spPr>
            <a:xfrm>
              <a:off x="5052948" y="2630042"/>
              <a:ext cx="2747010" cy="1099185"/>
            </a:xfrm>
            <a:custGeom>
              <a:avLst/>
              <a:gdLst/>
              <a:ahLst/>
              <a:cxnLst/>
              <a:rect l="l" t="t" r="r" b="b"/>
              <a:pathLst>
                <a:path w="2747009" h="1099185">
                  <a:moveTo>
                    <a:pt x="0" y="0"/>
                  </a:moveTo>
                  <a:lnTo>
                    <a:pt x="2197607" y="0"/>
                  </a:lnTo>
                  <a:lnTo>
                    <a:pt x="2747009" y="549402"/>
                  </a:lnTo>
                  <a:lnTo>
                    <a:pt x="2197607" y="1098804"/>
                  </a:lnTo>
                  <a:lnTo>
                    <a:pt x="0" y="1098804"/>
                  </a:lnTo>
                  <a:lnTo>
                    <a:pt x="549401" y="549402"/>
                  </a:lnTo>
                  <a:lnTo>
                    <a:pt x="0" y="0"/>
                  </a:lnTo>
                  <a:close/>
                </a:path>
              </a:pathLst>
            </a:custGeom>
            <a:ln w="12700">
              <a:solidFill>
                <a:srgbClr val="CACCD2"/>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0" name="object 10"/>
          <p:cNvSpPr txBox="1"/>
          <p:nvPr/>
        </p:nvSpPr>
        <p:spPr>
          <a:xfrm>
            <a:off x="5689853" y="2905760"/>
            <a:ext cx="1494790" cy="508000"/>
          </a:xfrm>
          <a:prstGeom prst="rect">
            <a:avLst/>
          </a:prstGeom>
        </p:spPr>
        <p:txBody>
          <a:bodyPr vert="horz" wrap="square" lIns="0" tIns="51435" rIns="0" bIns="0" rtlCol="0">
            <a:spAutoFit/>
          </a:bodyPr>
          <a:lstStyle/>
          <a:p>
            <a:pPr marL="12700" marR="5080" lvl="0" indent="100330" defTabSz="914400" eaLnBrk="1" fontAlgn="auto" latinLnBrk="0" hangingPunct="1">
              <a:lnSpc>
                <a:spcPts val="1750"/>
              </a:lnSpc>
              <a:spcBef>
                <a:spcPts val="405"/>
              </a:spcBef>
              <a:spcAft>
                <a:spcPts val="0"/>
              </a:spcAft>
              <a:buClrTx/>
              <a:buSzTx/>
              <a:buFontTx/>
              <a:buNone/>
              <a:tabLst/>
              <a:defRPr/>
            </a:pPr>
            <a:r>
              <a:rPr kumimoji="0" sz="1700" b="0" i="0" u="none" strike="noStrike" kern="0" cap="none" spc="-10" normalizeH="0" baseline="0" noProof="0" dirty="0">
                <a:ln>
                  <a:noFill/>
                </a:ln>
                <a:solidFill>
                  <a:sysClr val="windowText" lastClr="000000"/>
                </a:solidFill>
                <a:effectLst/>
                <a:uLnTx/>
                <a:uFillTx/>
                <a:latin typeface="Arial"/>
                <a:cs typeface="Arial"/>
              </a:rPr>
              <a:t>Trabajadores independientes</a:t>
            </a:r>
            <a:endParaRPr kumimoji="0" sz="1700" b="0" i="0" u="none" strike="noStrike" kern="0" cap="none" spc="0" normalizeH="0" baseline="0" noProof="0">
              <a:ln>
                <a:noFill/>
              </a:ln>
              <a:solidFill>
                <a:sysClr val="windowText" lastClr="000000"/>
              </a:solidFill>
              <a:effectLst/>
              <a:uLnTx/>
              <a:uFillTx/>
              <a:latin typeface="Arial"/>
              <a:cs typeface="Arial"/>
            </a:endParaRPr>
          </a:p>
        </p:txBody>
      </p:sp>
      <p:grpSp>
        <p:nvGrpSpPr>
          <p:cNvPr id="11" name="object 11"/>
          <p:cNvGrpSpPr/>
          <p:nvPr/>
        </p:nvGrpSpPr>
        <p:grpSpPr>
          <a:xfrm>
            <a:off x="7409053" y="2623692"/>
            <a:ext cx="2759710" cy="1111885"/>
            <a:chOff x="7409053" y="2623692"/>
            <a:chExt cx="2759710" cy="1111885"/>
          </a:xfrm>
        </p:grpSpPr>
        <p:sp>
          <p:nvSpPr>
            <p:cNvPr id="12" name="object 12"/>
            <p:cNvSpPr/>
            <p:nvPr/>
          </p:nvSpPr>
          <p:spPr>
            <a:xfrm>
              <a:off x="7415403" y="2630042"/>
              <a:ext cx="2747010" cy="1099185"/>
            </a:xfrm>
            <a:custGeom>
              <a:avLst/>
              <a:gdLst/>
              <a:ahLst/>
              <a:cxnLst/>
              <a:rect l="l" t="t" r="r" b="b"/>
              <a:pathLst>
                <a:path w="2747009" h="1099185">
                  <a:moveTo>
                    <a:pt x="2197607" y="0"/>
                  </a:moveTo>
                  <a:lnTo>
                    <a:pt x="0" y="0"/>
                  </a:lnTo>
                  <a:lnTo>
                    <a:pt x="549401" y="549402"/>
                  </a:lnTo>
                  <a:lnTo>
                    <a:pt x="0" y="1098804"/>
                  </a:lnTo>
                  <a:lnTo>
                    <a:pt x="2197607" y="1098804"/>
                  </a:lnTo>
                  <a:lnTo>
                    <a:pt x="2746882" y="549402"/>
                  </a:lnTo>
                  <a:lnTo>
                    <a:pt x="2197607" y="0"/>
                  </a:lnTo>
                  <a:close/>
                </a:path>
              </a:pathLst>
            </a:custGeom>
            <a:solidFill>
              <a:srgbClr val="CACCD2">
                <a:alpha val="90194"/>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3" name="object 13"/>
            <p:cNvSpPr/>
            <p:nvPr/>
          </p:nvSpPr>
          <p:spPr>
            <a:xfrm>
              <a:off x="7415403" y="2630042"/>
              <a:ext cx="2747010" cy="1099185"/>
            </a:xfrm>
            <a:custGeom>
              <a:avLst/>
              <a:gdLst/>
              <a:ahLst/>
              <a:cxnLst/>
              <a:rect l="l" t="t" r="r" b="b"/>
              <a:pathLst>
                <a:path w="2747009" h="1099185">
                  <a:moveTo>
                    <a:pt x="0" y="0"/>
                  </a:moveTo>
                  <a:lnTo>
                    <a:pt x="2197607" y="0"/>
                  </a:lnTo>
                  <a:lnTo>
                    <a:pt x="2746882" y="549402"/>
                  </a:lnTo>
                  <a:lnTo>
                    <a:pt x="2197607" y="1098804"/>
                  </a:lnTo>
                  <a:lnTo>
                    <a:pt x="0" y="1098804"/>
                  </a:lnTo>
                  <a:lnTo>
                    <a:pt x="549401" y="549402"/>
                  </a:lnTo>
                  <a:lnTo>
                    <a:pt x="0" y="0"/>
                  </a:lnTo>
                  <a:close/>
                </a:path>
              </a:pathLst>
            </a:custGeom>
            <a:ln w="12700">
              <a:solidFill>
                <a:srgbClr val="CACCD2"/>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4" name="object 14"/>
          <p:cNvSpPr txBox="1"/>
          <p:nvPr/>
        </p:nvSpPr>
        <p:spPr>
          <a:xfrm>
            <a:off x="7990078" y="2682367"/>
            <a:ext cx="1620520" cy="954405"/>
          </a:xfrm>
          <a:prstGeom prst="rect">
            <a:avLst/>
          </a:prstGeom>
        </p:spPr>
        <p:txBody>
          <a:bodyPr vert="horz" wrap="square" lIns="0" tIns="48895" rIns="0" bIns="0" rtlCol="0">
            <a:spAutoFit/>
          </a:bodyPr>
          <a:lstStyle/>
          <a:p>
            <a:pPr marL="12065" marR="5080" lvl="0" indent="-1270" algn="ctr" defTabSz="914400" eaLnBrk="1" fontAlgn="auto" latinLnBrk="0" hangingPunct="1">
              <a:lnSpc>
                <a:spcPct val="86100"/>
              </a:lnSpc>
              <a:spcBef>
                <a:spcPts val="385"/>
              </a:spcBef>
              <a:spcAft>
                <a:spcPts val="0"/>
              </a:spcAft>
              <a:buClrTx/>
              <a:buSzTx/>
              <a:buFontTx/>
              <a:buNone/>
              <a:tabLst/>
              <a:defRPr/>
            </a:pPr>
            <a:r>
              <a:rPr kumimoji="0" sz="1700" b="0" i="0" u="none" strike="noStrike" kern="0" cap="none" spc="0" normalizeH="0" baseline="0" noProof="0" dirty="0">
                <a:ln>
                  <a:noFill/>
                </a:ln>
                <a:solidFill>
                  <a:sysClr val="windowText" lastClr="000000"/>
                </a:solidFill>
                <a:effectLst/>
                <a:uLnTx/>
                <a:uFillTx/>
                <a:latin typeface="Arial"/>
                <a:cs typeface="Arial"/>
              </a:rPr>
              <a:t>Prestaciones</a:t>
            </a:r>
            <a:r>
              <a:rPr kumimoji="0" sz="1700" b="0" i="0" u="none" strike="noStrike" kern="0" cap="none" spc="-85" normalizeH="0" baseline="0" noProof="0" dirty="0">
                <a:ln>
                  <a:noFill/>
                </a:ln>
                <a:solidFill>
                  <a:sysClr val="windowText" lastClr="000000"/>
                </a:solidFill>
                <a:effectLst/>
                <a:uLnTx/>
                <a:uFillTx/>
                <a:latin typeface="Arial"/>
                <a:cs typeface="Arial"/>
              </a:rPr>
              <a:t> </a:t>
            </a:r>
            <a:r>
              <a:rPr kumimoji="0" sz="1700" b="0" i="0" u="none" strike="noStrike" kern="0" cap="none" spc="-25" normalizeH="0" baseline="0" noProof="0" dirty="0">
                <a:ln>
                  <a:noFill/>
                </a:ln>
                <a:solidFill>
                  <a:sysClr val="windowText" lastClr="000000"/>
                </a:solidFill>
                <a:effectLst/>
                <a:uLnTx/>
                <a:uFillTx/>
                <a:latin typeface="Arial"/>
                <a:cs typeface="Arial"/>
              </a:rPr>
              <a:t>en </a:t>
            </a:r>
            <a:r>
              <a:rPr kumimoji="0" sz="1700" b="0" i="0" u="none" strike="noStrike" kern="0" cap="none" spc="0" normalizeH="0" baseline="0" noProof="0" dirty="0">
                <a:ln>
                  <a:noFill/>
                </a:ln>
                <a:solidFill>
                  <a:sysClr val="windowText" lastClr="000000"/>
                </a:solidFill>
                <a:effectLst/>
                <a:uLnTx/>
                <a:uFillTx/>
                <a:latin typeface="Arial"/>
                <a:cs typeface="Arial"/>
              </a:rPr>
              <a:t>especie</a:t>
            </a:r>
            <a:r>
              <a:rPr kumimoji="0" sz="1700" b="0" i="0" u="none" strike="noStrike" kern="0" cap="none" spc="-50" normalizeH="0" baseline="0" noProof="0" dirty="0">
                <a:ln>
                  <a:noFill/>
                </a:ln>
                <a:solidFill>
                  <a:sysClr val="windowText" lastClr="000000"/>
                </a:solidFill>
                <a:effectLst/>
                <a:uLnTx/>
                <a:uFillTx/>
                <a:latin typeface="Arial"/>
                <a:cs typeface="Arial"/>
              </a:rPr>
              <a:t> </a:t>
            </a:r>
            <a:r>
              <a:rPr kumimoji="0" sz="1700" b="0" i="0" u="none" strike="noStrike" kern="0" cap="none" spc="0" normalizeH="0" baseline="0" noProof="0" dirty="0">
                <a:ln>
                  <a:noFill/>
                </a:ln>
                <a:solidFill>
                  <a:sysClr val="windowText" lastClr="000000"/>
                </a:solidFill>
                <a:effectLst/>
                <a:uLnTx/>
                <a:uFillTx/>
                <a:latin typeface="Arial"/>
                <a:cs typeface="Arial"/>
              </a:rPr>
              <a:t>de</a:t>
            </a:r>
            <a:r>
              <a:rPr kumimoji="0" sz="1700" b="0" i="0" u="none" strike="noStrike" kern="0" cap="none" spc="-35" normalizeH="0" baseline="0" noProof="0" dirty="0">
                <a:ln>
                  <a:noFill/>
                </a:ln>
                <a:solidFill>
                  <a:sysClr val="windowText" lastClr="000000"/>
                </a:solidFill>
                <a:effectLst/>
                <a:uLnTx/>
                <a:uFillTx/>
                <a:latin typeface="Arial"/>
                <a:cs typeface="Arial"/>
              </a:rPr>
              <a:t> </a:t>
            </a:r>
            <a:r>
              <a:rPr kumimoji="0" sz="1700" b="0" i="0" u="none" strike="noStrike" kern="0" cap="none" spc="-20" normalizeH="0" baseline="0" noProof="0" dirty="0">
                <a:ln>
                  <a:noFill/>
                </a:ln>
                <a:solidFill>
                  <a:sysClr val="windowText" lastClr="000000"/>
                </a:solidFill>
                <a:effectLst/>
                <a:uLnTx/>
                <a:uFillTx/>
                <a:latin typeface="Arial"/>
                <a:cs typeface="Arial"/>
              </a:rPr>
              <a:t>EyM, </a:t>
            </a:r>
            <a:r>
              <a:rPr kumimoji="0" sz="1700" b="0" i="0" u="none" strike="noStrike" kern="0" cap="none" spc="-30" normalizeH="0" baseline="0" noProof="0" dirty="0">
                <a:ln>
                  <a:noFill/>
                </a:ln>
                <a:solidFill>
                  <a:sysClr val="windowText" lastClr="000000"/>
                </a:solidFill>
                <a:effectLst/>
                <a:uLnTx/>
                <a:uFillTx/>
                <a:latin typeface="Arial"/>
                <a:cs typeface="Arial"/>
              </a:rPr>
              <a:t>IyV,</a:t>
            </a:r>
            <a:r>
              <a:rPr kumimoji="0" sz="1700" b="0" i="0" u="none" strike="noStrike" kern="0" cap="none" spc="-45" normalizeH="0" baseline="0" noProof="0" dirty="0">
                <a:ln>
                  <a:noFill/>
                </a:ln>
                <a:solidFill>
                  <a:sysClr val="windowText" lastClr="000000"/>
                </a:solidFill>
                <a:effectLst/>
                <a:uLnTx/>
                <a:uFillTx/>
                <a:latin typeface="Arial"/>
                <a:cs typeface="Arial"/>
              </a:rPr>
              <a:t> </a:t>
            </a:r>
            <a:r>
              <a:rPr kumimoji="0" sz="1700" b="0" i="0" u="none" strike="noStrike" kern="0" cap="none" spc="0" normalizeH="0" baseline="0" noProof="0" dirty="0">
                <a:ln>
                  <a:noFill/>
                </a:ln>
                <a:solidFill>
                  <a:sysClr val="windowText" lastClr="000000"/>
                </a:solidFill>
                <a:effectLst/>
                <a:uLnTx/>
                <a:uFillTx/>
                <a:latin typeface="Arial"/>
                <a:cs typeface="Arial"/>
              </a:rPr>
              <a:t>retiro</a:t>
            </a:r>
            <a:r>
              <a:rPr kumimoji="0" sz="1700" b="0" i="0" u="none" strike="noStrike" kern="0" cap="none" spc="-55" normalizeH="0" baseline="0" noProof="0" dirty="0">
                <a:ln>
                  <a:noFill/>
                </a:ln>
                <a:solidFill>
                  <a:sysClr val="windowText" lastClr="000000"/>
                </a:solidFill>
                <a:effectLst/>
                <a:uLnTx/>
                <a:uFillTx/>
                <a:latin typeface="Arial"/>
                <a:cs typeface="Arial"/>
              </a:rPr>
              <a:t> </a:t>
            </a:r>
            <a:r>
              <a:rPr kumimoji="0" sz="1700" b="0" i="0" u="none" strike="noStrike" kern="0" cap="none" spc="-50" normalizeH="0" baseline="0" noProof="0" dirty="0">
                <a:ln>
                  <a:noFill/>
                </a:ln>
                <a:solidFill>
                  <a:sysClr val="windowText" lastClr="000000"/>
                </a:solidFill>
                <a:effectLst/>
                <a:uLnTx/>
                <a:uFillTx/>
                <a:latin typeface="Arial"/>
                <a:cs typeface="Arial"/>
              </a:rPr>
              <a:t>y</a:t>
            </a:r>
            <a:r>
              <a:rPr kumimoji="0" sz="1700" b="0" i="0" u="none" strike="noStrike" kern="0" cap="none" spc="500" normalizeH="0" baseline="0" noProof="0" dirty="0">
                <a:ln>
                  <a:noFill/>
                </a:ln>
                <a:solidFill>
                  <a:sysClr val="windowText" lastClr="000000"/>
                </a:solidFill>
                <a:effectLst/>
                <a:uLnTx/>
                <a:uFillTx/>
                <a:latin typeface="Arial"/>
                <a:cs typeface="Arial"/>
              </a:rPr>
              <a:t> </a:t>
            </a:r>
            <a:r>
              <a:rPr kumimoji="0" sz="1700" b="0" i="0" u="none" strike="noStrike" kern="0" cap="none" spc="-10" normalizeH="0" baseline="0" noProof="0" dirty="0">
                <a:ln>
                  <a:noFill/>
                </a:ln>
                <a:solidFill>
                  <a:sysClr val="windowText" lastClr="000000"/>
                </a:solidFill>
                <a:effectLst/>
                <a:uLnTx/>
                <a:uFillTx/>
                <a:latin typeface="Arial"/>
                <a:cs typeface="Arial"/>
              </a:rPr>
              <a:t>vejez</a:t>
            </a:r>
            <a:endParaRPr kumimoji="0" sz="1700" b="0" i="0" u="none" strike="noStrike" kern="0" cap="none" spc="0" normalizeH="0" baseline="0" noProof="0">
              <a:ln>
                <a:noFill/>
              </a:ln>
              <a:solidFill>
                <a:sysClr val="windowText" lastClr="000000"/>
              </a:solidFill>
              <a:effectLst/>
              <a:uLnTx/>
              <a:uFillTx/>
              <a:latin typeface="Arial"/>
              <a:cs typeface="Arial"/>
            </a:endParaRPr>
          </a:p>
        </p:txBody>
      </p:sp>
      <p:grpSp>
        <p:nvGrpSpPr>
          <p:cNvPr id="15" name="object 15"/>
          <p:cNvGrpSpPr/>
          <p:nvPr/>
        </p:nvGrpSpPr>
        <p:grpSpPr>
          <a:xfrm>
            <a:off x="2167382" y="4020311"/>
            <a:ext cx="3322320" cy="1336675"/>
            <a:chOff x="2167382" y="4020311"/>
            <a:chExt cx="3322320" cy="1336675"/>
          </a:xfrm>
        </p:grpSpPr>
        <p:sp>
          <p:nvSpPr>
            <p:cNvPr id="16" name="object 16"/>
            <p:cNvSpPr/>
            <p:nvPr/>
          </p:nvSpPr>
          <p:spPr>
            <a:xfrm>
              <a:off x="2173732" y="4026661"/>
              <a:ext cx="3309620" cy="1323975"/>
            </a:xfrm>
            <a:custGeom>
              <a:avLst/>
              <a:gdLst/>
              <a:ahLst/>
              <a:cxnLst/>
              <a:rect l="l" t="t" r="r" b="b"/>
              <a:pathLst>
                <a:path w="3309620" h="1323975">
                  <a:moveTo>
                    <a:pt x="2647569" y="0"/>
                  </a:moveTo>
                  <a:lnTo>
                    <a:pt x="0" y="0"/>
                  </a:lnTo>
                  <a:lnTo>
                    <a:pt x="661797" y="661924"/>
                  </a:lnTo>
                  <a:lnTo>
                    <a:pt x="0" y="1323848"/>
                  </a:lnTo>
                  <a:lnTo>
                    <a:pt x="2647569" y="1323848"/>
                  </a:lnTo>
                  <a:lnTo>
                    <a:pt x="3309493" y="661924"/>
                  </a:lnTo>
                  <a:lnTo>
                    <a:pt x="2647569"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7" name="object 17"/>
            <p:cNvSpPr/>
            <p:nvPr/>
          </p:nvSpPr>
          <p:spPr>
            <a:xfrm>
              <a:off x="2173732" y="4026661"/>
              <a:ext cx="3309620" cy="1323975"/>
            </a:xfrm>
            <a:custGeom>
              <a:avLst/>
              <a:gdLst/>
              <a:ahLst/>
              <a:cxnLst/>
              <a:rect l="l" t="t" r="r" b="b"/>
              <a:pathLst>
                <a:path w="3309620" h="1323975">
                  <a:moveTo>
                    <a:pt x="0" y="0"/>
                  </a:moveTo>
                  <a:lnTo>
                    <a:pt x="2647569" y="0"/>
                  </a:lnTo>
                  <a:lnTo>
                    <a:pt x="3309493" y="661924"/>
                  </a:lnTo>
                  <a:lnTo>
                    <a:pt x="2647569" y="1323848"/>
                  </a:lnTo>
                  <a:lnTo>
                    <a:pt x="0" y="1323848"/>
                  </a:lnTo>
                  <a:lnTo>
                    <a:pt x="661797" y="661924"/>
                  </a:lnTo>
                  <a:lnTo>
                    <a:pt x="0" y="0"/>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8" name="object 18"/>
          <p:cNvSpPr txBox="1"/>
          <p:nvPr/>
        </p:nvSpPr>
        <p:spPr>
          <a:xfrm>
            <a:off x="2869819" y="4167962"/>
            <a:ext cx="1960245" cy="963294"/>
          </a:xfrm>
          <a:prstGeom prst="rect">
            <a:avLst/>
          </a:prstGeom>
        </p:spPr>
        <p:txBody>
          <a:bodyPr vert="horz" wrap="square" lIns="0" tIns="84455" rIns="0" bIns="0" rtlCol="0">
            <a:spAutoFit/>
          </a:bodyPr>
          <a:lstStyle/>
          <a:p>
            <a:pPr marL="746760" marR="5080" lvl="0" indent="-734695" defTabSz="914400" eaLnBrk="1" fontAlgn="auto" latinLnBrk="0" hangingPunct="1">
              <a:lnSpc>
                <a:spcPts val="3420"/>
              </a:lnSpc>
              <a:spcBef>
                <a:spcPts val="665"/>
              </a:spcBef>
              <a:spcAft>
                <a:spcPts val="0"/>
              </a:spcAft>
              <a:buClrTx/>
              <a:buSzTx/>
              <a:buFontTx/>
              <a:buNone/>
              <a:tabLst/>
              <a:defRPr/>
            </a:pPr>
            <a:r>
              <a:rPr kumimoji="0" sz="3300" b="0" i="0" u="none" strike="noStrike" kern="0" cap="none" spc="-10" normalizeH="0" baseline="0" noProof="0" dirty="0">
                <a:ln>
                  <a:noFill/>
                </a:ln>
                <a:solidFill>
                  <a:srgbClr val="FFFFFF"/>
                </a:solidFill>
                <a:effectLst/>
                <a:uLnTx/>
                <a:uFillTx/>
                <a:latin typeface="Arial"/>
                <a:cs typeface="Arial"/>
              </a:rPr>
              <a:t>Modalidad </a:t>
            </a:r>
            <a:r>
              <a:rPr kumimoji="0" sz="3300" b="0" i="0" u="none" strike="noStrike" kern="0" cap="none" spc="-25" normalizeH="0" baseline="0" noProof="0" dirty="0">
                <a:ln>
                  <a:noFill/>
                </a:ln>
                <a:solidFill>
                  <a:srgbClr val="FFFFFF"/>
                </a:solidFill>
                <a:effectLst/>
                <a:uLnTx/>
                <a:uFillTx/>
                <a:latin typeface="Arial"/>
                <a:cs typeface="Arial"/>
              </a:rPr>
              <a:t>35</a:t>
            </a:r>
            <a:endParaRPr kumimoji="0" sz="3300" b="0" i="0" u="none" strike="noStrike" kern="0" cap="none" spc="0" normalizeH="0" baseline="0" noProof="0">
              <a:ln>
                <a:noFill/>
              </a:ln>
              <a:solidFill>
                <a:sysClr val="windowText" lastClr="000000"/>
              </a:solidFill>
              <a:effectLst/>
              <a:uLnTx/>
              <a:uFillTx/>
              <a:latin typeface="Arial"/>
              <a:cs typeface="Arial"/>
            </a:endParaRPr>
          </a:p>
        </p:txBody>
      </p:sp>
      <p:grpSp>
        <p:nvGrpSpPr>
          <p:cNvPr id="19" name="object 19"/>
          <p:cNvGrpSpPr/>
          <p:nvPr/>
        </p:nvGrpSpPr>
        <p:grpSpPr>
          <a:xfrm>
            <a:off x="5046598" y="4132834"/>
            <a:ext cx="2759710" cy="1111885"/>
            <a:chOff x="5046598" y="4132834"/>
            <a:chExt cx="2759710" cy="1111885"/>
          </a:xfrm>
        </p:grpSpPr>
        <p:sp>
          <p:nvSpPr>
            <p:cNvPr id="20" name="object 20"/>
            <p:cNvSpPr/>
            <p:nvPr/>
          </p:nvSpPr>
          <p:spPr>
            <a:xfrm>
              <a:off x="5052948" y="4139184"/>
              <a:ext cx="2747010" cy="1099185"/>
            </a:xfrm>
            <a:custGeom>
              <a:avLst/>
              <a:gdLst/>
              <a:ahLst/>
              <a:cxnLst/>
              <a:rect l="l" t="t" r="r" b="b"/>
              <a:pathLst>
                <a:path w="2747009" h="1099185">
                  <a:moveTo>
                    <a:pt x="2197607" y="0"/>
                  </a:moveTo>
                  <a:lnTo>
                    <a:pt x="0" y="0"/>
                  </a:lnTo>
                  <a:lnTo>
                    <a:pt x="549401" y="549402"/>
                  </a:lnTo>
                  <a:lnTo>
                    <a:pt x="0" y="1098804"/>
                  </a:lnTo>
                  <a:lnTo>
                    <a:pt x="2197607" y="1098804"/>
                  </a:lnTo>
                  <a:lnTo>
                    <a:pt x="2747009" y="549402"/>
                  </a:lnTo>
                  <a:lnTo>
                    <a:pt x="2197607" y="0"/>
                  </a:lnTo>
                  <a:close/>
                </a:path>
              </a:pathLst>
            </a:custGeom>
            <a:solidFill>
              <a:srgbClr val="CACCD2">
                <a:alpha val="90194"/>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1" name="object 21"/>
            <p:cNvSpPr/>
            <p:nvPr/>
          </p:nvSpPr>
          <p:spPr>
            <a:xfrm>
              <a:off x="5052948" y="4139184"/>
              <a:ext cx="2747010" cy="1099185"/>
            </a:xfrm>
            <a:custGeom>
              <a:avLst/>
              <a:gdLst/>
              <a:ahLst/>
              <a:cxnLst/>
              <a:rect l="l" t="t" r="r" b="b"/>
              <a:pathLst>
                <a:path w="2747009" h="1099185">
                  <a:moveTo>
                    <a:pt x="0" y="0"/>
                  </a:moveTo>
                  <a:lnTo>
                    <a:pt x="2197607" y="0"/>
                  </a:lnTo>
                  <a:lnTo>
                    <a:pt x="2747009" y="549402"/>
                  </a:lnTo>
                  <a:lnTo>
                    <a:pt x="2197607" y="1098804"/>
                  </a:lnTo>
                  <a:lnTo>
                    <a:pt x="0" y="1098804"/>
                  </a:lnTo>
                  <a:lnTo>
                    <a:pt x="549401" y="549402"/>
                  </a:lnTo>
                  <a:lnTo>
                    <a:pt x="0" y="0"/>
                  </a:lnTo>
                  <a:close/>
                </a:path>
              </a:pathLst>
            </a:custGeom>
            <a:ln w="12700">
              <a:solidFill>
                <a:srgbClr val="CACCD2"/>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22" name="object 22"/>
          <p:cNvSpPr txBox="1"/>
          <p:nvPr/>
        </p:nvSpPr>
        <p:spPr>
          <a:xfrm>
            <a:off x="5619750" y="4303521"/>
            <a:ext cx="1635125" cy="732155"/>
          </a:xfrm>
          <a:prstGeom prst="rect">
            <a:avLst/>
          </a:prstGeom>
        </p:spPr>
        <p:txBody>
          <a:bodyPr vert="horz" wrap="square" lIns="0" tIns="48895" rIns="0" bIns="0" rtlCol="0">
            <a:spAutoFit/>
          </a:bodyPr>
          <a:lstStyle/>
          <a:p>
            <a:pPr marL="12700" marR="5080" lvl="0" indent="0" algn="ctr" defTabSz="914400" eaLnBrk="1" fontAlgn="auto" latinLnBrk="0" hangingPunct="1">
              <a:lnSpc>
                <a:spcPct val="86200"/>
              </a:lnSpc>
              <a:spcBef>
                <a:spcPts val="385"/>
              </a:spcBef>
              <a:spcAft>
                <a:spcPts val="0"/>
              </a:spcAft>
              <a:buClrTx/>
              <a:buSzTx/>
              <a:buFontTx/>
              <a:buNone/>
              <a:tabLst/>
              <a:defRPr/>
            </a:pPr>
            <a:r>
              <a:rPr kumimoji="0" sz="1700" b="0" i="0" u="none" strike="noStrike" kern="0" cap="none" spc="0" normalizeH="0" baseline="0" noProof="0" dirty="0">
                <a:ln>
                  <a:noFill/>
                </a:ln>
                <a:solidFill>
                  <a:sysClr val="windowText" lastClr="000000"/>
                </a:solidFill>
                <a:effectLst/>
                <a:uLnTx/>
                <a:uFillTx/>
                <a:latin typeface="Arial"/>
                <a:cs typeface="Arial"/>
              </a:rPr>
              <a:t>Patrones</a:t>
            </a:r>
            <a:r>
              <a:rPr kumimoji="0" sz="1700" b="0" i="0" u="none" strike="noStrike" kern="0" cap="none" spc="-40" normalizeH="0" baseline="0" noProof="0" dirty="0">
                <a:ln>
                  <a:noFill/>
                </a:ln>
                <a:solidFill>
                  <a:sysClr val="windowText" lastClr="000000"/>
                </a:solidFill>
                <a:effectLst/>
                <a:uLnTx/>
                <a:uFillTx/>
                <a:latin typeface="Arial"/>
                <a:cs typeface="Arial"/>
              </a:rPr>
              <a:t> </a:t>
            </a:r>
            <a:r>
              <a:rPr kumimoji="0" sz="1700" b="0" i="0" u="none" strike="noStrike" kern="0" cap="none" spc="0" normalizeH="0" baseline="0" noProof="0" dirty="0">
                <a:ln>
                  <a:noFill/>
                </a:ln>
                <a:solidFill>
                  <a:sysClr val="windowText" lastClr="000000"/>
                </a:solidFill>
                <a:effectLst/>
                <a:uLnTx/>
                <a:uFillTx/>
                <a:latin typeface="Arial"/>
                <a:cs typeface="Arial"/>
              </a:rPr>
              <a:t>PF</a:t>
            </a:r>
            <a:r>
              <a:rPr kumimoji="0" sz="1700" b="0" i="0" u="none" strike="noStrike" kern="0" cap="none" spc="-25" normalizeH="0" baseline="0" noProof="0" dirty="0">
                <a:ln>
                  <a:noFill/>
                </a:ln>
                <a:solidFill>
                  <a:sysClr val="windowText" lastClr="000000"/>
                </a:solidFill>
                <a:effectLst/>
                <a:uLnTx/>
                <a:uFillTx/>
                <a:latin typeface="Arial"/>
                <a:cs typeface="Arial"/>
              </a:rPr>
              <a:t> con </a:t>
            </a:r>
            <a:r>
              <a:rPr kumimoji="0" sz="1700" b="0" i="0" u="none" strike="noStrike" kern="0" cap="none" spc="0" normalizeH="0" baseline="0" noProof="0" dirty="0">
                <a:ln>
                  <a:noFill/>
                </a:ln>
                <a:solidFill>
                  <a:sysClr val="windowText" lastClr="000000"/>
                </a:solidFill>
                <a:effectLst/>
                <a:uLnTx/>
                <a:uFillTx/>
                <a:latin typeface="Arial"/>
                <a:cs typeface="Arial"/>
              </a:rPr>
              <a:t>trabajadores</a:t>
            </a:r>
            <a:r>
              <a:rPr kumimoji="0" sz="1700" b="0" i="0" u="none" strike="noStrike" kern="0" cap="none" spc="-120" normalizeH="0" baseline="0" noProof="0" dirty="0">
                <a:ln>
                  <a:noFill/>
                </a:ln>
                <a:solidFill>
                  <a:sysClr val="windowText" lastClr="000000"/>
                </a:solidFill>
                <a:effectLst/>
                <a:uLnTx/>
                <a:uFillTx/>
                <a:latin typeface="Arial"/>
                <a:cs typeface="Arial"/>
              </a:rPr>
              <a:t> </a:t>
            </a:r>
            <a:r>
              <a:rPr kumimoji="0" sz="1700" b="0" i="0" u="none" strike="noStrike" kern="0" cap="none" spc="-50" normalizeH="0" baseline="0" noProof="0" dirty="0">
                <a:ln>
                  <a:noFill/>
                </a:ln>
                <a:solidFill>
                  <a:sysClr val="windowText" lastClr="000000"/>
                </a:solidFill>
                <a:effectLst/>
                <a:uLnTx/>
                <a:uFillTx/>
                <a:latin typeface="Arial"/>
                <a:cs typeface="Arial"/>
              </a:rPr>
              <a:t>a </a:t>
            </a:r>
            <a:r>
              <a:rPr kumimoji="0" sz="1700" b="0" i="0" u="none" strike="noStrike" kern="0" cap="none" spc="0" normalizeH="0" baseline="0" noProof="0" dirty="0">
                <a:ln>
                  <a:noFill/>
                </a:ln>
                <a:solidFill>
                  <a:sysClr val="windowText" lastClr="000000"/>
                </a:solidFill>
                <a:effectLst/>
                <a:uLnTx/>
                <a:uFillTx/>
                <a:latin typeface="Arial"/>
                <a:cs typeface="Arial"/>
              </a:rPr>
              <a:t>su</a:t>
            </a:r>
            <a:r>
              <a:rPr kumimoji="0" sz="1700" b="0" i="0" u="none" strike="noStrike" kern="0" cap="none" spc="-30" normalizeH="0" baseline="0" noProof="0" dirty="0">
                <a:ln>
                  <a:noFill/>
                </a:ln>
                <a:solidFill>
                  <a:sysClr val="windowText" lastClr="000000"/>
                </a:solidFill>
                <a:effectLst/>
                <a:uLnTx/>
                <a:uFillTx/>
                <a:latin typeface="Arial"/>
                <a:cs typeface="Arial"/>
              </a:rPr>
              <a:t> </a:t>
            </a:r>
            <a:r>
              <a:rPr kumimoji="0" sz="1700" b="0" i="0" u="none" strike="noStrike" kern="0" cap="none" spc="-10" normalizeH="0" baseline="0" noProof="0" dirty="0">
                <a:ln>
                  <a:noFill/>
                </a:ln>
                <a:solidFill>
                  <a:sysClr val="windowText" lastClr="000000"/>
                </a:solidFill>
                <a:effectLst/>
                <a:uLnTx/>
                <a:uFillTx/>
                <a:latin typeface="Arial"/>
                <a:cs typeface="Arial"/>
              </a:rPr>
              <a:t>servicio</a:t>
            </a:r>
            <a:endParaRPr kumimoji="0" sz="1700" b="0" i="0" u="none" strike="noStrike" kern="0" cap="none" spc="0" normalizeH="0" baseline="0" noProof="0">
              <a:ln>
                <a:noFill/>
              </a:ln>
              <a:solidFill>
                <a:sysClr val="windowText" lastClr="000000"/>
              </a:solidFill>
              <a:effectLst/>
              <a:uLnTx/>
              <a:uFillTx/>
              <a:latin typeface="Arial"/>
              <a:cs typeface="Arial"/>
            </a:endParaRPr>
          </a:p>
        </p:txBody>
      </p:sp>
      <p:grpSp>
        <p:nvGrpSpPr>
          <p:cNvPr id="23" name="object 23"/>
          <p:cNvGrpSpPr/>
          <p:nvPr/>
        </p:nvGrpSpPr>
        <p:grpSpPr>
          <a:xfrm>
            <a:off x="7409053" y="4132834"/>
            <a:ext cx="2759710" cy="1111885"/>
            <a:chOff x="7409053" y="4132834"/>
            <a:chExt cx="2759710" cy="1111885"/>
          </a:xfrm>
        </p:grpSpPr>
        <p:sp>
          <p:nvSpPr>
            <p:cNvPr id="24" name="object 24"/>
            <p:cNvSpPr/>
            <p:nvPr/>
          </p:nvSpPr>
          <p:spPr>
            <a:xfrm>
              <a:off x="7415403" y="4139184"/>
              <a:ext cx="2747010" cy="1099185"/>
            </a:xfrm>
            <a:custGeom>
              <a:avLst/>
              <a:gdLst/>
              <a:ahLst/>
              <a:cxnLst/>
              <a:rect l="l" t="t" r="r" b="b"/>
              <a:pathLst>
                <a:path w="2747009" h="1099185">
                  <a:moveTo>
                    <a:pt x="2197607" y="0"/>
                  </a:moveTo>
                  <a:lnTo>
                    <a:pt x="0" y="0"/>
                  </a:lnTo>
                  <a:lnTo>
                    <a:pt x="549401" y="549402"/>
                  </a:lnTo>
                  <a:lnTo>
                    <a:pt x="0" y="1098804"/>
                  </a:lnTo>
                  <a:lnTo>
                    <a:pt x="2197607" y="1098804"/>
                  </a:lnTo>
                  <a:lnTo>
                    <a:pt x="2746882" y="549402"/>
                  </a:lnTo>
                  <a:lnTo>
                    <a:pt x="2197607" y="0"/>
                  </a:lnTo>
                  <a:close/>
                </a:path>
              </a:pathLst>
            </a:custGeom>
            <a:solidFill>
              <a:srgbClr val="CACCD2">
                <a:alpha val="90194"/>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5" name="object 25"/>
            <p:cNvSpPr/>
            <p:nvPr/>
          </p:nvSpPr>
          <p:spPr>
            <a:xfrm>
              <a:off x="7415403" y="4139184"/>
              <a:ext cx="2747010" cy="1099185"/>
            </a:xfrm>
            <a:custGeom>
              <a:avLst/>
              <a:gdLst/>
              <a:ahLst/>
              <a:cxnLst/>
              <a:rect l="l" t="t" r="r" b="b"/>
              <a:pathLst>
                <a:path w="2747009" h="1099185">
                  <a:moveTo>
                    <a:pt x="0" y="0"/>
                  </a:moveTo>
                  <a:lnTo>
                    <a:pt x="2197607" y="0"/>
                  </a:lnTo>
                  <a:lnTo>
                    <a:pt x="2746882" y="549402"/>
                  </a:lnTo>
                  <a:lnTo>
                    <a:pt x="2197607" y="1098804"/>
                  </a:lnTo>
                  <a:lnTo>
                    <a:pt x="0" y="1098804"/>
                  </a:lnTo>
                  <a:lnTo>
                    <a:pt x="549401" y="549402"/>
                  </a:lnTo>
                  <a:lnTo>
                    <a:pt x="0" y="0"/>
                  </a:lnTo>
                  <a:close/>
                </a:path>
              </a:pathLst>
            </a:custGeom>
            <a:ln w="12700">
              <a:solidFill>
                <a:srgbClr val="CACCD2"/>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26" name="object 26"/>
          <p:cNvSpPr txBox="1"/>
          <p:nvPr/>
        </p:nvSpPr>
        <p:spPr>
          <a:xfrm>
            <a:off x="7983981" y="4191761"/>
            <a:ext cx="1631950" cy="954405"/>
          </a:xfrm>
          <a:prstGeom prst="rect">
            <a:avLst/>
          </a:prstGeom>
        </p:spPr>
        <p:txBody>
          <a:bodyPr vert="horz" wrap="square" lIns="0" tIns="48895" rIns="0" bIns="0" rtlCol="0">
            <a:spAutoFit/>
          </a:bodyPr>
          <a:lstStyle/>
          <a:p>
            <a:pPr marL="12700" marR="5080" lvl="0" indent="0" algn="ctr" defTabSz="914400" eaLnBrk="1" fontAlgn="auto" latinLnBrk="0" hangingPunct="1">
              <a:lnSpc>
                <a:spcPct val="86100"/>
              </a:lnSpc>
              <a:spcBef>
                <a:spcPts val="385"/>
              </a:spcBef>
              <a:spcAft>
                <a:spcPts val="0"/>
              </a:spcAft>
              <a:buClrTx/>
              <a:buSzTx/>
              <a:buFontTx/>
              <a:buNone/>
              <a:tabLst/>
              <a:defRPr/>
            </a:pPr>
            <a:r>
              <a:rPr kumimoji="0" sz="1700" b="0" i="0" u="none" strike="noStrike" kern="0" cap="none" spc="-65" normalizeH="0" baseline="0" noProof="0" dirty="0">
                <a:ln>
                  <a:noFill/>
                </a:ln>
                <a:solidFill>
                  <a:sysClr val="windowText" lastClr="000000"/>
                </a:solidFill>
                <a:effectLst/>
                <a:uLnTx/>
                <a:uFillTx/>
                <a:latin typeface="Arial"/>
                <a:cs typeface="Arial"/>
              </a:rPr>
              <a:t>RT,</a:t>
            </a:r>
            <a:r>
              <a:rPr kumimoji="0" sz="1700" b="0" i="0" u="none" strike="noStrike" kern="0" cap="none" spc="-50" normalizeH="0" baseline="0" noProof="0" dirty="0">
                <a:ln>
                  <a:noFill/>
                </a:ln>
                <a:solidFill>
                  <a:sysClr val="windowText" lastClr="000000"/>
                </a:solidFill>
                <a:effectLst/>
                <a:uLnTx/>
                <a:uFillTx/>
                <a:latin typeface="Arial"/>
                <a:cs typeface="Arial"/>
              </a:rPr>
              <a:t> </a:t>
            </a:r>
            <a:r>
              <a:rPr kumimoji="0" sz="1700" b="0" i="0" u="none" strike="noStrike" kern="0" cap="none" spc="-10" normalizeH="0" baseline="0" noProof="0" dirty="0">
                <a:ln>
                  <a:noFill/>
                </a:ln>
                <a:solidFill>
                  <a:sysClr val="windowText" lastClr="000000"/>
                </a:solidFill>
                <a:effectLst/>
                <a:uLnTx/>
                <a:uFillTx/>
                <a:latin typeface="Arial"/>
                <a:cs typeface="Arial"/>
              </a:rPr>
              <a:t>prestaciones </a:t>
            </a:r>
            <a:r>
              <a:rPr kumimoji="0" sz="1700" b="0" i="0" u="none" strike="noStrike" kern="0" cap="none" spc="0" normalizeH="0" baseline="0" noProof="0" dirty="0">
                <a:ln>
                  <a:noFill/>
                </a:ln>
                <a:solidFill>
                  <a:sysClr val="windowText" lastClr="000000"/>
                </a:solidFill>
                <a:effectLst/>
                <a:uLnTx/>
                <a:uFillTx/>
                <a:latin typeface="Arial"/>
                <a:cs typeface="Arial"/>
              </a:rPr>
              <a:t>en</a:t>
            </a:r>
            <a:r>
              <a:rPr kumimoji="0" sz="1700" b="0" i="0" u="none" strike="noStrike" kern="0" cap="none" spc="-60" normalizeH="0" baseline="0" noProof="0" dirty="0">
                <a:ln>
                  <a:noFill/>
                </a:ln>
                <a:solidFill>
                  <a:sysClr val="windowText" lastClr="000000"/>
                </a:solidFill>
                <a:effectLst/>
                <a:uLnTx/>
                <a:uFillTx/>
                <a:latin typeface="Arial"/>
                <a:cs typeface="Arial"/>
              </a:rPr>
              <a:t> </a:t>
            </a:r>
            <a:r>
              <a:rPr kumimoji="0" sz="1700" b="0" i="0" u="none" strike="noStrike" kern="0" cap="none" spc="0" normalizeH="0" baseline="0" noProof="0" dirty="0">
                <a:ln>
                  <a:noFill/>
                </a:ln>
                <a:solidFill>
                  <a:sysClr val="windowText" lastClr="000000"/>
                </a:solidFill>
                <a:effectLst/>
                <a:uLnTx/>
                <a:uFillTx/>
                <a:latin typeface="Arial"/>
                <a:cs typeface="Arial"/>
              </a:rPr>
              <a:t>especie</a:t>
            </a:r>
            <a:r>
              <a:rPr kumimoji="0" sz="1700" b="0" i="0" u="none" strike="noStrike" kern="0" cap="none" spc="-70" normalizeH="0" baseline="0" noProof="0" dirty="0">
                <a:ln>
                  <a:noFill/>
                </a:ln>
                <a:solidFill>
                  <a:sysClr val="windowText" lastClr="000000"/>
                </a:solidFill>
                <a:effectLst/>
                <a:uLnTx/>
                <a:uFillTx/>
                <a:latin typeface="Arial"/>
                <a:cs typeface="Arial"/>
              </a:rPr>
              <a:t> </a:t>
            </a:r>
            <a:r>
              <a:rPr kumimoji="0" sz="1700" b="0" i="0" u="none" strike="noStrike" kern="0" cap="none" spc="-25" normalizeH="0" baseline="0" noProof="0" dirty="0">
                <a:ln>
                  <a:noFill/>
                </a:ln>
                <a:solidFill>
                  <a:sysClr val="windowText" lastClr="000000"/>
                </a:solidFill>
                <a:effectLst/>
                <a:uLnTx/>
                <a:uFillTx/>
                <a:latin typeface="Arial"/>
                <a:cs typeface="Arial"/>
              </a:rPr>
              <a:t>de </a:t>
            </a:r>
            <a:r>
              <a:rPr kumimoji="0" sz="1700" b="0" i="0" u="none" strike="noStrike" kern="0" cap="none" spc="0" normalizeH="0" baseline="0" noProof="0" dirty="0">
                <a:ln>
                  <a:noFill/>
                </a:ln>
                <a:solidFill>
                  <a:sysClr val="windowText" lastClr="000000"/>
                </a:solidFill>
                <a:effectLst/>
                <a:uLnTx/>
                <a:uFillTx/>
                <a:latin typeface="Arial"/>
                <a:cs typeface="Arial"/>
              </a:rPr>
              <a:t>EyM,</a:t>
            </a:r>
            <a:r>
              <a:rPr kumimoji="0" sz="1700" b="0" i="0" u="none" strike="noStrike" kern="0" cap="none" spc="-65" normalizeH="0" baseline="0" noProof="0" dirty="0">
                <a:ln>
                  <a:noFill/>
                </a:ln>
                <a:solidFill>
                  <a:sysClr val="windowText" lastClr="000000"/>
                </a:solidFill>
                <a:effectLst/>
                <a:uLnTx/>
                <a:uFillTx/>
                <a:latin typeface="Arial"/>
                <a:cs typeface="Arial"/>
              </a:rPr>
              <a:t> </a:t>
            </a:r>
            <a:r>
              <a:rPr kumimoji="0" sz="1700" b="0" i="0" u="none" strike="noStrike" kern="0" cap="none" spc="-25" normalizeH="0" baseline="0" noProof="0" dirty="0">
                <a:ln>
                  <a:noFill/>
                </a:ln>
                <a:solidFill>
                  <a:sysClr val="windowText" lastClr="000000"/>
                </a:solidFill>
                <a:effectLst/>
                <a:uLnTx/>
                <a:uFillTx/>
                <a:latin typeface="Arial"/>
                <a:cs typeface="Arial"/>
              </a:rPr>
              <a:t>IyV,</a:t>
            </a:r>
            <a:r>
              <a:rPr kumimoji="0" sz="1700" b="0" i="0" u="none" strike="noStrike" kern="0" cap="none" spc="-50" normalizeH="0" baseline="0" noProof="0" dirty="0">
                <a:ln>
                  <a:noFill/>
                </a:ln>
                <a:solidFill>
                  <a:sysClr val="windowText" lastClr="000000"/>
                </a:solidFill>
                <a:effectLst/>
                <a:uLnTx/>
                <a:uFillTx/>
                <a:latin typeface="Arial"/>
                <a:cs typeface="Arial"/>
              </a:rPr>
              <a:t> </a:t>
            </a:r>
            <a:r>
              <a:rPr kumimoji="0" sz="1700" b="0" i="0" u="none" strike="noStrike" kern="0" cap="none" spc="-10" normalizeH="0" baseline="0" noProof="0" dirty="0">
                <a:ln>
                  <a:noFill/>
                </a:ln>
                <a:solidFill>
                  <a:sysClr val="windowText" lastClr="000000"/>
                </a:solidFill>
                <a:effectLst/>
                <a:uLnTx/>
                <a:uFillTx/>
                <a:latin typeface="Arial"/>
                <a:cs typeface="Arial"/>
              </a:rPr>
              <a:t>retiro, </a:t>
            </a:r>
            <a:r>
              <a:rPr kumimoji="0" sz="1700" b="0" i="0" u="none" strike="noStrike" kern="0" cap="none" spc="-25" normalizeH="0" baseline="0" noProof="0" dirty="0">
                <a:ln>
                  <a:noFill/>
                </a:ln>
                <a:solidFill>
                  <a:sysClr val="windowText" lastClr="000000"/>
                </a:solidFill>
                <a:effectLst/>
                <a:uLnTx/>
                <a:uFillTx/>
                <a:latin typeface="Arial"/>
                <a:cs typeface="Arial"/>
              </a:rPr>
              <a:t>CyV</a:t>
            </a:r>
            <a:endParaRPr kumimoji="0" sz="1700" b="0" i="0" u="none" strike="noStrike" kern="0" cap="none" spc="0" normalizeH="0" baseline="0" noProof="0">
              <a:ln>
                <a:noFill/>
              </a:ln>
              <a:solidFill>
                <a:sysClr val="windowText" lastClr="000000"/>
              </a:solidFill>
              <a:effectLst/>
              <a:uLnTx/>
              <a:uFillTx/>
              <a:latin typeface="Arial"/>
              <a:cs typeface="Arial"/>
            </a:endParaRPr>
          </a:p>
        </p:txBody>
      </p:sp>
      <p:sp>
        <p:nvSpPr>
          <p:cNvPr id="27" name="object 27"/>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34</a:t>
            </a:fld>
            <a:endParaRPr kumimoji="0" sz="1200" b="1" i="0" u="none" strike="noStrike" kern="0" cap="none" spc="-25" normalizeH="0" baseline="0" noProof="0" dirty="0">
              <a:ln>
                <a:noFill/>
              </a:ln>
              <a:solidFill>
                <a:srgbClr val="001F5F"/>
              </a:solidFill>
              <a:effectLst/>
              <a:uLnTx/>
              <a:uFillTx/>
              <a:latin typeface="Arial"/>
              <a:cs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98628" rIns="0" bIns="0" rtlCol="0">
            <a:spAutoFit/>
          </a:bodyPr>
          <a:lstStyle/>
          <a:p>
            <a:pPr marL="12700">
              <a:lnSpc>
                <a:spcPts val="4250"/>
              </a:lnSpc>
              <a:spcBef>
                <a:spcPts val="100"/>
              </a:spcBef>
            </a:pPr>
            <a:r>
              <a:rPr dirty="0"/>
              <a:t>Obligaciones</a:t>
            </a:r>
            <a:r>
              <a:rPr spc="-55" dirty="0"/>
              <a:t> </a:t>
            </a:r>
            <a:r>
              <a:rPr dirty="0"/>
              <a:t>de</a:t>
            </a:r>
            <a:r>
              <a:rPr spc="-30" dirty="0"/>
              <a:t> </a:t>
            </a:r>
            <a:r>
              <a:rPr dirty="0"/>
              <a:t>los</a:t>
            </a:r>
            <a:r>
              <a:rPr spc="-10" dirty="0"/>
              <a:t> patrones</a:t>
            </a:r>
          </a:p>
          <a:p>
            <a:pPr marL="12700">
              <a:lnSpc>
                <a:spcPts val="1850"/>
              </a:lnSpc>
            </a:pPr>
            <a:r>
              <a:rPr sz="1600" dirty="0"/>
              <a:t>Art.</a:t>
            </a:r>
            <a:r>
              <a:rPr sz="1600" spc="-5" dirty="0"/>
              <a:t> </a:t>
            </a:r>
            <a:r>
              <a:rPr sz="1600" dirty="0"/>
              <a:t>15</a:t>
            </a:r>
            <a:r>
              <a:rPr sz="1600" spc="-25" dirty="0"/>
              <a:t> LSS</a:t>
            </a:r>
            <a:endParaRPr sz="1600"/>
          </a:p>
        </p:txBody>
      </p:sp>
      <p:grpSp>
        <p:nvGrpSpPr>
          <p:cNvPr id="3" name="object 3"/>
          <p:cNvGrpSpPr/>
          <p:nvPr/>
        </p:nvGrpSpPr>
        <p:grpSpPr>
          <a:xfrm>
            <a:off x="2189352" y="1713357"/>
            <a:ext cx="2144395" cy="1913889"/>
            <a:chOff x="2189352" y="1713357"/>
            <a:chExt cx="2144395" cy="1913889"/>
          </a:xfrm>
        </p:grpSpPr>
        <p:sp>
          <p:nvSpPr>
            <p:cNvPr id="4" name="object 4"/>
            <p:cNvSpPr/>
            <p:nvPr/>
          </p:nvSpPr>
          <p:spPr>
            <a:xfrm>
              <a:off x="2530982" y="2038604"/>
              <a:ext cx="192405" cy="1588770"/>
            </a:xfrm>
            <a:custGeom>
              <a:avLst/>
              <a:gdLst/>
              <a:ahLst/>
              <a:cxnLst/>
              <a:rect l="l" t="t" r="r" b="b"/>
              <a:pathLst>
                <a:path w="192405" h="1588770">
                  <a:moveTo>
                    <a:pt x="191820" y="0"/>
                  </a:moveTo>
                  <a:lnTo>
                    <a:pt x="0" y="0"/>
                  </a:lnTo>
                  <a:lnTo>
                    <a:pt x="0" y="1588643"/>
                  </a:lnTo>
                  <a:lnTo>
                    <a:pt x="191820" y="1588643"/>
                  </a:lnTo>
                  <a:lnTo>
                    <a:pt x="191820" y="0"/>
                  </a:lnTo>
                  <a:close/>
                </a:path>
              </a:pathLst>
            </a:custGeom>
            <a:solidFill>
              <a:srgbClr val="AAABB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 name="object 5"/>
            <p:cNvSpPr/>
            <p:nvPr/>
          </p:nvSpPr>
          <p:spPr>
            <a:xfrm>
              <a:off x="2195702" y="1719707"/>
              <a:ext cx="2131695" cy="1278890"/>
            </a:xfrm>
            <a:custGeom>
              <a:avLst/>
              <a:gdLst/>
              <a:ahLst/>
              <a:cxnLst/>
              <a:rect l="l" t="t" r="r" b="b"/>
              <a:pathLst>
                <a:path w="2131695" h="1278889">
                  <a:moveTo>
                    <a:pt x="2003425" y="0"/>
                  </a:moveTo>
                  <a:lnTo>
                    <a:pt x="127889" y="0"/>
                  </a:lnTo>
                  <a:lnTo>
                    <a:pt x="78116" y="10052"/>
                  </a:lnTo>
                  <a:lnTo>
                    <a:pt x="37465" y="37464"/>
                  </a:lnTo>
                  <a:lnTo>
                    <a:pt x="10052" y="78116"/>
                  </a:lnTo>
                  <a:lnTo>
                    <a:pt x="0" y="127888"/>
                  </a:lnTo>
                  <a:lnTo>
                    <a:pt x="0" y="1150873"/>
                  </a:lnTo>
                  <a:lnTo>
                    <a:pt x="10052" y="1200646"/>
                  </a:lnTo>
                  <a:lnTo>
                    <a:pt x="37465" y="1241298"/>
                  </a:lnTo>
                  <a:lnTo>
                    <a:pt x="78116" y="1268710"/>
                  </a:lnTo>
                  <a:lnTo>
                    <a:pt x="127889" y="1278763"/>
                  </a:lnTo>
                  <a:lnTo>
                    <a:pt x="2003425" y="1278763"/>
                  </a:lnTo>
                  <a:lnTo>
                    <a:pt x="2053197" y="1268710"/>
                  </a:lnTo>
                  <a:lnTo>
                    <a:pt x="2093849" y="1241297"/>
                  </a:lnTo>
                  <a:lnTo>
                    <a:pt x="2121261" y="1200646"/>
                  </a:lnTo>
                  <a:lnTo>
                    <a:pt x="2131314" y="1150873"/>
                  </a:lnTo>
                  <a:lnTo>
                    <a:pt x="2131314" y="127888"/>
                  </a:lnTo>
                  <a:lnTo>
                    <a:pt x="2121261" y="78116"/>
                  </a:lnTo>
                  <a:lnTo>
                    <a:pt x="2093849" y="37464"/>
                  </a:lnTo>
                  <a:lnTo>
                    <a:pt x="2053197" y="10052"/>
                  </a:lnTo>
                  <a:lnTo>
                    <a:pt x="2003425"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 name="object 6"/>
            <p:cNvSpPr/>
            <p:nvPr/>
          </p:nvSpPr>
          <p:spPr>
            <a:xfrm>
              <a:off x="2195702" y="1719707"/>
              <a:ext cx="2131695" cy="1278890"/>
            </a:xfrm>
            <a:custGeom>
              <a:avLst/>
              <a:gdLst/>
              <a:ahLst/>
              <a:cxnLst/>
              <a:rect l="l" t="t" r="r" b="b"/>
              <a:pathLst>
                <a:path w="2131695" h="1278889">
                  <a:moveTo>
                    <a:pt x="0" y="127888"/>
                  </a:moveTo>
                  <a:lnTo>
                    <a:pt x="10052" y="78116"/>
                  </a:lnTo>
                  <a:lnTo>
                    <a:pt x="37465" y="37464"/>
                  </a:lnTo>
                  <a:lnTo>
                    <a:pt x="78116" y="10052"/>
                  </a:lnTo>
                  <a:lnTo>
                    <a:pt x="127889" y="0"/>
                  </a:lnTo>
                  <a:lnTo>
                    <a:pt x="2003425" y="0"/>
                  </a:lnTo>
                  <a:lnTo>
                    <a:pt x="2053197" y="10052"/>
                  </a:lnTo>
                  <a:lnTo>
                    <a:pt x="2093849" y="37464"/>
                  </a:lnTo>
                  <a:lnTo>
                    <a:pt x="2121261" y="78116"/>
                  </a:lnTo>
                  <a:lnTo>
                    <a:pt x="2131314" y="127888"/>
                  </a:lnTo>
                  <a:lnTo>
                    <a:pt x="2131314" y="1150873"/>
                  </a:lnTo>
                  <a:lnTo>
                    <a:pt x="2121261" y="1200646"/>
                  </a:lnTo>
                  <a:lnTo>
                    <a:pt x="2093849" y="1241297"/>
                  </a:lnTo>
                  <a:lnTo>
                    <a:pt x="2053197" y="1268710"/>
                  </a:lnTo>
                  <a:lnTo>
                    <a:pt x="2003425" y="1278763"/>
                  </a:lnTo>
                  <a:lnTo>
                    <a:pt x="127889" y="1278763"/>
                  </a:lnTo>
                  <a:lnTo>
                    <a:pt x="78116" y="1268710"/>
                  </a:lnTo>
                  <a:lnTo>
                    <a:pt x="37465" y="1241298"/>
                  </a:lnTo>
                  <a:lnTo>
                    <a:pt x="10052" y="1200646"/>
                  </a:lnTo>
                  <a:lnTo>
                    <a:pt x="0" y="1150873"/>
                  </a:lnTo>
                  <a:lnTo>
                    <a:pt x="0" y="127888"/>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7" name="object 7"/>
          <p:cNvSpPr txBox="1"/>
          <p:nvPr/>
        </p:nvSpPr>
        <p:spPr>
          <a:xfrm>
            <a:off x="2295525" y="1946910"/>
            <a:ext cx="1932305" cy="791210"/>
          </a:xfrm>
          <a:prstGeom prst="rect">
            <a:avLst/>
          </a:prstGeom>
        </p:spPr>
        <p:txBody>
          <a:bodyPr vert="horz" wrap="square" lIns="0" tIns="42545" rIns="0" bIns="0" rtlCol="0">
            <a:spAutoFit/>
          </a:bodyPr>
          <a:lstStyle/>
          <a:p>
            <a:pPr marL="12700" marR="5080" lvl="0" indent="-2540" algn="ctr" defTabSz="914400" eaLnBrk="1" fontAlgn="auto" latinLnBrk="0" hangingPunct="1">
              <a:lnSpc>
                <a:spcPct val="86200"/>
              </a:lnSpc>
              <a:spcBef>
                <a:spcPts val="335"/>
              </a:spcBef>
              <a:spcAft>
                <a:spcPts val="0"/>
              </a:spcAft>
              <a:buClrTx/>
              <a:buSzTx/>
              <a:buFontTx/>
              <a:buNone/>
              <a:tabLst/>
              <a:defRPr/>
            </a:pPr>
            <a:r>
              <a:rPr kumimoji="0" sz="1400" b="0" i="0" u="none" strike="noStrike" kern="0" cap="none" spc="0" normalizeH="0" baseline="0" noProof="0" dirty="0">
                <a:ln>
                  <a:noFill/>
                </a:ln>
                <a:solidFill>
                  <a:srgbClr val="FFFFFF"/>
                </a:solidFill>
                <a:effectLst/>
                <a:uLnTx/>
                <a:uFillTx/>
                <a:latin typeface="Arial"/>
                <a:cs typeface="Arial"/>
              </a:rPr>
              <a:t>Registrar</a:t>
            </a:r>
            <a:r>
              <a:rPr kumimoji="0" sz="1400" b="0" i="0" u="none" strike="noStrike" kern="0" cap="none" spc="-25"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e</a:t>
            </a:r>
            <a:r>
              <a:rPr kumimoji="0" sz="1400" b="0" i="0" u="none" strike="noStrike" kern="0" cap="none" spc="-15"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inscribir</a:t>
            </a:r>
            <a:r>
              <a:rPr kumimoji="0" sz="1400" b="0" i="0" u="none" strike="noStrike" kern="0" cap="none" spc="-30" normalizeH="0" baseline="0" noProof="0" dirty="0">
                <a:ln>
                  <a:noFill/>
                </a:ln>
                <a:solidFill>
                  <a:srgbClr val="FFFFFF"/>
                </a:solidFill>
                <a:effectLst/>
                <a:uLnTx/>
                <a:uFillTx/>
                <a:latin typeface="Arial"/>
                <a:cs typeface="Arial"/>
              </a:rPr>
              <a:t> </a:t>
            </a:r>
            <a:r>
              <a:rPr kumimoji="0" sz="1400" b="0" i="0" u="none" strike="noStrike" kern="0" cap="none" spc="-50" normalizeH="0" baseline="0" noProof="0" dirty="0">
                <a:ln>
                  <a:noFill/>
                </a:ln>
                <a:solidFill>
                  <a:srgbClr val="FFFFFF"/>
                </a:solidFill>
                <a:effectLst/>
                <a:uLnTx/>
                <a:uFillTx/>
                <a:latin typeface="Arial"/>
                <a:cs typeface="Arial"/>
              </a:rPr>
              <a:t>a </a:t>
            </a:r>
            <a:r>
              <a:rPr kumimoji="0" sz="1400" b="0" i="0" u="none" strike="noStrike" kern="0" cap="none" spc="0" normalizeH="0" baseline="0" noProof="0" dirty="0">
                <a:ln>
                  <a:noFill/>
                </a:ln>
                <a:solidFill>
                  <a:srgbClr val="FFFFFF"/>
                </a:solidFill>
                <a:effectLst/>
                <a:uLnTx/>
                <a:uFillTx/>
                <a:latin typeface="Arial"/>
                <a:cs typeface="Arial"/>
              </a:rPr>
              <a:t>sus</a:t>
            </a:r>
            <a:r>
              <a:rPr kumimoji="0" sz="1400" b="0" i="0" u="none" strike="noStrike" kern="0" cap="none" spc="-25" normalizeH="0" baseline="0" noProof="0" dirty="0">
                <a:ln>
                  <a:noFill/>
                </a:ln>
                <a:solidFill>
                  <a:srgbClr val="FFFFFF"/>
                </a:solidFill>
                <a:effectLst/>
                <a:uLnTx/>
                <a:uFillTx/>
                <a:latin typeface="Arial"/>
                <a:cs typeface="Arial"/>
              </a:rPr>
              <a:t> </a:t>
            </a:r>
            <a:r>
              <a:rPr kumimoji="0" sz="1400" b="0" i="0" u="none" strike="noStrike" kern="0" cap="none" spc="-10" normalizeH="0" baseline="0" noProof="0" dirty="0">
                <a:ln>
                  <a:noFill/>
                </a:ln>
                <a:solidFill>
                  <a:srgbClr val="FFFFFF"/>
                </a:solidFill>
                <a:effectLst/>
                <a:uLnTx/>
                <a:uFillTx/>
                <a:latin typeface="Arial"/>
                <a:cs typeface="Arial"/>
              </a:rPr>
              <a:t>trabajadores; </a:t>
            </a:r>
            <a:r>
              <a:rPr kumimoji="0" sz="1400" b="0" i="0" u="none" strike="noStrike" kern="0" cap="none" spc="0" normalizeH="0" baseline="0" noProof="0" dirty="0">
                <a:ln>
                  <a:noFill/>
                </a:ln>
                <a:solidFill>
                  <a:srgbClr val="FFFFFF"/>
                </a:solidFill>
                <a:effectLst/>
                <a:uLnTx/>
                <a:uFillTx/>
                <a:latin typeface="Arial"/>
                <a:cs typeface="Arial"/>
              </a:rPr>
              <a:t>comunicar</a:t>
            </a:r>
            <a:r>
              <a:rPr kumimoji="0" sz="1400" b="0" i="0" u="none" strike="noStrike" kern="0" cap="none" spc="-35"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altas,</a:t>
            </a:r>
            <a:r>
              <a:rPr kumimoji="0" sz="1400" b="0" i="0" u="none" strike="noStrike" kern="0" cap="none" spc="-20"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bajas</a:t>
            </a:r>
            <a:r>
              <a:rPr kumimoji="0" sz="1400" b="0" i="0" u="none" strike="noStrike" kern="0" cap="none" spc="-15" normalizeH="0" baseline="0" noProof="0" dirty="0">
                <a:ln>
                  <a:noFill/>
                </a:ln>
                <a:solidFill>
                  <a:srgbClr val="FFFFFF"/>
                </a:solidFill>
                <a:effectLst/>
                <a:uLnTx/>
                <a:uFillTx/>
                <a:latin typeface="Arial"/>
                <a:cs typeface="Arial"/>
              </a:rPr>
              <a:t> </a:t>
            </a:r>
            <a:r>
              <a:rPr kumimoji="0" sz="1400" b="0" i="0" u="none" strike="noStrike" kern="0" cap="none" spc="-50" normalizeH="0" baseline="0" noProof="0" dirty="0">
                <a:ln>
                  <a:noFill/>
                </a:ln>
                <a:solidFill>
                  <a:srgbClr val="FFFFFF"/>
                </a:solidFill>
                <a:effectLst/>
                <a:uLnTx/>
                <a:uFillTx/>
                <a:latin typeface="Arial"/>
                <a:cs typeface="Arial"/>
              </a:rPr>
              <a:t>y </a:t>
            </a:r>
            <a:r>
              <a:rPr kumimoji="0" sz="1400" b="0" i="0" u="none" strike="noStrike" kern="0" cap="none" spc="-10" normalizeH="0" baseline="0" noProof="0" dirty="0">
                <a:ln>
                  <a:noFill/>
                </a:ln>
                <a:solidFill>
                  <a:srgbClr val="FFFFFF"/>
                </a:solidFill>
                <a:effectLst/>
                <a:uLnTx/>
                <a:uFillTx/>
                <a:latin typeface="Arial"/>
                <a:cs typeface="Arial"/>
              </a:rPr>
              <a:t>modificaciones</a:t>
            </a:r>
            <a:endParaRPr kumimoji="0" sz="1400" b="0" i="0" u="none" strike="noStrike" kern="0" cap="none" spc="0" normalizeH="0" baseline="0" noProof="0">
              <a:ln>
                <a:noFill/>
              </a:ln>
              <a:solidFill>
                <a:sysClr val="windowText" lastClr="000000"/>
              </a:solidFill>
              <a:effectLst/>
              <a:uLnTx/>
              <a:uFillTx/>
              <a:latin typeface="Arial"/>
              <a:cs typeface="Arial"/>
            </a:endParaRPr>
          </a:p>
        </p:txBody>
      </p:sp>
      <p:grpSp>
        <p:nvGrpSpPr>
          <p:cNvPr id="8" name="object 8"/>
          <p:cNvGrpSpPr/>
          <p:nvPr/>
        </p:nvGrpSpPr>
        <p:grpSpPr>
          <a:xfrm>
            <a:off x="2189352" y="3311778"/>
            <a:ext cx="2144395" cy="1913889"/>
            <a:chOff x="2189352" y="3311778"/>
            <a:chExt cx="2144395" cy="1913889"/>
          </a:xfrm>
        </p:grpSpPr>
        <p:sp>
          <p:nvSpPr>
            <p:cNvPr id="9" name="object 9"/>
            <p:cNvSpPr/>
            <p:nvPr/>
          </p:nvSpPr>
          <p:spPr>
            <a:xfrm>
              <a:off x="2530982" y="3637025"/>
              <a:ext cx="192405" cy="1588770"/>
            </a:xfrm>
            <a:custGeom>
              <a:avLst/>
              <a:gdLst/>
              <a:ahLst/>
              <a:cxnLst/>
              <a:rect l="l" t="t" r="r" b="b"/>
              <a:pathLst>
                <a:path w="192405" h="1588770">
                  <a:moveTo>
                    <a:pt x="191820" y="0"/>
                  </a:moveTo>
                  <a:lnTo>
                    <a:pt x="0" y="0"/>
                  </a:lnTo>
                  <a:lnTo>
                    <a:pt x="0" y="1588643"/>
                  </a:lnTo>
                  <a:lnTo>
                    <a:pt x="191820" y="1588643"/>
                  </a:lnTo>
                  <a:lnTo>
                    <a:pt x="191820" y="0"/>
                  </a:lnTo>
                  <a:close/>
                </a:path>
              </a:pathLst>
            </a:custGeom>
            <a:solidFill>
              <a:srgbClr val="AAABB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0" name="object 10"/>
            <p:cNvSpPr/>
            <p:nvPr/>
          </p:nvSpPr>
          <p:spPr>
            <a:xfrm>
              <a:off x="2195702" y="3318128"/>
              <a:ext cx="2131695" cy="1278890"/>
            </a:xfrm>
            <a:custGeom>
              <a:avLst/>
              <a:gdLst/>
              <a:ahLst/>
              <a:cxnLst/>
              <a:rect l="l" t="t" r="r" b="b"/>
              <a:pathLst>
                <a:path w="2131695" h="1278889">
                  <a:moveTo>
                    <a:pt x="2003425" y="0"/>
                  </a:moveTo>
                  <a:lnTo>
                    <a:pt x="127889" y="0"/>
                  </a:lnTo>
                  <a:lnTo>
                    <a:pt x="78116" y="10052"/>
                  </a:lnTo>
                  <a:lnTo>
                    <a:pt x="37465" y="37464"/>
                  </a:lnTo>
                  <a:lnTo>
                    <a:pt x="10052" y="78116"/>
                  </a:lnTo>
                  <a:lnTo>
                    <a:pt x="0" y="127888"/>
                  </a:lnTo>
                  <a:lnTo>
                    <a:pt x="0" y="1151001"/>
                  </a:lnTo>
                  <a:lnTo>
                    <a:pt x="10052" y="1200773"/>
                  </a:lnTo>
                  <a:lnTo>
                    <a:pt x="37465" y="1241425"/>
                  </a:lnTo>
                  <a:lnTo>
                    <a:pt x="78116" y="1268837"/>
                  </a:lnTo>
                  <a:lnTo>
                    <a:pt x="127889" y="1278890"/>
                  </a:lnTo>
                  <a:lnTo>
                    <a:pt x="2003425" y="1278890"/>
                  </a:lnTo>
                  <a:lnTo>
                    <a:pt x="2053197" y="1268837"/>
                  </a:lnTo>
                  <a:lnTo>
                    <a:pt x="2093849" y="1241425"/>
                  </a:lnTo>
                  <a:lnTo>
                    <a:pt x="2121261" y="1200773"/>
                  </a:lnTo>
                  <a:lnTo>
                    <a:pt x="2131314" y="1151001"/>
                  </a:lnTo>
                  <a:lnTo>
                    <a:pt x="2131314" y="127888"/>
                  </a:lnTo>
                  <a:lnTo>
                    <a:pt x="2121261" y="78116"/>
                  </a:lnTo>
                  <a:lnTo>
                    <a:pt x="2093849" y="37464"/>
                  </a:lnTo>
                  <a:lnTo>
                    <a:pt x="2053197" y="10052"/>
                  </a:lnTo>
                  <a:lnTo>
                    <a:pt x="2003425" y="0"/>
                  </a:lnTo>
                  <a:close/>
                </a:path>
              </a:pathLst>
            </a:custGeom>
            <a:solidFill>
              <a:srgbClr val="00AFE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1" name="object 11"/>
            <p:cNvSpPr/>
            <p:nvPr/>
          </p:nvSpPr>
          <p:spPr>
            <a:xfrm>
              <a:off x="2195702" y="3318128"/>
              <a:ext cx="2131695" cy="1278890"/>
            </a:xfrm>
            <a:custGeom>
              <a:avLst/>
              <a:gdLst/>
              <a:ahLst/>
              <a:cxnLst/>
              <a:rect l="l" t="t" r="r" b="b"/>
              <a:pathLst>
                <a:path w="2131695" h="1278889">
                  <a:moveTo>
                    <a:pt x="0" y="127888"/>
                  </a:moveTo>
                  <a:lnTo>
                    <a:pt x="10052" y="78116"/>
                  </a:lnTo>
                  <a:lnTo>
                    <a:pt x="37465" y="37464"/>
                  </a:lnTo>
                  <a:lnTo>
                    <a:pt x="78116" y="10052"/>
                  </a:lnTo>
                  <a:lnTo>
                    <a:pt x="127889" y="0"/>
                  </a:lnTo>
                  <a:lnTo>
                    <a:pt x="2003425" y="0"/>
                  </a:lnTo>
                  <a:lnTo>
                    <a:pt x="2053197" y="10052"/>
                  </a:lnTo>
                  <a:lnTo>
                    <a:pt x="2093849" y="37464"/>
                  </a:lnTo>
                  <a:lnTo>
                    <a:pt x="2121261" y="78116"/>
                  </a:lnTo>
                  <a:lnTo>
                    <a:pt x="2131314" y="127888"/>
                  </a:lnTo>
                  <a:lnTo>
                    <a:pt x="2131314" y="1151001"/>
                  </a:lnTo>
                  <a:lnTo>
                    <a:pt x="2121261" y="1200773"/>
                  </a:lnTo>
                  <a:lnTo>
                    <a:pt x="2093849" y="1241425"/>
                  </a:lnTo>
                  <a:lnTo>
                    <a:pt x="2053197" y="1268837"/>
                  </a:lnTo>
                  <a:lnTo>
                    <a:pt x="2003425" y="1278890"/>
                  </a:lnTo>
                  <a:lnTo>
                    <a:pt x="127889" y="1278890"/>
                  </a:lnTo>
                  <a:lnTo>
                    <a:pt x="78116" y="1268837"/>
                  </a:lnTo>
                  <a:lnTo>
                    <a:pt x="37465" y="1241425"/>
                  </a:lnTo>
                  <a:lnTo>
                    <a:pt x="10052" y="1200773"/>
                  </a:lnTo>
                  <a:lnTo>
                    <a:pt x="0" y="1151001"/>
                  </a:lnTo>
                  <a:lnTo>
                    <a:pt x="0" y="127888"/>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2" name="object 12"/>
          <p:cNvSpPr txBox="1"/>
          <p:nvPr/>
        </p:nvSpPr>
        <p:spPr>
          <a:xfrm>
            <a:off x="2280285" y="3545585"/>
            <a:ext cx="1960880" cy="791210"/>
          </a:xfrm>
          <a:prstGeom prst="rect">
            <a:avLst/>
          </a:prstGeom>
        </p:spPr>
        <p:txBody>
          <a:bodyPr vert="horz" wrap="square" lIns="0" tIns="42545" rIns="0" bIns="0" rtlCol="0">
            <a:spAutoFit/>
          </a:bodyPr>
          <a:lstStyle/>
          <a:p>
            <a:pPr marL="12065" marR="5080" lvl="0" indent="0" algn="ctr" defTabSz="914400" eaLnBrk="1" fontAlgn="auto" latinLnBrk="0" hangingPunct="1">
              <a:lnSpc>
                <a:spcPct val="86200"/>
              </a:lnSpc>
              <a:spcBef>
                <a:spcPts val="335"/>
              </a:spcBef>
              <a:spcAft>
                <a:spcPts val="0"/>
              </a:spcAft>
              <a:buClrTx/>
              <a:buSzTx/>
              <a:buFontTx/>
              <a:buNone/>
              <a:tabLst/>
              <a:defRPr/>
            </a:pPr>
            <a:r>
              <a:rPr kumimoji="0" sz="1400" b="0" i="0" u="none" strike="noStrike" kern="0" cap="none" spc="0" normalizeH="0" baseline="0" noProof="0" dirty="0">
                <a:ln>
                  <a:noFill/>
                </a:ln>
                <a:solidFill>
                  <a:srgbClr val="FFFFFF"/>
                </a:solidFill>
                <a:effectLst/>
                <a:uLnTx/>
                <a:uFillTx/>
                <a:latin typeface="Arial"/>
                <a:cs typeface="Arial"/>
              </a:rPr>
              <a:t>Nóminas</a:t>
            </a:r>
            <a:r>
              <a:rPr kumimoji="0" sz="1400" b="0" i="0" u="none" strike="noStrike" kern="0" cap="none" spc="-15"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y</a:t>
            </a:r>
            <a:r>
              <a:rPr kumimoji="0" sz="1400" b="0" i="0" u="none" strike="noStrike" kern="0" cap="none" spc="-15"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listas</a:t>
            </a:r>
            <a:r>
              <a:rPr kumimoji="0" sz="1400" b="0" i="0" u="none" strike="noStrike" kern="0" cap="none" spc="-20"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de</a:t>
            </a:r>
            <a:r>
              <a:rPr kumimoji="0" sz="1400" b="0" i="0" u="none" strike="noStrike" kern="0" cap="none" spc="-15" normalizeH="0" baseline="0" noProof="0" dirty="0">
                <a:ln>
                  <a:noFill/>
                </a:ln>
                <a:solidFill>
                  <a:srgbClr val="FFFFFF"/>
                </a:solidFill>
                <a:effectLst/>
                <a:uLnTx/>
                <a:uFillTx/>
                <a:latin typeface="Arial"/>
                <a:cs typeface="Arial"/>
              </a:rPr>
              <a:t> </a:t>
            </a:r>
            <a:r>
              <a:rPr kumimoji="0" sz="1400" b="0" i="0" u="none" strike="noStrike" kern="0" cap="none" spc="-20" normalizeH="0" baseline="0" noProof="0" dirty="0">
                <a:ln>
                  <a:noFill/>
                </a:ln>
                <a:solidFill>
                  <a:srgbClr val="FFFFFF"/>
                </a:solidFill>
                <a:effectLst/>
                <a:uLnTx/>
                <a:uFillTx/>
                <a:latin typeface="Arial"/>
                <a:cs typeface="Arial"/>
              </a:rPr>
              <a:t>raya </a:t>
            </a:r>
            <a:r>
              <a:rPr kumimoji="0" sz="1400" b="0" i="0" u="none" strike="noStrike" kern="0" cap="none" spc="0" normalizeH="0" baseline="0" noProof="0" dirty="0">
                <a:ln>
                  <a:noFill/>
                </a:ln>
                <a:solidFill>
                  <a:srgbClr val="FFFFFF"/>
                </a:solidFill>
                <a:effectLst/>
                <a:uLnTx/>
                <a:uFillTx/>
                <a:latin typeface="Arial"/>
                <a:cs typeface="Arial"/>
              </a:rPr>
              <a:t>con</a:t>
            </a:r>
            <a:r>
              <a:rPr kumimoji="0" sz="1400" b="0" i="0" u="none" strike="noStrike" kern="0" cap="none" spc="-30"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el</a:t>
            </a:r>
            <a:r>
              <a:rPr kumimoji="0" sz="1400" b="0" i="0" u="none" strike="noStrike" kern="0" cap="none" spc="-5"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número</a:t>
            </a:r>
            <a:r>
              <a:rPr kumimoji="0" sz="1400" b="0" i="0" u="none" strike="noStrike" kern="0" cap="none" spc="-20"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de</a:t>
            </a:r>
            <a:r>
              <a:rPr kumimoji="0" sz="1400" b="0" i="0" u="none" strike="noStrike" kern="0" cap="none" spc="-15" normalizeH="0" baseline="0" noProof="0" dirty="0">
                <a:ln>
                  <a:noFill/>
                </a:ln>
                <a:solidFill>
                  <a:srgbClr val="FFFFFF"/>
                </a:solidFill>
                <a:effectLst/>
                <a:uLnTx/>
                <a:uFillTx/>
                <a:latin typeface="Arial"/>
                <a:cs typeface="Arial"/>
              </a:rPr>
              <a:t> </a:t>
            </a:r>
            <a:r>
              <a:rPr kumimoji="0" sz="1400" b="0" i="0" u="none" strike="noStrike" kern="0" cap="none" spc="-20" normalizeH="0" baseline="0" noProof="0" dirty="0">
                <a:ln>
                  <a:noFill/>
                </a:ln>
                <a:solidFill>
                  <a:srgbClr val="FFFFFF"/>
                </a:solidFill>
                <a:effectLst/>
                <a:uLnTx/>
                <a:uFillTx/>
                <a:latin typeface="Arial"/>
                <a:cs typeface="Arial"/>
              </a:rPr>
              <a:t>días </a:t>
            </a:r>
            <a:r>
              <a:rPr kumimoji="0" sz="1400" b="0" i="0" u="none" strike="noStrike" kern="0" cap="none" spc="0" normalizeH="0" baseline="0" noProof="0" dirty="0">
                <a:ln>
                  <a:noFill/>
                </a:ln>
                <a:solidFill>
                  <a:srgbClr val="FFFFFF"/>
                </a:solidFill>
                <a:effectLst/>
                <a:uLnTx/>
                <a:uFillTx/>
                <a:latin typeface="Arial"/>
                <a:cs typeface="Arial"/>
              </a:rPr>
              <a:t>trabajados</a:t>
            </a:r>
            <a:r>
              <a:rPr kumimoji="0" sz="1400" b="0" i="0" u="none" strike="noStrike" kern="0" cap="none" spc="-30"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y</a:t>
            </a:r>
            <a:r>
              <a:rPr kumimoji="0" sz="1400" b="0" i="0" u="none" strike="noStrike" kern="0" cap="none" spc="-5"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los</a:t>
            </a:r>
            <a:r>
              <a:rPr kumimoji="0" sz="1400" b="0" i="0" u="none" strike="noStrike" kern="0" cap="none" spc="-15" normalizeH="0" baseline="0" noProof="0" dirty="0">
                <a:ln>
                  <a:noFill/>
                </a:ln>
                <a:solidFill>
                  <a:srgbClr val="FFFFFF"/>
                </a:solidFill>
                <a:effectLst/>
                <a:uLnTx/>
                <a:uFillTx/>
                <a:latin typeface="Arial"/>
                <a:cs typeface="Arial"/>
              </a:rPr>
              <a:t> </a:t>
            </a:r>
            <a:r>
              <a:rPr kumimoji="0" sz="1400" b="0" i="0" u="none" strike="noStrike" kern="0" cap="none" spc="-10" normalizeH="0" baseline="0" noProof="0" dirty="0">
                <a:ln>
                  <a:noFill/>
                </a:ln>
                <a:solidFill>
                  <a:srgbClr val="FFFFFF"/>
                </a:solidFill>
                <a:effectLst/>
                <a:uLnTx/>
                <a:uFillTx/>
                <a:latin typeface="Arial"/>
                <a:cs typeface="Arial"/>
              </a:rPr>
              <a:t>salarios percibidos</a:t>
            </a:r>
            <a:endParaRPr kumimoji="0" sz="1400" b="0" i="0" u="none" strike="noStrike" kern="0" cap="none" spc="0" normalizeH="0" baseline="0" noProof="0">
              <a:ln>
                <a:noFill/>
              </a:ln>
              <a:solidFill>
                <a:sysClr val="windowText" lastClr="000000"/>
              </a:solidFill>
              <a:effectLst/>
              <a:uLnTx/>
              <a:uFillTx/>
              <a:latin typeface="Arial"/>
              <a:cs typeface="Arial"/>
            </a:endParaRPr>
          </a:p>
        </p:txBody>
      </p:sp>
      <p:grpSp>
        <p:nvGrpSpPr>
          <p:cNvPr id="13" name="object 13"/>
          <p:cNvGrpSpPr/>
          <p:nvPr/>
        </p:nvGrpSpPr>
        <p:grpSpPr>
          <a:xfrm>
            <a:off x="2189352" y="4910328"/>
            <a:ext cx="3267710" cy="1291590"/>
            <a:chOff x="2189352" y="4910328"/>
            <a:chExt cx="3267710" cy="1291590"/>
          </a:xfrm>
        </p:grpSpPr>
        <p:sp>
          <p:nvSpPr>
            <p:cNvPr id="14" name="object 14"/>
            <p:cNvSpPr/>
            <p:nvPr/>
          </p:nvSpPr>
          <p:spPr>
            <a:xfrm>
              <a:off x="2631820" y="5134686"/>
              <a:ext cx="2825115" cy="192405"/>
            </a:xfrm>
            <a:custGeom>
              <a:avLst/>
              <a:gdLst/>
              <a:ahLst/>
              <a:cxnLst/>
              <a:rect l="l" t="t" r="r" b="b"/>
              <a:pathLst>
                <a:path w="2825115" h="192404">
                  <a:moveTo>
                    <a:pt x="2824860" y="0"/>
                  </a:moveTo>
                  <a:lnTo>
                    <a:pt x="0" y="0"/>
                  </a:lnTo>
                  <a:lnTo>
                    <a:pt x="0" y="191820"/>
                  </a:lnTo>
                  <a:lnTo>
                    <a:pt x="2824860" y="191820"/>
                  </a:lnTo>
                  <a:lnTo>
                    <a:pt x="2824860" y="0"/>
                  </a:lnTo>
                  <a:close/>
                </a:path>
              </a:pathLst>
            </a:custGeom>
            <a:solidFill>
              <a:srgbClr val="AAABB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5" name="object 15"/>
            <p:cNvSpPr/>
            <p:nvPr/>
          </p:nvSpPr>
          <p:spPr>
            <a:xfrm>
              <a:off x="2195702" y="4916678"/>
              <a:ext cx="2131695" cy="1278890"/>
            </a:xfrm>
            <a:custGeom>
              <a:avLst/>
              <a:gdLst/>
              <a:ahLst/>
              <a:cxnLst/>
              <a:rect l="l" t="t" r="r" b="b"/>
              <a:pathLst>
                <a:path w="2131695" h="1278889">
                  <a:moveTo>
                    <a:pt x="2003425" y="0"/>
                  </a:moveTo>
                  <a:lnTo>
                    <a:pt x="127889" y="0"/>
                  </a:lnTo>
                  <a:lnTo>
                    <a:pt x="78116" y="10052"/>
                  </a:lnTo>
                  <a:lnTo>
                    <a:pt x="37465" y="37465"/>
                  </a:lnTo>
                  <a:lnTo>
                    <a:pt x="10052" y="78116"/>
                  </a:lnTo>
                  <a:lnTo>
                    <a:pt x="0" y="127889"/>
                  </a:lnTo>
                  <a:lnTo>
                    <a:pt x="0" y="1150874"/>
                  </a:lnTo>
                  <a:lnTo>
                    <a:pt x="10052" y="1200649"/>
                  </a:lnTo>
                  <a:lnTo>
                    <a:pt x="37465" y="1241296"/>
                  </a:lnTo>
                  <a:lnTo>
                    <a:pt x="78116" y="1268701"/>
                  </a:lnTo>
                  <a:lnTo>
                    <a:pt x="127889" y="1278750"/>
                  </a:lnTo>
                  <a:lnTo>
                    <a:pt x="2003425" y="1278750"/>
                  </a:lnTo>
                  <a:lnTo>
                    <a:pt x="2053197" y="1268701"/>
                  </a:lnTo>
                  <a:lnTo>
                    <a:pt x="2093849" y="1241296"/>
                  </a:lnTo>
                  <a:lnTo>
                    <a:pt x="2121261" y="1200649"/>
                  </a:lnTo>
                  <a:lnTo>
                    <a:pt x="2131314" y="1150874"/>
                  </a:lnTo>
                  <a:lnTo>
                    <a:pt x="2131314" y="127889"/>
                  </a:lnTo>
                  <a:lnTo>
                    <a:pt x="2121261" y="78116"/>
                  </a:lnTo>
                  <a:lnTo>
                    <a:pt x="2093849" y="37465"/>
                  </a:lnTo>
                  <a:lnTo>
                    <a:pt x="2053197" y="10052"/>
                  </a:lnTo>
                  <a:lnTo>
                    <a:pt x="2003425" y="0"/>
                  </a:lnTo>
                  <a:close/>
                </a:path>
              </a:pathLst>
            </a:custGeom>
            <a:solidFill>
              <a:srgbClr val="00AFE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6" name="object 16"/>
            <p:cNvSpPr/>
            <p:nvPr/>
          </p:nvSpPr>
          <p:spPr>
            <a:xfrm>
              <a:off x="2195702" y="4916678"/>
              <a:ext cx="2131695" cy="1278890"/>
            </a:xfrm>
            <a:custGeom>
              <a:avLst/>
              <a:gdLst/>
              <a:ahLst/>
              <a:cxnLst/>
              <a:rect l="l" t="t" r="r" b="b"/>
              <a:pathLst>
                <a:path w="2131695" h="1278889">
                  <a:moveTo>
                    <a:pt x="0" y="127889"/>
                  </a:moveTo>
                  <a:lnTo>
                    <a:pt x="10052" y="78116"/>
                  </a:lnTo>
                  <a:lnTo>
                    <a:pt x="37465" y="37465"/>
                  </a:lnTo>
                  <a:lnTo>
                    <a:pt x="78116" y="10052"/>
                  </a:lnTo>
                  <a:lnTo>
                    <a:pt x="127889" y="0"/>
                  </a:lnTo>
                  <a:lnTo>
                    <a:pt x="2003425" y="0"/>
                  </a:lnTo>
                  <a:lnTo>
                    <a:pt x="2053197" y="10052"/>
                  </a:lnTo>
                  <a:lnTo>
                    <a:pt x="2093849" y="37465"/>
                  </a:lnTo>
                  <a:lnTo>
                    <a:pt x="2121261" y="78116"/>
                  </a:lnTo>
                  <a:lnTo>
                    <a:pt x="2131314" y="127889"/>
                  </a:lnTo>
                  <a:lnTo>
                    <a:pt x="2131314" y="1150874"/>
                  </a:lnTo>
                  <a:lnTo>
                    <a:pt x="2121261" y="1200649"/>
                  </a:lnTo>
                  <a:lnTo>
                    <a:pt x="2093849" y="1241296"/>
                  </a:lnTo>
                  <a:lnTo>
                    <a:pt x="2053197" y="1268701"/>
                  </a:lnTo>
                  <a:lnTo>
                    <a:pt x="2003425" y="1278750"/>
                  </a:lnTo>
                  <a:lnTo>
                    <a:pt x="127889" y="1278750"/>
                  </a:lnTo>
                  <a:lnTo>
                    <a:pt x="78116" y="1268701"/>
                  </a:lnTo>
                  <a:lnTo>
                    <a:pt x="37465" y="1241296"/>
                  </a:lnTo>
                  <a:lnTo>
                    <a:pt x="10052" y="1200649"/>
                  </a:lnTo>
                  <a:lnTo>
                    <a:pt x="0" y="1150874"/>
                  </a:lnTo>
                  <a:lnTo>
                    <a:pt x="0" y="127889"/>
                  </a:lnTo>
                  <a:close/>
                </a:path>
              </a:pathLst>
            </a:custGeom>
            <a:ln w="12699">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7" name="object 17"/>
          <p:cNvSpPr txBox="1"/>
          <p:nvPr/>
        </p:nvSpPr>
        <p:spPr>
          <a:xfrm>
            <a:off x="2294001" y="5235905"/>
            <a:ext cx="1933575" cy="608965"/>
          </a:xfrm>
          <a:prstGeom prst="rect">
            <a:avLst/>
          </a:prstGeom>
        </p:spPr>
        <p:txBody>
          <a:bodyPr vert="horz" wrap="square" lIns="0" tIns="43815" rIns="0" bIns="0" rtlCol="0">
            <a:spAutoFit/>
          </a:bodyPr>
          <a:lstStyle/>
          <a:p>
            <a:pPr marL="12700" marR="5080" lvl="0" indent="0" algn="ctr" defTabSz="914400" eaLnBrk="1" fontAlgn="auto" latinLnBrk="0" hangingPunct="1">
              <a:lnSpc>
                <a:spcPts val="1450"/>
              </a:lnSpc>
              <a:spcBef>
                <a:spcPts val="345"/>
              </a:spcBef>
              <a:spcAft>
                <a:spcPts val="0"/>
              </a:spcAft>
              <a:buClrTx/>
              <a:buSzTx/>
              <a:buFontTx/>
              <a:buNone/>
              <a:tabLst/>
              <a:defRPr/>
            </a:pPr>
            <a:r>
              <a:rPr kumimoji="0" sz="1400" b="0" i="0" u="none" strike="noStrike" kern="0" cap="none" spc="0" normalizeH="0" baseline="0" noProof="0" dirty="0">
                <a:ln>
                  <a:noFill/>
                </a:ln>
                <a:solidFill>
                  <a:srgbClr val="FFFFFF"/>
                </a:solidFill>
                <a:effectLst/>
                <a:uLnTx/>
                <a:uFillTx/>
                <a:latin typeface="Arial"/>
                <a:cs typeface="Arial"/>
              </a:rPr>
              <a:t>Determinar</a:t>
            </a:r>
            <a:r>
              <a:rPr kumimoji="0" sz="1400" b="0" i="0" u="none" strike="noStrike" kern="0" cap="none" spc="-35"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y</a:t>
            </a:r>
            <a:r>
              <a:rPr kumimoji="0" sz="1400" b="0" i="0" u="none" strike="noStrike" kern="0" cap="none" spc="-10"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enterar</a:t>
            </a:r>
            <a:r>
              <a:rPr kumimoji="0" sz="1400" b="0" i="0" u="none" strike="noStrike" kern="0" cap="none" spc="-30" normalizeH="0" baseline="0" noProof="0" dirty="0">
                <a:ln>
                  <a:noFill/>
                </a:ln>
                <a:solidFill>
                  <a:srgbClr val="FFFFFF"/>
                </a:solidFill>
                <a:effectLst/>
                <a:uLnTx/>
                <a:uFillTx/>
                <a:latin typeface="Arial"/>
                <a:cs typeface="Arial"/>
              </a:rPr>
              <a:t> </a:t>
            </a:r>
            <a:r>
              <a:rPr kumimoji="0" sz="1400" b="0" i="0" u="none" strike="noStrike" kern="0" cap="none" spc="-25" normalizeH="0" baseline="0" noProof="0" dirty="0">
                <a:ln>
                  <a:noFill/>
                </a:ln>
                <a:solidFill>
                  <a:srgbClr val="FFFFFF"/>
                </a:solidFill>
                <a:effectLst/>
                <a:uLnTx/>
                <a:uFillTx/>
                <a:latin typeface="Arial"/>
                <a:cs typeface="Arial"/>
              </a:rPr>
              <a:t>las </a:t>
            </a:r>
            <a:r>
              <a:rPr kumimoji="0" sz="1400" b="0" i="0" u="none" strike="noStrike" kern="0" cap="none" spc="0" normalizeH="0" baseline="0" noProof="0" dirty="0">
                <a:ln>
                  <a:noFill/>
                </a:ln>
                <a:solidFill>
                  <a:srgbClr val="FFFFFF"/>
                </a:solidFill>
                <a:effectLst/>
                <a:uLnTx/>
                <a:uFillTx/>
                <a:latin typeface="Arial"/>
                <a:cs typeface="Arial"/>
              </a:rPr>
              <a:t>cuotas</a:t>
            </a:r>
            <a:r>
              <a:rPr kumimoji="0" sz="1400" b="0" i="0" u="none" strike="noStrike" kern="0" cap="none" spc="-25" normalizeH="0" baseline="0" noProof="0" dirty="0">
                <a:ln>
                  <a:noFill/>
                </a:ln>
                <a:solidFill>
                  <a:srgbClr val="FFFFFF"/>
                </a:solidFill>
                <a:effectLst/>
                <a:uLnTx/>
                <a:uFillTx/>
                <a:latin typeface="Arial"/>
                <a:cs typeface="Arial"/>
              </a:rPr>
              <a:t> </a:t>
            </a:r>
            <a:r>
              <a:rPr kumimoji="0" sz="1400" b="0" i="0" u="none" strike="noStrike" kern="0" cap="none" spc="-10" normalizeH="0" baseline="0" noProof="0" dirty="0">
                <a:ln>
                  <a:noFill/>
                </a:ln>
                <a:solidFill>
                  <a:srgbClr val="FFFFFF"/>
                </a:solidFill>
                <a:effectLst/>
                <a:uLnTx/>
                <a:uFillTx/>
                <a:latin typeface="Arial"/>
                <a:cs typeface="Arial"/>
              </a:rPr>
              <a:t>obrero</a:t>
            </a:r>
            <a:r>
              <a:rPr kumimoji="0" sz="1400" b="0" i="0" u="none" strike="noStrike" kern="0" cap="none" spc="500" normalizeH="0" baseline="0" noProof="0" dirty="0">
                <a:ln>
                  <a:noFill/>
                </a:ln>
                <a:solidFill>
                  <a:srgbClr val="FFFFFF"/>
                </a:solidFill>
                <a:effectLst/>
                <a:uLnTx/>
                <a:uFillTx/>
                <a:latin typeface="Arial"/>
                <a:cs typeface="Arial"/>
              </a:rPr>
              <a:t> </a:t>
            </a:r>
            <a:r>
              <a:rPr kumimoji="0" sz="1400" b="0" i="0" u="none" strike="noStrike" kern="0" cap="none" spc="-10" normalizeH="0" baseline="0" noProof="0" dirty="0">
                <a:ln>
                  <a:noFill/>
                </a:ln>
                <a:solidFill>
                  <a:srgbClr val="FFFFFF"/>
                </a:solidFill>
                <a:effectLst/>
                <a:uLnTx/>
                <a:uFillTx/>
                <a:latin typeface="Arial"/>
                <a:cs typeface="Arial"/>
              </a:rPr>
              <a:t>patronales</a:t>
            </a:r>
            <a:endParaRPr kumimoji="0" sz="1400" b="0" i="0" u="none" strike="noStrike" kern="0" cap="none" spc="0" normalizeH="0" baseline="0" noProof="0">
              <a:ln>
                <a:noFill/>
              </a:ln>
              <a:solidFill>
                <a:sysClr val="windowText" lastClr="000000"/>
              </a:solidFill>
              <a:effectLst/>
              <a:uLnTx/>
              <a:uFillTx/>
              <a:latin typeface="Arial"/>
              <a:cs typeface="Arial"/>
            </a:endParaRPr>
          </a:p>
        </p:txBody>
      </p:sp>
      <p:grpSp>
        <p:nvGrpSpPr>
          <p:cNvPr id="18" name="object 18"/>
          <p:cNvGrpSpPr/>
          <p:nvPr/>
        </p:nvGrpSpPr>
        <p:grpSpPr>
          <a:xfrm>
            <a:off x="5023992" y="3637026"/>
            <a:ext cx="2144395" cy="2564765"/>
            <a:chOff x="5023992" y="3637026"/>
            <a:chExt cx="2144395" cy="2564765"/>
          </a:xfrm>
        </p:grpSpPr>
        <p:sp>
          <p:nvSpPr>
            <p:cNvPr id="19" name="object 19"/>
            <p:cNvSpPr/>
            <p:nvPr/>
          </p:nvSpPr>
          <p:spPr>
            <a:xfrm>
              <a:off x="5365622" y="3637026"/>
              <a:ext cx="192405" cy="1588770"/>
            </a:xfrm>
            <a:custGeom>
              <a:avLst/>
              <a:gdLst/>
              <a:ahLst/>
              <a:cxnLst/>
              <a:rect l="l" t="t" r="r" b="b"/>
              <a:pathLst>
                <a:path w="192404" h="1588770">
                  <a:moveTo>
                    <a:pt x="191820" y="0"/>
                  </a:moveTo>
                  <a:lnTo>
                    <a:pt x="0" y="0"/>
                  </a:lnTo>
                  <a:lnTo>
                    <a:pt x="0" y="1588643"/>
                  </a:lnTo>
                  <a:lnTo>
                    <a:pt x="191820" y="1588643"/>
                  </a:lnTo>
                  <a:lnTo>
                    <a:pt x="191820" y="0"/>
                  </a:lnTo>
                  <a:close/>
                </a:path>
              </a:pathLst>
            </a:custGeom>
            <a:solidFill>
              <a:srgbClr val="AAABB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0" name="object 20"/>
            <p:cNvSpPr/>
            <p:nvPr/>
          </p:nvSpPr>
          <p:spPr>
            <a:xfrm>
              <a:off x="5030342" y="4916678"/>
              <a:ext cx="2131695" cy="1278890"/>
            </a:xfrm>
            <a:custGeom>
              <a:avLst/>
              <a:gdLst/>
              <a:ahLst/>
              <a:cxnLst/>
              <a:rect l="l" t="t" r="r" b="b"/>
              <a:pathLst>
                <a:path w="2131695" h="1278889">
                  <a:moveTo>
                    <a:pt x="2003425" y="0"/>
                  </a:moveTo>
                  <a:lnTo>
                    <a:pt x="127889" y="0"/>
                  </a:lnTo>
                  <a:lnTo>
                    <a:pt x="78116" y="10052"/>
                  </a:lnTo>
                  <a:lnTo>
                    <a:pt x="37464" y="37465"/>
                  </a:lnTo>
                  <a:lnTo>
                    <a:pt x="10052" y="78116"/>
                  </a:lnTo>
                  <a:lnTo>
                    <a:pt x="0" y="127889"/>
                  </a:lnTo>
                  <a:lnTo>
                    <a:pt x="0" y="1150874"/>
                  </a:lnTo>
                  <a:lnTo>
                    <a:pt x="10052" y="1200649"/>
                  </a:lnTo>
                  <a:lnTo>
                    <a:pt x="37465" y="1241296"/>
                  </a:lnTo>
                  <a:lnTo>
                    <a:pt x="78116" y="1268701"/>
                  </a:lnTo>
                  <a:lnTo>
                    <a:pt x="127889" y="1278750"/>
                  </a:lnTo>
                  <a:lnTo>
                    <a:pt x="2003425" y="1278750"/>
                  </a:lnTo>
                  <a:lnTo>
                    <a:pt x="2053197" y="1268701"/>
                  </a:lnTo>
                  <a:lnTo>
                    <a:pt x="2093849" y="1241296"/>
                  </a:lnTo>
                  <a:lnTo>
                    <a:pt x="2121261" y="1200649"/>
                  </a:lnTo>
                  <a:lnTo>
                    <a:pt x="2131314" y="1150874"/>
                  </a:lnTo>
                  <a:lnTo>
                    <a:pt x="2131314" y="127889"/>
                  </a:lnTo>
                  <a:lnTo>
                    <a:pt x="2121261" y="78116"/>
                  </a:lnTo>
                  <a:lnTo>
                    <a:pt x="2093849" y="37465"/>
                  </a:lnTo>
                  <a:lnTo>
                    <a:pt x="2053197" y="10052"/>
                  </a:lnTo>
                  <a:lnTo>
                    <a:pt x="2003425"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1" name="object 21"/>
            <p:cNvSpPr/>
            <p:nvPr/>
          </p:nvSpPr>
          <p:spPr>
            <a:xfrm>
              <a:off x="5030342" y="4916678"/>
              <a:ext cx="2131695" cy="1278890"/>
            </a:xfrm>
            <a:custGeom>
              <a:avLst/>
              <a:gdLst/>
              <a:ahLst/>
              <a:cxnLst/>
              <a:rect l="l" t="t" r="r" b="b"/>
              <a:pathLst>
                <a:path w="2131695" h="1278889">
                  <a:moveTo>
                    <a:pt x="0" y="127889"/>
                  </a:moveTo>
                  <a:lnTo>
                    <a:pt x="10052" y="78116"/>
                  </a:lnTo>
                  <a:lnTo>
                    <a:pt x="37464" y="37465"/>
                  </a:lnTo>
                  <a:lnTo>
                    <a:pt x="78116" y="10052"/>
                  </a:lnTo>
                  <a:lnTo>
                    <a:pt x="127889" y="0"/>
                  </a:lnTo>
                  <a:lnTo>
                    <a:pt x="2003425" y="0"/>
                  </a:lnTo>
                  <a:lnTo>
                    <a:pt x="2053197" y="10052"/>
                  </a:lnTo>
                  <a:lnTo>
                    <a:pt x="2093849" y="37465"/>
                  </a:lnTo>
                  <a:lnTo>
                    <a:pt x="2121261" y="78116"/>
                  </a:lnTo>
                  <a:lnTo>
                    <a:pt x="2131314" y="127889"/>
                  </a:lnTo>
                  <a:lnTo>
                    <a:pt x="2131314" y="1150874"/>
                  </a:lnTo>
                  <a:lnTo>
                    <a:pt x="2121261" y="1200649"/>
                  </a:lnTo>
                  <a:lnTo>
                    <a:pt x="2093849" y="1241296"/>
                  </a:lnTo>
                  <a:lnTo>
                    <a:pt x="2053197" y="1268701"/>
                  </a:lnTo>
                  <a:lnTo>
                    <a:pt x="2003425" y="1278750"/>
                  </a:lnTo>
                  <a:lnTo>
                    <a:pt x="127889" y="1278750"/>
                  </a:lnTo>
                  <a:lnTo>
                    <a:pt x="78116" y="1268701"/>
                  </a:lnTo>
                  <a:lnTo>
                    <a:pt x="37465" y="1241296"/>
                  </a:lnTo>
                  <a:lnTo>
                    <a:pt x="10052" y="1200649"/>
                  </a:lnTo>
                  <a:lnTo>
                    <a:pt x="0" y="1150874"/>
                  </a:lnTo>
                  <a:lnTo>
                    <a:pt x="0" y="127889"/>
                  </a:lnTo>
                  <a:close/>
                </a:path>
              </a:pathLst>
            </a:custGeom>
            <a:ln w="12699">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22" name="object 22"/>
          <p:cNvSpPr txBox="1"/>
          <p:nvPr/>
        </p:nvSpPr>
        <p:spPr>
          <a:xfrm>
            <a:off x="5109209" y="5052441"/>
            <a:ext cx="1974214" cy="975994"/>
          </a:xfrm>
          <a:prstGeom prst="rect">
            <a:avLst/>
          </a:prstGeom>
        </p:spPr>
        <p:txBody>
          <a:bodyPr vert="horz" wrap="square" lIns="0" tIns="42544" rIns="0" bIns="0" rtlCol="0">
            <a:spAutoFit/>
          </a:bodyPr>
          <a:lstStyle/>
          <a:p>
            <a:pPr marL="12065" marR="5080" lvl="0" indent="-1905" algn="ctr" defTabSz="914400" eaLnBrk="1" fontAlgn="auto" latinLnBrk="0" hangingPunct="1">
              <a:lnSpc>
                <a:spcPct val="86300"/>
              </a:lnSpc>
              <a:spcBef>
                <a:spcPts val="334"/>
              </a:spcBef>
              <a:spcAft>
                <a:spcPts val="0"/>
              </a:spcAft>
              <a:buClrTx/>
              <a:buSzTx/>
              <a:buFontTx/>
              <a:buNone/>
              <a:tabLst/>
              <a:defRPr/>
            </a:pPr>
            <a:r>
              <a:rPr kumimoji="0" sz="1400" b="0" i="0" u="none" strike="noStrike" kern="0" cap="none" spc="0" normalizeH="0" baseline="0" noProof="0" dirty="0">
                <a:ln>
                  <a:noFill/>
                </a:ln>
                <a:solidFill>
                  <a:srgbClr val="FFFFFF"/>
                </a:solidFill>
                <a:effectLst/>
                <a:uLnTx/>
                <a:uFillTx/>
                <a:latin typeface="Arial"/>
                <a:cs typeface="Arial"/>
              </a:rPr>
              <a:t>Proporcionar</a:t>
            </a:r>
            <a:r>
              <a:rPr kumimoji="0" sz="1400" b="0" i="0" u="none" strike="noStrike" kern="0" cap="none" spc="-30" normalizeH="0" baseline="0" noProof="0" dirty="0">
                <a:ln>
                  <a:noFill/>
                </a:ln>
                <a:solidFill>
                  <a:srgbClr val="FFFFFF"/>
                </a:solidFill>
                <a:effectLst/>
                <a:uLnTx/>
                <a:uFillTx/>
                <a:latin typeface="Arial"/>
                <a:cs typeface="Arial"/>
              </a:rPr>
              <a:t> </a:t>
            </a:r>
            <a:r>
              <a:rPr kumimoji="0" sz="1400" b="0" i="0" u="none" strike="noStrike" kern="0" cap="none" spc="-10" normalizeH="0" baseline="0" noProof="0" dirty="0">
                <a:ln>
                  <a:noFill/>
                </a:ln>
                <a:solidFill>
                  <a:srgbClr val="FFFFFF"/>
                </a:solidFill>
                <a:effectLst/>
                <a:uLnTx/>
                <a:uFillTx/>
                <a:latin typeface="Arial"/>
                <a:cs typeface="Arial"/>
              </a:rPr>
              <a:t>elementos </a:t>
            </a:r>
            <a:r>
              <a:rPr kumimoji="0" sz="1400" b="0" i="0" u="none" strike="noStrike" kern="0" cap="none" spc="0" normalizeH="0" baseline="0" noProof="0" dirty="0">
                <a:ln>
                  <a:noFill/>
                </a:ln>
                <a:solidFill>
                  <a:srgbClr val="FFFFFF"/>
                </a:solidFill>
                <a:effectLst/>
                <a:uLnTx/>
                <a:uFillTx/>
                <a:latin typeface="Arial"/>
                <a:cs typeface="Arial"/>
              </a:rPr>
              <a:t>necesarios</a:t>
            </a:r>
            <a:r>
              <a:rPr kumimoji="0" sz="1400" b="0" i="0" u="none" strike="noStrike" kern="0" cap="none" spc="-40"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para</a:t>
            </a:r>
            <a:r>
              <a:rPr kumimoji="0" sz="1400" b="0" i="0" u="none" strike="noStrike" kern="0" cap="none" spc="-25" normalizeH="0" baseline="0" noProof="0" dirty="0">
                <a:ln>
                  <a:noFill/>
                </a:ln>
                <a:solidFill>
                  <a:srgbClr val="FFFFFF"/>
                </a:solidFill>
                <a:effectLst/>
                <a:uLnTx/>
                <a:uFillTx/>
                <a:latin typeface="Arial"/>
                <a:cs typeface="Arial"/>
              </a:rPr>
              <a:t> </a:t>
            </a:r>
            <a:r>
              <a:rPr kumimoji="0" sz="1400" b="0" i="0" u="none" strike="noStrike" kern="0" cap="none" spc="-10" normalizeH="0" baseline="0" noProof="0" dirty="0">
                <a:ln>
                  <a:noFill/>
                </a:ln>
                <a:solidFill>
                  <a:srgbClr val="FFFFFF"/>
                </a:solidFill>
                <a:effectLst/>
                <a:uLnTx/>
                <a:uFillTx/>
                <a:latin typeface="Arial"/>
                <a:cs typeface="Arial"/>
              </a:rPr>
              <a:t>precisar </a:t>
            </a:r>
            <a:r>
              <a:rPr kumimoji="0" sz="1400" b="0" i="0" u="none" strike="noStrike" kern="0" cap="none" spc="0" normalizeH="0" baseline="0" noProof="0" dirty="0">
                <a:ln>
                  <a:noFill/>
                </a:ln>
                <a:solidFill>
                  <a:srgbClr val="FFFFFF"/>
                </a:solidFill>
                <a:effectLst/>
                <a:uLnTx/>
                <a:uFillTx/>
                <a:latin typeface="Arial"/>
                <a:cs typeface="Arial"/>
              </a:rPr>
              <a:t>la</a:t>
            </a:r>
            <a:r>
              <a:rPr kumimoji="0" sz="1400" b="0" i="0" u="none" strike="noStrike" kern="0" cap="none" spc="-35"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existencia,</a:t>
            </a:r>
            <a:r>
              <a:rPr kumimoji="0" sz="1400" b="0" i="0" u="none" strike="noStrike" kern="0" cap="none" spc="-25" normalizeH="0" baseline="0" noProof="0" dirty="0">
                <a:ln>
                  <a:noFill/>
                </a:ln>
                <a:solidFill>
                  <a:srgbClr val="FFFFFF"/>
                </a:solidFill>
                <a:effectLst/>
                <a:uLnTx/>
                <a:uFillTx/>
                <a:latin typeface="Arial"/>
                <a:cs typeface="Arial"/>
              </a:rPr>
              <a:t> </a:t>
            </a:r>
            <a:r>
              <a:rPr kumimoji="0" sz="1400" b="0" i="0" u="none" strike="noStrike" kern="0" cap="none" spc="-10" normalizeH="0" baseline="0" noProof="0" dirty="0">
                <a:ln>
                  <a:noFill/>
                </a:ln>
                <a:solidFill>
                  <a:srgbClr val="FFFFFF"/>
                </a:solidFill>
                <a:effectLst/>
                <a:uLnTx/>
                <a:uFillTx/>
                <a:latin typeface="Arial"/>
                <a:cs typeface="Arial"/>
              </a:rPr>
              <a:t>naturaleza </a:t>
            </a:r>
            <a:r>
              <a:rPr kumimoji="0" sz="1400" b="0" i="0" u="none" strike="noStrike" kern="0" cap="none" spc="0" normalizeH="0" baseline="0" noProof="0" dirty="0">
                <a:ln>
                  <a:noFill/>
                </a:ln>
                <a:solidFill>
                  <a:srgbClr val="FFFFFF"/>
                </a:solidFill>
                <a:effectLst/>
                <a:uLnTx/>
                <a:uFillTx/>
                <a:latin typeface="Arial"/>
                <a:cs typeface="Arial"/>
              </a:rPr>
              <a:t>y</a:t>
            </a:r>
            <a:r>
              <a:rPr kumimoji="0" sz="1400" b="0" i="0" u="none" strike="noStrike" kern="0" cap="none" spc="-15"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cuantía</a:t>
            </a:r>
            <a:r>
              <a:rPr kumimoji="0" sz="1400" b="0" i="0" u="none" strike="noStrike" kern="0" cap="none" spc="-30"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de</a:t>
            </a:r>
            <a:r>
              <a:rPr kumimoji="0" sz="1400" b="0" i="0" u="none" strike="noStrike" kern="0" cap="none" spc="-10" normalizeH="0" baseline="0" noProof="0" dirty="0">
                <a:ln>
                  <a:noFill/>
                </a:ln>
                <a:solidFill>
                  <a:srgbClr val="FFFFFF"/>
                </a:solidFill>
                <a:effectLst/>
                <a:uLnTx/>
                <a:uFillTx/>
                <a:latin typeface="Arial"/>
                <a:cs typeface="Arial"/>
              </a:rPr>
              <a:t> </a:t>
            </a:r>
            <a:r>
              <a:rPr kumimoji="0" sz="1400" b="0" i="0" u="none" strike="noStrike" kern="0" cap="none" spc="-25" normalizeH="0" baseline="0" noProof="0" dirty="0">
                <a:ln>
                  <a:noFill/>
                </a:ln>
                <a:solidFill>
                  <a:srgbClr val="FFFFFF"/>
                </a:solidFill>
                <a:effectLst/>
                <a:uLnTx/>
                <a:uFillTx/>
                <a:latin typeface="Arial"/>
                <a:cs typeface="Arial"/>
              </a:rPr>
              <a:t>las </a:t>
            </a:r>
            <a:r>
              <a:rPr kumimoji="0" sz="1400" b="0" i="0" u="none" strike="noStrike" kern="0" cap="none" spc="-10" normalizeH="0" baseline="0" noProof="0" dirty="0">
                <a:ln>
                  <a:noFill/>
                </a:ln>
                <a:solidFill>
                  <a:srgbClr val="FFFFFF"/>
                </a:solidFill>
                <a:effectLst/>
                <a:uLnTx/>
                <a:uFillTx/>
                <a:latin typeface="Arial"/>
                <a:cs typeface="Arial"/>
              </a:rPr>
              <a:t>obligaciones</a:t>
            </a:r>
            <a:endParaRPr kumimoji="0" sz="1400" b="0" i="0" u="none" strike="noStrike" kern="0" cap="none" spc="0" normalizeH="0" baseline="0" noProof="0">
              <a:ln>
                <a:noFill/>
              </a:ln>
              <a:solidFill>
                <a:sysClr val="windowText" lastClr="000000"/>
              </a:solidFill>
              <a:effectLst/>
              <a:uLnTx/>
              <a:uFillTx/>
              <a:latin typeface="Arial"/>
              <a:cs typeface="Arial"/>
            </a:endParaRPr>
          </a:p>
        </p:txBody>
      </p:sp>
      <p:grpSp>
        <p:nvGrpSpPr>
          <p:cNvPr id="23" name="object 23"/>
          <p:cNvGrpSpPr/>
          <p:nvPr/>
        </p:nvGrpSpPr>
        <p:grpSpPr>
          <a:xfrm>
            <a:off x="5023992" y="2038604"/>
            <a:ext cx="2144395" cy="2564765"/>
            <a:chOff x="5023992" y="2038604"/>
            <a:chExt cx="2144395" cy="2564765"/>
          </a:xfrm>
        </p:grpSpPr>
        <p:sp>
          <p:nvSpPr>
            <p:cNvPr id="24" name="object 24"/>
            <p:cNvSpPr/>
            <p:nvPr/>
          </p:nvSpPr>
          <p:spPr>
            <a:xfrm>
              <a:off x="5365622" y="2038604"/>
              <a:ext cx="192405" cy="1588770"/>
            </a:xfrm>
            <a:custGeom>
              <a:avLst/>
              <a:gdLst/>
              <a:ahLst/>
              <a:cxnLst/>
              <a:rect l="l" t="t" r="r" b="b"/>
              <a:pathLst>
                <a:path w="192404" h="1588770">
                  <a:moveTo>
                    <a:pt x="191820" y="0"/>
                  </a:moveTo>
                  <a:lnTo>
                    <a:pt x="0" y="0"/>
                  </a:lnTo>
                  <a:lnTo>
                    <a:pt x="0" y="1588643"/>
                  </a:lnTo>
                  <a:lnTo>
                    <a:pt x="191820" y="1588643"/>
                  </a:lnTo>
                  <a:lnTo>
                    <a:pt x="191820" y="0"/>
                  </a:lnTo>
                  <a:close/>
                </a:path>
              </a:pathLst>
            </a:custGeom>
            <a:solidFill>
              <a:srgbClr val="AAABB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5" name="object 25"/>
            <p:cNvSpPr/>
            <p:nvPr/>
          </p:nvSpPr>
          <p:spPr>
            <a:xfrm>
              <a:off x="5030342" y="3318129"/>
              <a:ext cx="2131695" cy="1278890"/>
            </a:xfrm>
            <a:custGeom>
              <a:avLst/>
              <a:gdLst/>
              <a:ahLst/>
              <a:cxnLst/>
              <a:rect l="l" t="t" r="r" b="b"/>
              <a:pathLst>
                <a:path w="2131695" h="1278889">
                  <a:moveTo>
                    <a:pt x="2003425" y="0"/>
                  </a:moveTo>
                  <a:lnTo>
                    <a:pt x="127889" y="0"/>
                  </a:lnTo>
                  <a:lnTo>
                    <a:pt x="78116" y="10052"/>
                  </a:lnTo>
                  <a:lnTo>
                    <a:pt x="37464" y="37464"/>
                  </a:lnTo>
                  <a:lnTo>
                    <a:pt x="10052" y="78116"/>
                  </a:lnTo>
                  <a:lnTo>
                    <a:pt x="0" y="127888"/>
                  </a:lnTo>
                  <a:lnTo>
                    <a:pt x="0" y="1151001"/>
                  </a:lnTo>
                  <a:lnTo>
                    <a:pt x="10052" y="1200773"/>
                  </a:lnTo>
                  <a:lnTo>
                    <a:pt x="37465" y="1241425"/>
                  </a:lnTo>
                  <a:lnTo>
                    <a:pt x="78116" y="1268837"/>
                  </a:lnTo>
                  <a:lnTo>
                    <a:pt x="127889" y="1278890"/>
                  </a:lnTo>
                  <a:lnTo>
                    <a:pt x="2003425" y="1278890"/>
                  </a:lnTo>
                  <a:lnTo>
                    <a:pt x="2053197" y="1268837"/>
                  </a:lnTo>
                  <a:lnTo>
                    <a:pt x="2093849" y="1241425"/>
                  </a:lnTo>
                  <a:lnTo>
                    <a:pt x="2121261" y="1200773"/>
                  </a:lnTo>
                  <a:lnTo>
                    <a:pt x="2131314" y="1151001"/>
                  </a:lnTo>
                  <a:lnTo>
                    <a:pt x="2131314" y="127888"/>
                  </a:lnTo>
                  <a:lnTo>
                    <a:pt x="2121261" y="78116"/>
                  </a:lnTo>
                  <a:lnTo>
                    <a:pt x="2093849" y="37464"/>
                  </a:lnTo>
                  <a:lnTo>
                    <a:pt x="2053197" y="10052"/>
                  </a:lnTo>
                  <a:lnTo>
                    <a:pt x="2003425"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6" name="object 26"/>
            <p:cNvSpPr/>
            <p:nvPr/>
          </p:nvSpPr>
          <p:spPr>
            <a:xfrm>
              <a:off x="5030342" y="3318129"/>
              <a:ext cx="2131695" cy="1278890"/>
            </a:xfrm>
            <a:custGeom>
              <a:avLst/>
              <a:gdLst/>
              <a:ahLst/>
              <a:cxnLst/>
              <a:rect l="l" t="t" r="r" b="b"/>
              <a:pathLst>
                <a:path w="2131695" h="1278889">
                  <a:moveTo>
                    <a:pt x="0" y="127888"/>
                  </a:moveTo>
                  <a:lnTo>
                    <a:pt x="10052" y="78116"/>
                  </a:lnTo>
                  <a:lnTo>
                    <a:pt x="37464" y="37464"/>
                  </a:lnTo>
                  <a:lnTo>
                    <a:pt x="78116" y="10052"/>
                  </a:lnTo>
                  <a:lnTo>
                    <a:pt x="127889" y="0"/>
                  </a:lnTo>
                  <a:lnTo>
                    <a:pt x="2003425" y="0"/>
                  </a:lnTo>
                  <a:lnTo>
                    <a:pt x="2053197" y="10052"/>
                  </a:lnTo>
                  <a:lnTo>
                    <a:pt x="2093849" y="37464"/>
                  </a:lnTo>
                  <a:lnTo>
                    <a:pt x="2121261" y="78116"/>
                  </a:lnTo>
                  <a:lnTo>
                    <a:pt x="2131314" y="127888"/>
                  </a:lnTo>
                  <a:lnTo>
                    <a:pt x="2131314" y="1151001"/>
                  </a:lnTo>
                  <a:lnTo>
                    <a:pt x="2121261" y="1200773"/>
                  </a:lnTo>
                  <a:lnTo>
                    <a:pt x="2093849" y="1241425"/>
                  </a:lnTo>
                  <a:lnTo>
                    <a:pt x="2053197" y="1268837"/>
                  </a:lnTo>
                  <a:lnTo>
                    <a:pt x="2003425" y="1278890"/>
                  </a:lnTo>
                  <a:lnTo>
                    <a:pt x="127889" y="1278890"/>
                  </a:lnTo>
                  <a:lnTo>
                    <a:pt x="78116" y="1268837"/>
                  </a:lnTo>
                  <a:lnTo>
                    <a:pt x="37465" y="1241425"/>
                  </a:lnTo>
                  <a:lnTo>
                    <a:pt x="10052" y="1200773"/>
                  </a:lnTo>
                  <a:lnTo>
                    <a:pt x="0" y="1151001"/>
                  </a:lnTo>
                  <a:lnTo>
                    <a:pt x="0" y="127888"/>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27" name="object 27"/>
          <p:cNvSpPr txBox="1"/>
          <p:nvPr/>
        </p:nvSpPr>
        <p:spPr>
          <a:xfrm>
            <a:off x="5170170" y="3729609"/>
            <a:ext cx="1852930" cy="424180"/>
          </a:xfrm>
          <a:prstGeom prst="rect">
            <a:avLst/>
          </a:prstGeom>
        </p:spPr>
        <p:txBody>
          <a:bodyPr vert="horz" wrap="square" lIns="0" tIns="43180" rIns="0" bIns="0" rtlCol="0">
            <a:spAutoFit/>
          </a:bodyPr>
          <a:lstStyle/>
          <a:p>
            <a:pPr marL="163195" marR="5080" lvl="0" indent="-151130" defTabSz="914400" eaLnBrk="1" fontAlgn="auto" latinLnBrk="0" hangingPunct="1">
              <a:lnSpc>
                <a:spcPts val="1450"/>
              </a:lnSpc>
              <a:spcBef>
                <a:spcPts val="340"/>
              </a:spcBef>
              <a:spcAft>
                <a:spcPts val="0"/>
              </a:spcAft>
              <a:buClrTx/>
              <a:buSzTx/>
              <a:buFontTx/>
              <a:buNone/>
              <a:tabLst/>
              <a:defRPr/>
            </a:pPr>
            <a:r>
              <a:rPr kumimoji="0" sz="1400" b="0" i="0" u="none" strike="noStrike" kern="0" cap="none" spc="0" normalizeH="0" baseline="0" noProof="0" dirty="0">
                <a:ln>
                  <a:noFill/>
                </a:ln>
                <a:solidFill>
                  <a:srgbClr val="FFFFFF"/>
                </a:solidFill>
                <a:effectLst/>
                <a:uLnTx/>
                <a:uFillTx/>
                <a:latin typeface="Arial"/>
                <a:cs typeface="Arial"/>
              </a:rPr>
              <a:t>Permitir</a:t>
            </a:r>
            <a:r>
              <a:rPr kumimoji="0" sz="1400" b="0" i="0" u="none" strike="noStrike" kern="0" cap="none" spc="-30"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inspecciones</a:t>
            </a:r>
            <a:r>
              <a:rPr kumimoji="0" sz="1400" b="0" i="0" u="none" strike="noStrike" kern="0" cap="none" spc="-40" normalizeH="0" baseline="0" noProof="0" dirty="0">
                <a:ln>
                  <a:noFill/>
                </a:ln>
                <a:solidFill>
                  <a:srgbClr val="FFFFFF"/>
                </a:solidFill>
                <a:effectLst/>
                <a:uLnTx/>
                <a:uFillTx/>
                <a:latin typeface="Arial"/>
                <a:cs typeface="Arial"/>
              </a:rPr>
              <a:t> </a:t>
            </a:r>
            <a:r>
              <a:rPr kumimoji="0" sz="1400" b="0" i="0" u="none" strike="noStrike" kern="0" cap="none" spc="-50" normalizeH="0" baseline="0" noProof="0" dirty="0">
                <a:ln>
                  <a:noFill/>
                </a:ln>
                <a:solidFill>
                  <a:srgbClr val="FFFFFF"/>
                </a:solidFill>
                <a:effectLst/>
                <a:uLnTx/>
                <a:uFillTx/>
                <a:latin typeface="Arial"/>
                <a:cs typeface="Arial"/>
              </a:rPr>
              <a:t>y </a:t>
            </a:r>
            <a:r>
              <a:rPr kumimoji="0" sz="1400" b="0" i="0" u="none" strike="noStrike" kern="0" cap="none" spc="0" normalizeH="0" baseline="0" noProof="0" dirty="0">
                <a:ln>
                  <a:noFill/>
                </a:ln>
                <a:solidFill>
                  <a:srgbClr val="FFFFFF"/>
                </a:solidFill>
                <a:effectLst/>
                <a:uLnTx/>
                <a:uFillTx/>
                <a:latin typeface="Arial"/>
                <a:cs typeface="Arial"/>
              </a:rPr>
              <a:t>visitas</a:t>
            </a:r>
            <a:r>
              <a:rPr kumimoji="0" sz="1400" b="0" i="0" u="none" strike="noStrike" kern="0" cap="none" spc="-25" normalizeH="0" baseline="0" noProof="0" dirty="0">
                <a:ln>
                  <a:noFill/>
                </a:ln>
                <a:solidFill>
                  <a:srgbClr val="FFFFFF"/>
                </a:solidFill>
                <a:effectLst/>
                <a:uLnTx/>
                <a:uFillTx/>
                <a:latin typeface="Arial"/>
                <a:cs typeface="Arial"/>
              </a:rPr>
              <a:t> </a:t>
            </a:r>
            <a:r>
              <a:rPr kumimoji="0" sz="1400" b="0" i="0" u="none" strike="noStrike" kern="0" cap="none" spc="-10" normalizeH="0" baseline="0" noProof="0" dirty="0">
                <a:ln>
                  <a:noFill/>
                </a:ln>
                <a:solidFill>
                  <a:srgbClr val="FFFFFF"/>
                </a:solidFill>
                <a:effectLst/>
                <a:uLnTx/>
                <a:uFillTx/>
                <a:latin typeface="Arial"/>
                <a:cs typeface="Arial"/>
              </a:rPr>
              <a:t>domiciliarias</a:t>
            </a:r>
            <a:endParaRPr kumimoji="0" sz="1400" b="0" i="0" u="none" strike="noStrike" kern="0" cap="none" spc="0" normalizeH="0" baseline="0" noProof="0">
              <a:ln>
                <a:noFill/>
              </a:ln>
              <a:solidFill>
                <a:sysClr val="windowText" lastClr="000000"/>
              </a:solidFill>
              <a:effectLst/>
              <a:uLnTx/>
              <a:uFillTx/>
              <a:latin typeface="Arial"/>
              <a:cs typeface="Arial"/>
            </a:endParaRPr>
          </a:p>
        </p:txBody>
      </p:sp>
      <p:grpSp>
        <p:nvGrpSpPr>
          <p:cNvPr id="28" name="object 28"/>
          <p:cNvGrpSpPr/>
          <p:nvPr/>
        </p:nvGrpSpPr>
        <p:grpSpPr>
          <a:xfrm>
            <a:off x="5023992" y="1713357"/>
            <a:ext cx="3267710" cy="1291590"/>
            <a:chOff x="5023992" y="1713357"/>
            <a:chExt cx="3267710" cy="1291590"/>
          </a:xfrm>
        </p:grpSpPr>
        <p:sp>
          <p:nvSpPr>
            <p:cNvPr id="29" name="object 29"/>
            <p:cNvSpPr/>
            <p:nvPr/>
          </p:nvSpPr>
          <p:spPr>
            <a:xfrm>
              <a:off x="5466460" y="1937715"/>
              <a:ext cx="2825115" cy="192405"/>
            </a:xfrm>
            <a:custGeom>
              <a:avLst/>
              <a:gdLst/>
              <a:ahLst/>
              <a:cxnLst/>
              <a:rect l="l" t="t" r="r" b="b"/>
              <a:pathLst>
                <a:path w="2825115" h="192405">
                  <a:moveTo>
                    <a:pt x="2824861" y="0"/>
                  </a:moveTo>
                  <a:lnTo>
                    <a:pt x="0" y="0"/>
                  </a:lnTo>
                  <a:lnTo>
                    <a:pt x="0" y="191820"/>
                  </a:lnTo>
                  <a:lnTo>
                    <a:pt x="2824861" y="191820"/>
                  </a:lnTo>
                  <a:lnTo>
                    <a:pt x="2824861" y="0"/>
                  </a:lnTo>
                  <a:close/>
                </a:path>
              </a:pathLst>
            </a:custGeom>
            <a:solidFill>
              <a:srgbClr val="AAABB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0" name="object 30"/>
            <p:cNvSpPr/>
            <p:nvPr/>
          </p:nvSpPr>
          <p:spPr>
            <a:xfrm>
              <a:off x="5030342" y="1719707"/>
              <a:ext cx="2131695" cy="1278890"/>
            </a:xfrm>
            <a:custGeom>
              <a:avLst/>
              <a:gdLst/>
              <a:ahLst/>
              <a:cxnLst/>
              <a:rect l="l" t="t" r="r" b="b"/>
              <a:pathLst>
                <a:path w="2131695" h="1278889">
                  <a:moveTo>
                    <a:pt x="2003425" y="0"/>
                  </a:moveTo>
                  <a:lnTo>
                    <a:pt x="127889" y="0"/>
                  </a:lnTo>
                  <a:lnTo>
                    <a:pt x="78116" y="10052"/>
                  </a:lnTo>
                  <a:lnTo>
                    <a:pt x="37464" y="37464"/>
                  </a:lnTo>
                  <a:lnTo>
                    <a:pt x="10052" y="78116"/>
                  </a:lnTo>
                  <a:lnTo>
                    <a:pt x="0" y="127888"/>
                  </a:lnTo>
                  <a:lnTo>
                    <a:pt x="0" y="1150873"/>
                  </a:lnTo>
                  <a:lnTo>
                    <a:pt x="10052" y="1200646"/>
                  </a:lnTo>
                  <a:lnTo>
                    <a:pt x="37465" y="1241298"/>
                  </a:lnTo>
                  <a:lnTo>
                    <a:pt x="78116" y="1268710"/>
                  </a:lnTo>
                  <a:lnTo>
                    <a:pt x="127889" y="1278763"/>
                  </a:lnTo>
                  <a:lnTo>
                    <a:pt x="2003425" y="1278763"/>
                  </a:lnTo>
                  <a:lnTo>
                    <a:pt x="2053197" y="1268710"/>
                  </a:lnTo>
                  <a:lnTo>
                    <a:pt x="2093849" y="1241297"/>
                  </a:lnTo>
                  <a:lnTo>
                    <a:pt x="2121261" y="1200646"/>
                  </a:lnTo>
                  <a:lnTo>
                    <a:pt x="2131314" y="1150873"/>
                  </a:lnTo>
                  <a:lnTo>
                    <a:pt x="2131314" y="127888"/>
                  </a:lnTo>
                  <a:lnTo>
                    <a:pt x="2121261" y="78116"/>
                  </a:lnTo>
                  <a:lnTo>
                    <a:pt x="2093849" y="37464"/>
                  </a:lnTo>
                  <a:lnTo>
                    <a:pt x="2053197" y="10052"/>
                  </a:lnTo>
                  <a:lnTo>
                    <a:pt x="2003425"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1" name="object 31"/>
            <p:cNvSpPr/>
            <p:nvPr/>
          </p:nvSpPr>
          <p:spPr>
            <a:xfrm>
              <a:off x="5030342" y="1719707"/>
              <a:ext cx="2131695" cy="1278890"/>
            </a:xfrm>
            <a:custGeom>
              <a:avLst/>
              <a:gdLst/>
              <a:ahLst/>
              <a:cxnLst/>
              <a:rect l="l" t="t" r="r" b="b"/>
              <a:pathLst>
                <a:path w="2131695" h="1278889">
                  <a:moveTo>
                    <a:pt x="0" y="127888"/>
                  </a:moveTo>
                  <a:lnTo>
                    <a:pt x="10052" y="78116"/>
                  </a:lnTo>
                  <a:lnTo>
                    <a:pt x="37464" y="37464"/>
                  </a:lnTo>
                  <a:lnTo>
                    <a:pt x="78116" y="10052"/>
                  </a:lnTo>
                  <a:lnTo>
                    <a:pt x="127889" y="0"/>
                  </a:lnTo>
                  <a:lnTo>
                    <a:pt x="2003425" y="0"/>
                  </a:lnTo>
                  <a:lnTo>
                    <a:pt x="2053197" y="10052"/>
                  </a:lnTo>
                  <a:lnTo>
                    <a:pt x="2093849" y="37464"/>
                  </a:lnTo>
                  <a:lnTo>
                    <a:pt x="2121261" y="78116"/>
                  </a:lnTo>
                  <a:lnTo>
                    <a:pt x="2131314" y="127888"/>
                  </a:lnTo>
                  <a:lnTo>
                    <a:pt x="2131314" y="1150873"/>
                  </a:lnTo>
                  <a:lnTo>
                    <a:pt x="2121261" y="1200646"/>
                  </a:lnTo>
                  <a:lnTo>
                    <a:pt x="2093849" y="1241297"/>
                  </a:lnTo>
                  <a:lnTo>
                    <a:pt x="2053197" y="1268710"/>
                  </a:lnTo>
                  <a:lnTo>
                    <a:pt x="2003425" y="1278763"/>
                  </a:lnTo>
                  <a:lnTo>
                    <a:pt x="127889" y="1278763"/>
                  </a:lnTo>
                  <a:lnTo>
                    <a:pt x="78116" y="1268710"/>
                  </a:lnTo>
                  <a:lnTo>
                    <a:pt x="37465" y="1241298"/>
                  </a:lnTo>
                  <a:lnTo>
                    <a:pt x="10052" y="1200646"/>
                  </a:lnTo>
                  <a:lnTo>
                    <a:pt x="0" y="1150873"/>
                  </a:lnTo>
                  <a:lnTo>
                    <a:pt x="0" y="127888"/>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32" name="object 32"/>
          <p:cNvSpPr txBox="1"/>
          <p:nvPr/>
        </p:nvSpPr>
        <p:spPr>
          <a:xfrm>
            <a:off x="5129021" y="1854835"/>
            <a:ext cx="1934845" cy="975994"/>
          </a:xfrm>
          <a:prstGeom prst="rect">
            <a:avLst/>
          </a:prstGeom>
        </p:spPr>
        <p:txBody>
          <a:bodyPr vert="horz" wrap="square" lIns="0" tIns="42545" rIns="0" bIns="0" rtlCol="0">
            <a:spAutoFit/>
          </a:bodyPr>
          <a:lstStyle/>
          <a:p>
            <a:pPr marL="12700" marR="5080" lvl="0" indent="-1270" algn="ctr" defTabSz="914400" eaLnBrk="1" fontAlgn="auto" latinLnBrk="0" hangingPunct="1">
              <a:lnSpc>
                <a:spcPct val="86200"/>
              </a:lnSpc>
              <a:spcBef>
                <a:spcPts val="335"/>
              </a:spcBef>
              <a:spcAft>
                <a:spcPts val="0"/>
              </a:spcAft>
              <a:buClrTx/>
              <a:buSzTx/>
              <a:buFontTx/>
              <a:buNone/>
              <a:tabLst/>
              <a:defRPr/>
            </a:pPr>
            <a:r>
              <a:rPr kumimoji="0" sz="1400" b="0" i="0" u="none" strike="noStrike" kern="0" cap="none" spc="0" normalizeH="0" baseline="0" noProof="0" dirty="0">
                <a:ln>
                  <a:noFill/>
                </a:ln>
                <a:solidFill>
                  <a:srgbClr val="FFFFFF"/>
                </a:solidFill>
                <a:effectLst/>
                <a:uLnTx/>
                <a:uFillTx/>
                <a:latin typeface="Arial"/>
                <a:cs typeface="Arial"/>
              </a:rPr>
              <a:t>Patrones</a:t>
            </a:r>
            <a:r>
              <a:rPr kumimoji="0" sz="1400" b="0" i="0" u="none" strike="noStrike" kern="0" cap="none" spc="-35"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de</a:t>
            </a:r>
            <a:r>
              <a:rPr kumimoji="0" sz="1400" b="0" i="0" u="none" strike="noStrike" kern="0" cap="none" spc="-10" normalizeH="0" baseline="0" noProof="0" dirty="0">
                <a:ln>
                  <a:noFill/>
                </a:ln>
                <a:solidFill>
                  <a:srgbClr val="FFFFFF"/>
                </a:solidFill>
                <a:effectLst/>
                <a:uLnTx/>
                <a:uFillTx/>
                <a:latin typeface="Arial"/>
                <a:cs typeface="Arial"/>
              </a:rPr>
              <a:t> </a:t>
            </a:r>
            <a:r>
              <a:rPr kumimoji="0" sz="1400" b="0" i="0" u="none" strike="noStrike" kern="0" cap="none" spc="-25" normalizeH="0" baseline="0" noProof="0" dirty="0">
                <a:ln>
                  <a:noFill/>
                </a:ln>
                <a:solidFill>
                  <a:srgbClr val="FFFFFF"/>
                </a:solidFill>
                <a:effectLst/>
                <a:uLnTx/>
                <a:uFillTx/>
                <a:latin typeface="Arial"/>
                <a:cs typeface="Arial"/>
              </a:rPr>
              <a:t>la </a:t>
            </a:r>
            <a:r>
              <a:rPr kumimoji="0" sz="1400" b="0" i="0" u="none" strike="noStrike" kern="0" cap="none" spc="0" normalizeH="0" baseline="0" noProof="0" dirty="0">
                <a:ln>
                  <a:noFill/>
                </a:ln>
                <a:solidFill>
                  <a:srgbClr val="FFFFFF"/>
                </a:solidFill>
                <a:effectLst/>
                <a:uLnTx/>
                <a:uFillTx/>
                <a:latin typeface="Arial"/>
                <a:cs typeface="Arial"/>
              </a:rPr>
              <a:t>construcción</a:t>
            </a:r>
            <a:r>
              <a:rPr kumimoji="0" sz="1400" b="0" i="0" u="none" strike="noStrike" kern="0" cap="none" spc="-65" normalizeH="0" baseline="0" noProof="0" dirty="0">
                <a:ln>
                  <a:noFill/>
                </a:ln>
                <a:solidFill>
                  <a:srgbClr val="FFFFFF"/>
                </a:solidFill>
                <a:effectLst/>
                <a:uLnTx/>
                <a:uFillTx/>
                <a:latin typeface="Arial"/>
                <a:cs typeface="Arial"/>
              </a:rPr>
              <a:t> </a:t>
            </a:r>
            <a:r>
              <a:rPr kumimoji="0" sz="1400" b="0" i="0" u="none" strike="noStrike" kern="0" cap="none" spc="-10" normalizeH="0" baseline="0" noProof="0" dirty="0">
                <a:ln>
                  <a:noFill/>
                </a:ln>
                <a:solidFill>
                  <a:srgbClr val="FFFFFF"/>
                </a:solidFill>
                <a:effectLst/>
                <a:uLnTx/>
                <a:uFillTx/>
                <a:latin typeface="Arial"/>
                <a:cs typeface="Arial"/>
              </a:rPr>
              <a:t>entregaran </a:t>
            </a:r>
            <a:r>
              <a:rPr kumimoji="0" sz="1400" b="0" i="0" u="none" strike="noStrike" kern="0" cap="none" spc="0" normalizeH="0" baseline="0" noProof="0" dirty="0">
                <a:ln>
                  <a:noFill/>
                </a:ln>
                <a:solidFill>
                  <a:srgbClr val="FFFFFF"/>
                </a:solidFill>
                <a:effectLst/>
                <a:uLnTx/>
                <a:uFillTx/>
                <a:latin typeface="Arial"/>
                <a:cs typeface="Arial"/>
              </a:rPr>
              <a:t>constancia</a:t>
            </a:r>
            <a:r>
              <a:rPr kumimoji="0" sz="1400" b="0" i="0" u="none" strike="noStrike" kern="0" cap="none" spc="-50"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de</a:t>
            </a:r>
            <a:r>
              <a:rPr kumimoji="0" sz="1400" b="0" i="0" u="none" strike="noStrike" kern="0" cap="none" spc="-15" normalizeH="0" baseline="0" noProof="0" dirty="0">
                <a:ln>
                  <a:noFill/>
                </a:ln>
                <a:solidFill>
                  <a:srgbClr val="FFFFFF"/>
                </a:solidFill>
                <a:effectLst/>
                <a:uLnTx/>
                <a:uFillTx/>
                <a:latin typeface="Arial"/>
                <a:cs typeface="Arial"/>
              </a:rPr>
              <a:t> </a:t>
            </a:r>
            <a:r>
              <a:rPr kumimoji="0" sz="1400" b="0" i="0" u="none" strike="noStrike" kern="0" cap="none" spc="-20" normalizeH="0" baseline="0" noProof="0" dirty="0">
                <a:ln>
                  <a:noFill/>
                </a:ln>
                <a:solidFill>
                  <a:srgbClr val="FFFFFF"/>
                </a:solidFill>
                <a:effectLst/>
                <a:uLnTx/>
                <a:uFillTx/>
                <a:latin typeface="Arial"/>
                <a:cs typeface="Arial"/>
              </a:rPr>
              <a:t>días </a:t>
            </a:r>
            <a:r>
              <a:rPr kumimoji="0" sz="1400" b="0" i="0" u="none" strike="noStrike" kern="0" cap="none" spc="0" normalizeH="0" baseline="0" noProof="0" dirty="0">
                <a:ln>
                  <a:noFill/>
                </a:ln>
                <a:solidFill>
                  <a:srgbClr val="FFFFFF"/>
                </a:solidFill>
                <a:effectLst/>
                <a:uLnTx/>
                <a:uFillTx/>
                <a:latin typeface="Arial"/>
                <a:cs typeface="Arial"/>
              </a:rPr>
              <a:t>trabajados</a:t>
            </a:r>
            <a:r>
              <a:rPr kumimoji="0" sz="1400" b="0" i="0" u="none" strike="noStrike" kern="0" cap="none" spc="-35"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y</a:t>
            </a:r>
            <a:r>
              <a:rPr kumimoji="0" sz="1400" b="0" i="0" u="none" strike="noStrike" kern="0" cap="none" spc="-10"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del</a:t>
            </a:r>
            <a:r>
              <a:rPr kumimoji="0" sz="1400" b="0" i="0" u="none" strike="noStrike" kern="0" cap="none" spc="-10" normalizeH="0" baseline="0" noProof="0" dirty="0">
                <a:ln>
                  <a:noFill/>
                </a:ln>
                <a:solidFill>
                  <a:srgbClr val="FFFFFF"/>
                </a:solidFill>
                <a:effectLst/>
                <a:uLnTx/>
                <a:uFillTx/>
                <a:latin typeface="Arial"/>
                <a:cs typeface="Arial"/>
              </a:rPr>
              <a:t> salario percibido</a:t>
            </a:r>
            <a:endParaRPr kumimoji="0" sz="1400" b="0" i="0" u="none" strike="noStrike" kern="0" cap="none" spc="0" normalizeH="0" baseline="0" noProof="0">
              <a:ln>
                <a:noFill/>
              </a:ln>
              <a:solidFill>
                <a:sysClr val="windowText" lastClr="000000"/>
              </a:solidFill>
              <a:effectLst/>
              <a:uLnTx/>
              <a:uFillTx/>
              <a:latin typeface="Arial"/>
              <a:cs typeface="Arial"/>
            </a:endParaRPr>
          </a:p>
        </p:txBody>
      </p:sp>
      <p:grpSp>
        <p:nvGrpSpPr>
          <p:cNvPr id="33" name="object 33"/>
          <p:cNvGrpSpPr/>
          <p:nvPr/>
        </p:nvGrpSpPr>
        <p:grpSpPr>
          <a:xfrm>
            <a:off x="7858632" y="1713357"/>
            <a:ext cx="2144395" cy="1913889"/>
            <a:chOff x="7858632" y="1713357"/>
            <a:chExt cx="2144395" cy="1913889"/>
          </a:xfrm>
        </p:grpSpPr>
        <p:sp>
          <p:nvSpPr>
            <p:cNvPr id="34" name="object 34"/>
            <p:cNvSpPr/>
            <p:nvPr/>
          </p:nvSpPr>
          <p:spPr>
            <a:xfrm>
              <a:off x="8200262" y="2038604"/>
              <a:ext cx="192405" cy="1588770"/>
            </a:xfrm>
            <a:custGeom>
              <a:avLst/>
              <a:gdLst/>
              <a:ahLst/>
              <a:cxnLst/>
              <a:rect l="l" t="t" r="r" b="b"/>
              <a:pathLst>
                <a:path w="192404" h="1588770">
                  <a:moveTo>
                    <a:pt x="191820" y="0"/>
                  </a:moveTo>
                  <a:lnTo>
                    <a:pt x="0" y="0"/>
                  </a:lnTo>
                  <a:lnTo>
                    <a:pt x="0" y="1588643"/>
                  </a:lnTo>
                  <a:lnTo>
                    <a:pt x="191820" y="1588643"/>
                  </a:lnTo>
                  <a:lnTo>
                    <a:pt x="191820" y="0"/>
                  </a:lnTo>
                  <a:close/>
                </a:path>
              </a:pathLst>
            </a:custGeom>
            <a:solidFill>
              <a:srgbClr val="AAABB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5" name="object 35"/>
            <p:cNvSpPr/>
            <p:nvPr/>
          </p:nvSpPr>
          <p:spPr>
            <a:xfrm>
              <a:off x="7864982" y="1719707"/>
              <a:ext cx="2131695" cy="1278890"/>
            </a:xfrm>
            <a:custGeom>
              <a:avLst/>
              <a:gdLst/>
              <a:ahLst/>
              <a:cxnLst/>
              <a:rect l="l" t="t" r="r" b="b"/>
              <a:pathLst>
                <a:path w="2131695" h="1278889">
                  <a:moveTo>
                    <a:pt x="2003425" y="0"/>
                  </a:moveTo>
                  <a:lnTo>
                    <a:pt x="127889" y="0"/>
                  </a:lnTo>
                  <a:lnTo>
                    <a:pt x="78116" y="10052"/>
                  </a:lnTo>
                  <a:lnTo>
                    <a:pt x="37465" y="37464"/>
                  </a:lnTo>
                  <a:lnTo>
                    <a:pt x="10052" y="78116"/>
                  </a:lnTo>
                  <a:lnTo>
                    <a:pt x="0" y="127888"/>
                  </a:lnTo>
                  <a:lnTo>
                    <a:pt x="0" y="1150873"/>
                  </a:lnTo>
                  <a:lnTo>
                    <a:pt x="10052" y="1200646"/>
                  </a:lnTo>
                  <a:lnTo>
                    <a:pt x="37465" y="1241298"/>
                  </a:lnTo>
                  <a:lnTo>
                    <a:pt x="78116" y="1268710"/>
                  </a:lnTo>
                  <a:lnTo>
                    <a:pt x="127889" y="1278763"/>
                  </a:lnTo>
                  <a:lnTo>
                    <a:pt x="2003425" y="1278763"/>
                  </a:lnTo>
                  <a:lnTo>
                    <a:pt x="2053197" y="1268710"/>
                  </a:lnTo>
                  <a:lnTo>
                    <a:pt x="2093849" y="1241297"/>
                  </a:lnTo>
                  <a:lnTo>
                    <a:pt x="2121261" y="1200646"/>
                  </a:lnTo>
                  <a:lnTo>
                    <a:pt x="2131314" y="1150873"/>
                  </a:lnTo>
                  <a:lnTo>
                    <a:pt x="2131314" y="127888"/>
                  </a:lnTo>
                  <a:lnTo>
                    <a:pt x="2121261" y="78116"/>
                  </a:lnTo>
                  <a:lnTo>
                    <a:pt x="2093849" y="37464"/>
                  </a:lnTo>
                  <a:lnTo>
                    <a:pt x="2053197" y="10052"/>
                  </a:lnTo>
                  <a:lnTo>
                    <a:pt x="2003425"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6" name="object 36"/>
            <p:cNvSpPr/>
            <p:nvPr/>
          </p:nvSpPr>
          <p:spPr>
            <a:xfrm>
              <a:off x="7864982" y="1719707"/>
              <a:ext cx="2131695" cy="1278890"/>
            </a:xfrm>
            <a:custGeom>
              <a:avLst/>
              <a:gdLst/>
              <a:ahLst/>
              <a:cxnLst/>
              <a:rect l="l" t="t" r="r" b="b"/>
              <a:pathLst>
                <a:path w="2131695" h="1278889">
                  <a:moveTo>
                    <a:pt x="0" y="127888"/>
                  </a:moveTo>
                  <a:lnTo>
                    <a:pt x="10052" y="78116"/>
                  </a:lnTo>
                  <a:lnTo>
                    <a:pt x="37465" y="37464"/>
                  </a:lnTo>
                  <a:lnTo>
                    <a:pt x="78116" y="10052"/>
                  </a:lnTo>
                  <a:lnTo>
                    <a:pt x="127889" y="0"/>
                  </a:lnTo>
                  <a:lnTo>
                    <a:pt x="2003425" y="0"/>
                  </a:lnTo>
                  <a:lnTo>
                    <a:pt x="2053197" y="10052"/>
                  </a:lnTo>
                  <a:lnTo>
                    <a:pt x="2093849" y="37464"/>
                  </a:lnTo>
                  <a:lnTo>
                    <a:pt x="2121261" y="78116"/>
                  </a:lnTo>
                  <a:lnTo>
                    <a:pt x="2131314" y="127888"/>
                  </a:lnTo>
                  <a:lnTo>
                    <a:pt x="2131314" y="1150873"/>
                  </a:lnTo>
                  <a:lnTo>
                    <a:pt x="2121261" y="1200646"/>
                  </a:lnTo>
                  <a:lnTo>
                    <a:pt x="2093849" y="1241297"/>
                  </a:lnTo>
                  <a:lnTo>
                    <a:pt x="2053197" y="1268710"/>
                  </a:lnTo>
                  <a:lnTo>
                    <a:pt x="2003425" y="1278763"/>
                  </a:lnTo>
                  <a:lnTo>
                    <a:pt x="127889" y="1278763"/>
                  </a:lnTo>
                  <a:lnTo>
                    <a:pt x="78116" y="1268710"/>
                  </a:lnTo>
                  <a:lnTo>
                    <a:pt x="37465" y="1241298"/>
                  </a:lnTo>
                  <a:lnTo>
                    <a:pt x="10052" y="1200646"/>
                  </a:lnTo>
                  <a:lnTo>
                    <a:pt x="0" y="1150873"/>
                  </a:lnTo>
                  <a:lnTo>
                    <a:pt x="0" y="127888"/>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37" name="object 37"/>
          <p:cNvSpPr txBox="1"/>
          <p:nvPr/>
        </p:nvSpPr>
        <p:spPr>
          <a:xfrm>
            <a:off x="7944104" y="1946910"/>
            <a:ext cx="1974214" cy="791210"/>
          </a:xfrm>
          <a:prstGeom prst="rect">
            <a:avLst/>
          </a:prstGeom>
        </p:spPr>
        <p:txBody>
          <a:bodyPr vert="horz" wrap="square" lIns="0" tIns="42545" rIns="0" bIns="0" rtlCol="0">
            <a:spAutoFit/>
          </a:bodyPr>
          <a:lstStyle/>
          <a:p>
            <a:pPr marL="12700" marR="5080" lvl="0" indent="635" algn="ctr" defTabSz="914400" eaLnBrk="1" fontAlgn="auto" latinLnBrk="0" hangingPunct="1">
              <a:lnSpc>
                <a:spcPct val="86200"/>
              </a:lnSpc>
              <a:spcBef>
                <a:spcPts val="335"/>
              </a:spcBef>
              <a:spcAft>
                <a:spcPts val="0"/>
              </a:spcAft>
              <a:buClrTx/>
              <a:buSzTx/>
              <a:buFontTx/>
              <a:buNone/>
              <a:tabLst/>
              <a:defRPr/>
            </a:pPr>
            <a:r>
              <a:rPr kumimoji="0" sz="1400" b="0" i="0" u="none" strike="noStrike" kern="0" cap="none" spc="0" normalizeH="0" baseline="0" noProof="0" dirty="0">
                <a:ln>
                  <a:noFill/>
                </a:ln>
                <a:solidFill>
                  <a:srgbClr val="FFFFFF"/>
                </a:solidFill>
                <a:effectLst/>
                <a:uLnTx/>
                <a:uFillTx/>
                <a:latin typeface="Arial"/>
                <a:cs typeface="Arial"/>
              </a:rPr>
              <a:t>Cumplir</a:t>
            </a:r>
            <a:r>
              <a:rPr kumimoji="0" sz="1400" b="0" i="0" u="none" strike="noStrike" kern="0" cap="none" spc="-25" normalizeH="0" baseline="0" noProof="0" dirty="0">
                <a:ln>
                  <a:noFill/>
                </a:ln>
                <a:solidFill>
                  <a:srgbClr val="FFFFFF"/>
                </a:solidFill>
                <a:effectLst/>
                <a:uLnTx/>
                <a:uFillTx/>
                <a:latin typeface="Arial"/>
                <a:cs typeface="Arial"/>
              </a:rPr>
              <a:t> con</a:t>
            </a:r>
            <a:r>
              <a:rPr kumimoji="0" sz="1400" b="0" i="0" u="none" strike="noStrike" kern="0" cap="none" spc="500"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obligaciones</a:t>
            </a:r>
            <a:r>
              <a:rPr kumimoji="0" sz="1400" b="0" i="0" u="none" strike="noStrike" kern="0" cap="none" spc="-55"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del</a:t>
            </a:r>
            <a:r>
              <a:rPr kumimoji="0" sz="1400" b="0" i="0" u="none" strike="noStrike" kern="0" cap="none" spc="-30" normalizeH="0" baseline="0" noProof="0" dirty="0">
                <a:ln>
                  <a:noFill/>
                </a:ln>
                <a:solidFill>
                  <a:srgbClr val="FFFFFF"/>
                </a:solidFill>
                <a:effectLst/>
                <a:uLnTx/>
                <a:uFillTx/>
                <a:latin typeface="Arial"/>
                <a:cs typeface="Arial"/>
              </a:rPr>
              <a:t> </a:t>
            </a:r>
            <a:r>
              <a:rPr kumimoji="0" sz="1400" b="0" i="0" u="none" strike="noStrike" kern="0" cap="none" spc="-10" normalizeH="0" baseline="0" noProof="0" dirty="0">
                <a:ln>
                  <a:noFill/>
                </a:ln>
                <a:solidFill>
                  <a:srgbClr val="FFFFFF"/>
                </a:solidFill>
                <a:effectLst/>
                <a:uLnTx/>
                <a:uFillTx/>
                <a:latin typeface="Arial"/>
                <a:cs typeface="Arial"/>
              </a:rPr>
              <a:t>capítulo </a:t>
            </a:r>
            <a:r>
              <a:rPr kumimoji="0" sz="1400" b="0" i="0" u="none" strike="noStrike" kern="0" cap="none" spc="0" normalizeH="0" baseline="0" noProof="0" dirty="0">
                <a:ln>
                  <a:noFill/>
                </a:ln>
                <a:solidFill>
                  <a:srgbClr val="FFFFFF"/>
                </a:solidFill>
                <a:effectLst/>
                <a:uLnTx/>
                <a:uFillTx/>
                <a:latin typeface="Arial"/>
                <a:cs typeface="Arial"/>
              </a:rPr>
              <a:t>sexto</a:t>
            </a:r>
            <a:r>
              <a:rPr kumimoji="0" sz="1400" b="0" i="0" u="none" strike="noStrike" kern="0" cap="none" spc="-25"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del</a:t>
            </a:r>
            <a:r>
              <a:rPr kumimoji="0" sz="1400" b="0" i="0" u="none" strike="noStrike" kern="0" cap="none" spc="-40"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Título</a:t>
            </a:r>
            <a:r>
              <a:rPr kumimoji="0" sz="1400" b="0" i="0" u="none" strike="noStrike" kern="0" cap="none" spc="-30"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II</a:t>
            </a:r>
            <a:r>
              <a:rPr kumimoji="0" sz="1400" b="0" i="0" u="none" strike="noStrike" kern="0" cap="none" spc="-15"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de</a:t>
            </a:r>
            <a:r>
              <a:rPr kumimoji="0" sz="1400" b="0" i="0" u="none" strike="noStrike" kern="0" cap="none" spc="-20" normalizeH="0" baseline="0" noProof="0" dirty="0">
                <a:ln>
                  <a:noFill/>
                </a:ln>
                <a:solidFill>
                  <a:srgbClr val="FFFFFF"/>
                </a:solidFill>
                <a:effectLst/>
                <a:uLnTx/>
                <a:uFillTx/>
                <a:latin typeface="Arial"/>
                <a:cs typeface="Arial"/>
              </a:rPr>
              <a:t> </a:t>
            </a:r>
            <a:r>
              <a:rPr kumimoji="0" sz="1400" b="0" i="0" u="none" strike="noStrike" kern="0" cap="none" spc="-35" normalizeH="0" baseline="0" noProof="0" dirty="0">
                <a:ln>
                  <a:noFill/>
                </a:ln>
                <a:solidFill>
                  <a:srgbClr val="FFFFFF"/>
                </a:solidFill>
                <a:effectLst/>
                <a:uLnTx/>
                <a:uFillTx/>
                <a:latin typeface="Arial"/>
                <a:cs typeface="Arial"/>
              </a:rPr>
              <a:t>la </a:t>
            </a:r>
            <a:r>
              <a:rPr kumimoji="0" sz="1400" b="0" i="0" u="none" strike="noStrike" kern="0" cap="none" spc="0" normalizeH="0" baseline="0" noProof="0" dirty="0">
                <a:ln>
                  <a:noFill/>
                </a:ln>
                <a:solidFill>
                  <a:srgbClr val="FFFFFF"/>
                </a:solidFill>
                <a:effectLst/>
                <a:uLnTx/>
                <a:uFillTx/>
                <a:latin typeface="Arial"/>
                <a:cs typeface="Arial"/>
              </a:rPr>
              <a:t>LSS</a:t>
            </a:r>
            <a:r>
              <a:rPr kumimoji="0" sz="1400" b="0" i="0" u="none" strike="noStrike" kern="0" cap="none" spc="-10" normalizeH="0" baseline="0" noProof="0" dirty="0">
                <a:ln>
                  <a:noFill/>
                </a:ln>
                <a:solidFill>
                  <a:srgbClr val="FFFFFF"/>
                </a:solidFill>
                <a:effectLst/>
                <a:uLnTx/>
                <a:uFillTx/>
                <a:latin typeface="Arial"/>
                <a:cs typeface="Arial"/>
              </a:rPr>
              <a:t> (AFORES)</a:t>
            </a:r>
            <a:endParaRPr kumimoji="0" sz="1400" b="0" i="0" u="none" strike="noStrike" kern="0" cap="none" spc="0" normalizeH="0" baseline="0" noProof="0">
              <a:ln>
                <a:noFill/>
              </a:ln>
              <a:solidFill>
                <a:sysClr val="windowText" lastClr="000000"/>
              </a:solidFill>
              <a:effectLst/>
              <a:uLnTx/>
              <a:uFillTx/>
              <a:latin typeface="Arial"/>
              <a:cs typeface="Arial"/>
            </a:endParaRPr>
          </a:p>
        </p:txBody>
      </p:sp>
      <p:grpSp>
        <p:nvGrpSpPr>
          <p:cNvPr id="38" name="object 38"/>
          <p:cNvGrpSpPr/>
          <p:nvPr/>
        </p:nvGrpSpPr>
        <p:grpSpPr>
          <a:xfrm>
            <a:off x="7858632" y="3311778"/>
            <a:ext cx="2144395" cy="1913889"/>
            <a:chOff x="7858632" y="3311778"/>
            <a:chExt cx="2144395" cy="1913889"/>
          </a:xfrm>
        </p:grpSpPr>
        <p:sp>
          <p:nvSpPr>
            <p:cNvPr id="39" name="object 39"/>
            <p:cNvSpPr/>
            <p:nvPr/>
          </p:nvSpPr>
          <p:spPr>
            <a:xfrm>
              <a:off x="8200262" y="3637025"/>
              <a:ext cx="192405" cy="1588770"/>
            </a:xfrm>
            <a:custGeom>
              <a:avLst/>
              <a:gdLst/>
              <a:ahLst/>
              <a:cxnLst/>
              <a:rect l="l" t="t" r="r" b="b"/>
              <a:pathLst>
                <a:path w="192404" h="1588770">
                  <a:moveTo>
                    <a:pt x="191820" y="0"/>
                  </a:moveTo>
                  <a:lnTo>
                    <a:pt x="0" y="0"/>
                  </a:lnTo>
                  <a:lnTo>
                    <a:pt x="0" y="1588643"/>
                  </a:lnTo>
                  <a:lnTo>
                    <a:pt x="191820" y="1588643"/>
                  </a:lnTo>
                  <a:lnTo>
                    <a:pt x="191820" y="0"/>
                  </a:lnTo>
                  <a:close/>
                </a:path>
              </a:pathLst>
            </a:custGeom>
            <a:solidFill>
              <a:srgbClr val="AAABB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0" name="object 40"/>
            <p:cNvSpPr/>
            <p:nvPr/>
          </p:nvSpPr>
          <p:spPr>
            <a:xfrm>
              <a:off x="7864982" y="3318128"/>
              <a:ext cx="2131695" cy="1278890"/>
            </a:xfrm>
            <a:custGeom>
              <a:avLst/>
              <a:gdLst/>
              <a:ahLst/>
              <a:cxnLst/>
              <a:rect l="l" t="t" r="r" b="b"/>
              <a:pathLst>
                <a:path w="2131695" h="1278889">
                  <a:moveTo>
                    <a:pt x="2003425" y="0"/>
                  </a:moveTo>
                  <a:lnTo>
                    <a:pt x="127889" y="0"/>
                  </a:lnTo>
                  <a:lnTo>
                    <a:pt x="78116" y="10052"/>
                  </a:lnTo>
                  <a:lnTo>
                    <a:pt x="37465" y="37464"/>
                  </a:lnTo>
                  <a:lnTo>
                    <a:pt x="10052" y="78116"/>
                  </a:lnTo>
                  <a:lnTo>
                    <a:pt x="0" y="127888"/>
                  </a:lnTo>
                  <a:lnTo>
                    <a:pt x="0" y="1151001"/>
                  </a:lnTo>
                  <a:lnTo>
                    <a:pt x="10052" y="1200773"/>
                  </a:lnTo>
                  <a:lnTo>
                    <a:pt x="37465" y="1241425"/>
                  </a:lnTo>
                  <a:lnTo>
                    <a:pt x="78116" y="1268837"/>
                  </a:lnTo>
                  <a:lnTo>
                    <a:pt x="127889" y="1278890"/>
                  </a:lnTo>
                  <a:lnTo>
                    <a:pt x="2003425" y="1278890"/>
                  </a:lnTo>
                  <a:lnTo>
                    <a:pt x="2053197" y="1268837"/>
                  </a:lnTo>
                  <a:lnTo>
                    <a:pt x="2093849" y="1241425"/>
                  </a:lnTo>
                  <a:lnTo>
                    <a:pt x="2121261" y="1200773"/>
                  </a:lnTo>
                  <a:lnTo>
                    <a:pt x="2131314" y="1151001"/>
                  </a:lnTo>
                  <a:lnTo>
                    <a:pt x="2131314" y="127888"/>
                  </a:lnTo>
                  <a:lnTo>
                    <a:pt x="2121261" y="78116"/>
                  </a:lnTo>
                  <a:lnTo>
                    <a:pt x="2093849" y="37464"/>
                  </a:lnTo>
                  <a:lnTo>
                    <a:pt x="2053197" y="10052"/>
                  </a:lnTo>
                  <a:lnTo>
                    <a:pt x="2003425" y="0"/>
                  </a:lnTo>
                  <a:close/>
                </a:path>
              </a:pathLst>
            </a:custGeom>
            <a:solidFill>
              <a:srgbClr val="00AFE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1" name="object 41"/>
            <p:cNvSpPr/>
            <p:nvPr/>
          </p:nvSpPr>
          <p:spPr>
            <a:xfrm>
              <a:off x="7864982" y="3318128"/>
              <a:ext cx="2131695" cy="1278890"/>
            </a:xfrm>
            <a:custGeom>
              <a:avLst/>
              <a:gdLst/>
              <a:ahLst/>
              <a:cxnLst/>
              <a:rect l="l" t="t" r="r" b="b"/>
              <a:pathLst>
                <a:path w="2131695" h="1278889">
                  <a:moveTo>
                    <a:pt x="0" y="127888"/>
                  </a:moveTo>
                  <a:lnTo>
                    <a:pt x="10052" y="78116"/>
                  </a:lnTo>
                  <a:lnTo>
                    <a:pt x="37465" y="37464"/>
                  </a:lnTo>
                  <a:lnTo>
                    <a:pt x="78116" y="10052"/>
                  </a:lnTo>
                  <a:lnTo>
                    <a:pt x="127889" y="0"/>
                  </a:lnTo>
                  <a:lnTo>
                    <a:pt x="2003425" y="0"/>
                  </a:lnTo>
                  <a:lnTo>
                    <a:pt x="2053197" y="10052"/>
                  </a:lnTo>
                  <a:lnTo>
                    <a:pt x="2093849" y="37464"/>
                  </a:lnTo>
                  <a:lnTo>
                    <a:pt x="2121261" y="78116"/>
                  </a:lnTo>
                  <a:lnTo>
                    <a:pt x="2131314" y="127888"/>
                  </a:lnTo>
                  <a:lnTo>
                    <a:pt x="2131314" y="1151001"/>
                  </a:lnTo>
                  <a:lnTo>
                    <a:pt x="2121261" y="1200773"/>
                  </a:lnTo>
                  <a:lnTo>
                    <a:pt x="2093849" y="1241425"/>
                  </a:lnTo>
                  <a:lnTo>
                    <a:pt x="2053197" y="1268837"/>
                  </a:lnTo>
                  <a:lnTo>
                    <a:pt x="2003425" y="1278890"/>
                  </a:lnTo>
                  <a:lnTo>
                    <a:pt x="127889" y="1278890"/>
                  </a:lnTo>
                  <a:lnTo>
                    <a:pt x="78116" y="1268837"/>
                  </a:lnTo>
                  <a:lnTo>
                    <a:pt x="37465" y="1241425"/>
                  </a:lnTo>
                  <a:lnTo>
                    <a:pt x="10052" y="1200773"/>
                  </a:lnTo>
                  <a:lnTo>
                    <a:pt x="0" y="1151001"/>
                  </a:lnTo>
                  <a:lnTo>
                    <a:pt x="0" y="127888"/>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42" name="object 42"/>
          <p:cNvSpPr txBox="1"/>
          <p:nvPr/>
        </p:nvSpPr>
        <p:spPr>
          <a:xfrm>
            <a:off x="7974583" y="3637534"/>
            <a:ext cx="1913889" cy="608330"/>
          </a:xfrm>
          <a:prstGeom prst="rect">
            <a:avLst/>
          </a:prstGeom>
        </p:spPr>
        <p:txBody>
          <a:bodyPr vert="horz" wrap="square" lIns="0" tIns="43180" rIns="0" bIns="0" rtlCol="0">
            <a:spAutoFit/>
          </a:bodyPr>
          <a:lstStyle/>
          <a:p>
            <a:pPr marL="12700" marR="5080" lvl="0" indent="-635" algn="ctr" defTabSz="914400" eaLnBrk="1" fontAlgn="auto" latinLnBrk="0" hangingPunct="1">
              <a:lnSpc>
                <a:spcPts val="1450"/>
              </a:lnSpc>
              <a:spcBef>
                <a:spcPts val="340"/>
              </a:spcBef>
              <a:spcAft>
                <a:spcPts val="0"/>
              </a:spcAft>
              <a:buClrTx/>
              <a:buSzTx/>
              <a:buFontTx/>
              <a:buNone/>
              <a:tabLst/>
              <a:defRPr/>
            </a:pPr>
            <a:r>
              <a:rPr kumimoji="0" sz="1400" b="0" i="0" u="none" strike="noStrike" kern="0" cap="none" spc="0" normalizeH="0" baseline="0" noProof="0" dirty="0">
                <a:ln>
                  <a:noFill/>
                </a:ln>
                <a:solidFill>
                  <a:srgbClr val="FFFFFF"/>
                </a:solidFill>
                <a:effectLst/>
                <a:uLnTx/>
                <a:uFillTx/>
                <a:latin typeface="Arial"/>
                <a:cs typeface="Arial"/>
              </a:rPr>
              <a:t>Cumplir</a:t>
            </a:r>
            <a:r>
              <a:rPr kumimoji="0" sz="1400" b="0" i="0" u="none" strike="noStrike" kern="0" cap="none" spc="-15"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con</a:t>
            </a:r>
            <a:r>
              <a:rPr kumimoji="0" sz="1400" b="0" i="0" u="none" strike="noStrike" kern="0" cap="none" spc="-20"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las</a:t>
            </a:r>
            <a:r>
              <a:rPr kumimoji="0" sz="1400" b="0" i="0" u="none" strike="noStrike" kern="0" cap="none" spc="-20" normalizeH="0" baseline="0" noProof="0" dirty="0">
                <a:ln>
                  <a:noFill/>
                </a:ln>
                <a:solidFill>
                  <a:srgbClr val="FFFFFF"/>
                </a:solidFill>
                <a:effectLst/>
                <a:uLnTx/>
                <a:uFillTx/>
                <a:latin typeface="Arial"/>
                <a:cs typeface="Arial"/>
              </a:rPr>
              <a:t> demás </a:t>
            </a:r>
            <a:r>
              <a:rPr kumimoji="0" sz="1400" b="0" i="0" u="none" strike="noStrike" kern="0" cap="none" spc="0" normalizeH="0" baseline="0" noProof="0" dirty="0">
                <a:ln>
                  <a:noFill/>
                </a:ln>
                <a:solidFill>
                  <a:srgbClr val="FFFFFF"/>
                </a:solidFill>
                <a:effectLst/>
                <a:uLnTx/>
                <a:uFillTx/>
                <a:latin typeface="Arial"/>
                <a:cs typeface="Arial"/>
              </a:rPr>
              <a:t>disposiciones</a:t>
            </a:r>
            <a:r>
              <a:rPr kumimoji="0" sz="1400" b="0" i="0" u="none" strike="noStrike" kern="0" cap="none" spc="-45"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de</a:t>
            </a:r>
            <a:r>
              <a:rPr kumimoji="0" sz="1400" b="0" i="0" u="none" strike="noStrike" kern="0" cap="none" spc="-15"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la</a:t>
            </a:r>
            <a:r>
              <a:rPr kumimoji="0" sz="1400" b="0" i="0" u="none" strike="noStrike" kern="0" cap="none" spc="-10" normalizeH="0" baseline="0" noProof="0" dirty="0">
                <a:ln>
                  <a:noFill/>
                </a:ln>
                <a:solidFill>
                  <a:srgbClr val="FFFFFF"/>
                </a:solidFill>
                <a:effectLst/>
                <a:uLnTx/>
                <a:uFillTx/>
                <a:latin typeface="Arial"/>
                <a:cs typeface="Arial"/>
              </a:rPr>
              <a:t> </a:t>
            </a:r>
            <a:r>
              <a:rPr kumimoji="0" sz="1400" b="0" i="0" u="none" strike="noStrike" kern="0" cap="none" spc="-25" normalizeH="0" baseline="0" noProof="0" dirty="0">
                <a:ln>
                  <a:noFill/>
                </a:ln>
                <a:solidFill>
                  <a:srgbClr val="FFFFFF"/>
                </a:solidFill>
                <a:effectLst/>
                <a:uLnTx/>
                <a:uFillTx/>
                <a:latin typeface="Arial"/>
                <a:cs typeface="Arial"/>
              </a:rPr>
              <a:t>LSS </a:t>
            </a:r>
            <a:r>
              <a:rPr kumimoji="0" sz="1400" b="0" i="0" u="none" strike="noStrike" kern="0" cap="none" spc="0" normalizeH="0" baseline="0" noProof="0" dirty="0">
                <a:ln>
                  <a:noFill/>
                </a:ln>
                <a:solidFill>
                  <a:srgbClr val="FFFFFF"/>
                </a:solidFill>
                <a:effectLst/>
                <a:uLnTx/>
                <a:uFillTx/>
                <a:latin typeface="Arial"/>
                <a:cs typeface="Arial"/>
              </a:rPr>
              <a:t>y</a:t>
            </a:r>
            <a:r>
              <a:rPr kumimoji="0" sz="1400" b="0" i="0" u="none" strike="noStrike" kern="0" cap="none" spc="-5"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sus</a:t>
            </a:r>
            <a:r>
              <a:rPr kumimoji="0" sz="1400" b="0" i="0" u="none" strike="noStrike" kern="0" cap="none" spc="-15" normalizeH="0" baseline="0" noProof="0" dirty="0">
                <a:ln>
                  <a:noFill/>
                </a:ln>
                <a:solidFill>
                  <a:srgbClr val="FFFFFF"/>
                </a:solidFill>
                <a:effectLst/>
                <a:uLnTx/>
                <a:uFillTx/>
                <a:latin typeface="Arial"/>
                <a:cs typeface="Arial"/>
              </a:rPr>
              <a:t> </a:t>
            </a:r>
            <a:r>
              <a:rPr kumimoji="0" sz="1400" b="0" i="0" u="none" strike="noStrike" kern="0" cap="none" spc="-10" normalizeH="0" baseline="0" noProof="0" dirty="0">
                <a:ln>
                  <a:noFill/>
                </a:ln>
                <a:solidFill>
                  <a:srgbClr val="FFFFFF"/>
                </a:solidFill>
                <a:effectLst/>
                <a:uLnTx/>
                <a:uFillTx/>
                <a:latin typeface="Arial"/>
                <a:cs typeface="Arial"/>
              </a:rPr>
              <a:t>reglamentos</a:t>
            </a:r>
            <a:endParaRPr kumimoji="0" sz="1400" b="0" i="0" u="none" strike="noStrike" kern="0" cap="none" spc="0" normalizeH="0" baseline="0" noProof="0">
              <a:ln>
                <a:noFill/>
              </a:ln>
              <a:solidFill>
                <a:sysClr val="windowText" lastClr="000000"/>
              </a:solidFill>
              <a:effectLst/>
              <a:uLnTx/>
              <a:uFillTx/>
              <a:latin typeface="Arial"/>
              <a:cs typeface="Arial"/>
            </a:endParaRPr>
          </a:p>
        </p:txBody>
      </p:sp>
      <p:grpSp>
        <p:nvGrpSpPr>
          <p:cNvPr id="43" name="object 43"/>
          <p:cNvGrpSpPr/>
          <p:nvPr/>
        </p:nvGrpSpPr>
        <p:grpSpPr>
          <a:xfrm>
            <a:off x="7858632" y="4910328"/>
            <a:ext cx="2144395" cy="1291590"/>
            <a:chOff x="7858632" y="4910328"/>
            <a:chExt cx="2144395" cy="1291590"/>
          </a:xfrm>
        </p:grpSpPr>
        <p:sp>
          <p:nvSpPr>
            <p:cNvPr id="44" name="object 44"/>
            <p:cNvSpPr/>
            <p:nvPr/>
          </p:nvSpPr>
          <p:spPr>
            <a:xfrm>
              <a:off x="7864982" y="4916678"/>
              <a:ext cx="2131695" cy="1278890"/>
            </a:xfrm>
            <a:custGeom>
              <a:avLst/>
              <a:gdLst/>
              <a:ahLst/>
              <a:cxnLst/>
              <a:rect l="l" t="t" r="r" b="b"/>
              <a:pathLst>
                <a:path w="2131695" h="1278889">
                  <a:moveTo>
                    <a:pt x="2003425" y="0"/>
                  </a:moveTo>
                  <a:lnTo>
                    <a:pt x="127889" y="0"/>
                  </a:lnTo>
                  <a:lnTo>
                    <a:pt x="78116" y="10052"/>
                  </a:lnTo>
                  <a:lnTo>
                    <a:pt x="37465" y="37465"/>
                  </a:lnTo>
                  <a:lnTo>
                    <a:pt x="10052" y="78116"/>
                  </a:lnTo>
                  <a:lnTo>
                    <a:pt x="0" y="127889"/>
                  </a:lnTo>
                  <a:lnTo>
                    <a:pt x="0" y="1150874"/>
                  </a:lnTo>
                  <a:lnTo>
                    <a:pt x="10052" y="1200649"/>
                  </a:lnTo>
                  <a:lnTo>
                    <a:pt x="37465" y="1241296"/>
                  </a:lnTo>
                  <a:lnTo>
                    <a:pt x="78116" y="1268701"/>
                  </a:lnTo>
                  <a:lnTo>
                    <a:pt x="127889" y="1278750"/>
                  </a:lnTo>
                  <a:lnTo>
                    <a:pt x="2003425" y="1278750"/>
                  </a:lnTo>
                  <a:lnTo>
                    <a:pt x="2053197" y="1268701"/>
                  </a:lnTo>
                  <a:lnTo>
                    <a:pt x="2093849" y="1241296"/>
                  </a:lnTo>
                  <a:lnTo>
                    <a:pt x="2121261" y="1200649"/>
                  </a:lnTo>
                  <a:lnTo>
                    <a:pt x="2131314" y="1150874"/>
                  </a:lnTo>
                  <a:lnTo>
                    <a:pt x="2131314" y="127889"/>
                  </a:lnTo>
                  <a:lnTo>
                    <a:pt x="2121261" y="78116"/>
                  </a:lnTo>
                  <a:lnTo>
                    <a:pt x="2093849" y="37465"/>
                  </a:lnTo>
                  <a:lnTo>
                    <a:pt x="2053197" y="10052"/>
                  </a:lnTo>
                  <a:lnTo>
                    <a:pt x="2003425"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5" name="object 45"/>
            <p:cNvSpPr/>
            <p:nvPr/>
          </p:nvSpPr>
          <p:spPr>
            <a:xfrm>
              <a:off x="7864982" y="4916678"/>
              <a:ext cx="2131695" cy="1278890"/>
            </a:xfrm>
            <a:custGeom>
              <a:avLst/>
              <a:gdLst/>
              <a:ahLst/>
              <a:cxnLst/>
              <a:rect l="l" t="t" r="r" b="b"/>
              <a:pathLst>
                <a:path w="2131695" h="1278889">
                  <a:moveTo>
                    <a:pt x="0" y="127889"/>
                  </a:moveTo>
                  <a:lnTo>
                    <a:pt x="10052" y="78116"/>
                  </a:lnTo>
                  <a:lnTo>
                    <a:pt x="37465" y="37465"/>
                  </a:lnTo>
                  <a:lnTo>
                    <a:pt x="78116" y="10052"/>
                  </a:lnTo>
                  <a:lnTo>
                    <a:pt x="127889" y="0"/>
                  </a:lnTo>
                  <a:lnTo>
                    <a:pt x="2003425" y="0"/>
                  </a:lnTo>
                  <a:lnTo>
                    <a:pt x="2053197" y="10052"/>
                  </a:lnTo>
                  <a:lnTo>
                    <a:pt x="2093849" y="37465"/>
                  </a:lnTo>
                  <a:lnTo>
                    <a:pt x="2121261" y="78116"/>
                  </a:lnTo>
                  <a:lnTo>
                    <a:pt x="2131314" y="127889"/>
                  </a:lnTo>
                  <a:lnTo>
                    <a:pt x="2131314" y="1150874"/>
                  </a:lnTo>
                  <a:lnTo>
                    <a:pt x="2121261" y="1200649"/>
                  </a:lnTo>
                  <a:lnTo>
                    <a:pt x="2093849" y="1241296"/>
                  </a:lnTo>
                  <a:lnTo>
                    <a:pt x="2053197" y="1268701"/>
                  </a:lnTo>
                  <a:lnTo>
                    <a:pt x="2003425" y="1278750"/>
                  </a:lnTo>
                  <a:lnTo>
                    <a:pt x="127889" y="1278750"/>
                  </a:lnTo>
                  <a:lnTo>
                    <a:pt x="78116" y="1268701"/>
                  </a:lnTo>
                  <a:lnTo>
                    <a:pt x="37465" y="1241296"/>
                  </a:lnTo>
                  <a:lnTo>
                    <a:pt x="10052" y="1200649"/>
                  </a:lnTo>
                  <a:lnTo>
                    <a:pt x="0" y="1150874"/>
                  </a:lnTo>
                  <a:lnTo>
                    <a:pt x="0" y="127889"/>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46" name="object 46"/>
          <p:cNvSpPr txBox="1"/>
          <p:nvPr/>
        </p:nvSpPr>
        <p:spPr>
          <a:xfrm>
            <a:off x="7968488" y="5052441"/>
            <a:ext cx="1924050" cy="975994"/>
          </a:xfrm>
          <a:prstGeom prst="rect">
            <a:avLst/>
          </a:prstGeom>
        </p:spPr>
        <p:txBody>
          <a:bodyPr vert="horz" wrap="square" lIns="0" tIns="42544" rIns="0" bIns="0" rtlCol="0">
            <a:spAutoFit/>
          </a:bodyPr>
          <a:lstStyle/>
          <a:p>
            <a:pPr marL="12700" marR="5080" lvl="0" indent="1270" algn="ctr" defTabSz="914400" eaLnBrk="1" fontAlgn="auto" latinLnBrk="0" hangingPunct="1">
              <a:lnSpc>
                <a:spcPct val="86300"/>
              </a:lnSpc>
              <a:spcBef>
                <a:spcPts val="334"/>
              </a:spcBef>
              <a:spcAft>
                <a:spcPts val="0"/>
              </a:spcAft>
              <a:buClrTx/>
              <a:buSzTx/>
              <a:buFontTx/>
              <a:buNone/>
              <a:tabLst/>
              <a:defRPr/>
            </a:pPr>
            <a:r>
              <a:rPr kumimoji="0" sz="1400" b="0" i="0" u="none" strike="noStrike" kern="0" cap="none" spc="0" normalizeH="0" baseline="0" noProof="0" dirty="0">
                <a:ln>
                  <a:noFill/>
                </a:ln>
                <a:solidFill>
                  <a:srgbClr val="FFFFFF"/>
                </a:solidFill>
                <a:effectLst/>
                <a:uLnTx/>
                <a:uFillTx/>
                <a:latin typeface="Arial"/>
                <a:cs typeface="Arial"/>
              </a:rPr>
              <a:t>Expedir</a:t>
            </a:r>
            <a:r>
              <a:rPr kumimoji="0" sz="1400" b="0" i="0" u="none" strike="noStrike" kern="0" cap="none" spc="-10"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y</a:t>
            </a:r>
            <a:r>
              <a:rPr kumimoji="0" sz="1400" b="0" i="0" u="none" strike="noStrike" kern="0" cap="none" spc="-10"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entregar</a:t>
            </a:r>
            <a:r>
              <a:rPr kumimoji="0" sz="1400" b="0" i="0" u="none" strike="noStrike" kern="0" cap="none" spc="-25" normalizeH="0" baseline="0" noProof="0" dirty="0">
                <a:ln>
                  <a:noFill/>
                </a:ln>
                <a:solidFill>
                  <a:srgbClr val="FFFFFF"/>
                </a:solidFill>
                <a:effectLst/>
                <a:uLnTx/>
                <a:uFillTx/>
                <a:latin typeface="Arial"/>
                <a:cs typeface="Arial"/>
              </a:rPr>
              <a:t> </a:t>
            </a:r>
            <a:r>
              <a:rPr kumimoji="0" sz="1400" b="0" i="0" u="none" strike="noStrike" kern="0" cap="none" spc="-50" normalizeH="0" baseline="0" noProof="0" dirty="0">
                <a:ln>
                  <a:noFill/>
                </a:ln>
                <a:solidFill>
                  <a:srgbClr val="FFFFFF"/>
                </a:solidFill>
                <a:effectLst/>
                <a:uLnTx/>
                <a:uFillTx/>
                <a:latin typeface="Arial"/>
                <a:cs typeface="Arial"/>
              </a:rPr>
              <a:t>a </a:t>
            </a:r>
            <a:r>
              <a:rPr kumimoji="0" sz="1400" b="0" i="0" u="none" strike="noStrike" kern="0" cap="none" spc="0" normalizeH="0" baseline="0" noProof="0" dirty="0">
                <a:ln>
                  <a:noFill/>
                </a:ln>
                <a:solidFill>
                  <a:srgbClr val="FFFFFF"/>
                </a:solidFill>
                <a:effectLst/>
                <a:uLnTx/>
                <a:uFillTx/>
                <a:latin typeface="Arial"/>
                <a:cs typeface="Arial"/>
              </a:rPr>
              <a:t>trabajadores</a:t>
            </a:r>
            <a:r>
              <a:rPr kumimoji="0" sz="1400" b="0" i="0" u="none" strike="noStrike" kern="0" cap="none" spc="-30" normalizeH="0" baseline="0" noProof="0" dirty="0">
                <a:ln>
                  <a:noFill/>
                </a:ln>
                <a:solidFill>
                  <a:srgbClr val="FFFFFF"/>
                </a:solidFill>
                <a:effectLst/>
                <a:uLnTx/>
                <a:uFillTx/>
                <a:latin typeface="Arial"/>
                <a:cs typeface="Arial"/>
              </a:rPr>
              <a:t> </a:t>
            </a:r>
            <a:r>
              <a:rPr kumimoji="0" sz="1400" b="0" i="0" u="none" strike="noStrike" kern="0" cap="none" spc="-10" normalizeH="0" baseline="0" noProof="0" dirty="0">
                <a:ln>
                  <a:noFill/>
                </a:ln>
                <a:solidFill>
                  <a:srgbClr val="FFFFFF"/>
                </a:solidFill>
                <a:effectLst/>
                <a:uLnTx/>
                <a:uFillTx/>
                <a:latin typeface="Arial"/>
                <a:cs typeface="Arial"/>
              </a:rPr>
              <a:t>eventuales </a:t>
            </a:r>
            <a:r>
              <a:rPr kumimoji="0" sz="1400" b="0" i="0" u="none" strike="noStrike" kern="0" cap="none" spc="0" normalizeH="0" baseline="0" noProof="0" dirty="0">
                <a:ln>
                  <a:noFill/>
                </a:ln>
                <a:solidFill>
                  <a:srgbClr val="FFFFFF"/>
                </a:solidFill>
                <a:effectLst/>
                <a:uLnTx/>
                <a:uFillTx/>
                <a:latin typeface="Arial"/>
                <a:cs typeface="Arial"/>
              </a:rPr>
              <a:t>de</a:t>
            </a:r>
            <a:r>
              <a:rPr kumimoji="0" sz="1400" b="0" i="0" u="none" strike="noStrike" kern="0" cap="none" spc="-20"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la</a:t>
            </a:r>
            <a:r>
              <a:rPr kumimoji="0" sz="1400" b="0" i="0" u="none" strike="noStrike" kern="0" cap="none" spc="-15"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ciudad</a:t>
            </a:r>
            <a:r>
              <a:rPr kumimoji="0" sz="1400" b="0" i="0" u="none" strike="noStrike" kern="0" cap="none" spc="-20"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o</a:t>
            </a:r>
            <a:r>
              <a:rPr kumimoji="0" sz="1400" b="0" i="0" u="none" strike="noStrike" kern="0" cap="none" spc="-15" normalizeH="0" baseline="0" noProof="0" dirty="0">
                <a:ln>
                  <a:noFill/>
                </a:ln>
                <a:solidFill>
                  <a:srgbClr val="FFFFFF"/>
                </a:solidFill>
                <a:effectLst/>
                <a:uLnTx/>
                <a:uFillTx/>
                <a:latin typeface="Arial"/>
                <a:cs typeface="Arial"/>
              </a:rPr>
              <a:t> </a:t>
            </a:r>
            <a:r>
              <a:rPr kumimoji="0" sz="1400" b="0" i="0" u="none" strike="noStrike" kern="0" cap="none" spc="-25" normalizeH="0" baseline="0" noProof="0" dirty="0">
                <a:ln>
                  <a:noFill/>
                </a:ln>
                <a:solidFill>
                  <a:srgbClr val="FFFFFF"/>
                </a:solidFill>
                <a:effectLst/>
                <a:uLnTx/>
                <a:uFillTx/>
                <a:latin typeface="Arial"/>
                <a:cs typeface="Arial"/>
              </a:rPr>
              <a:t>del </a:t>
            </a:r>
            <a:r>
              <a:rPr kumimoji="0" sz="1400" b="0" i="0" u="none" strike="noStrike" kern="0" cap="none" spc="0" normalizeH="0" baseline="0" noProof="0" dirty="0">
                <a:ln>
                  <a:noFill/>
                </a:ln>
                <a:solidFill>
                  <a:srgbClr val="FFFFFF"/>
                </a:solidFill>
                <a:effectLst/>
                <a:uLnTx/>
                <a:uFillTx/>
                <a:latin typeface="Arial"/>
                <a:cs typeface="Arial"/>
              </a:rPr>
              <a:t>campo,</a:t>
            </a:r>
            <a:r>
              <a:rPr kumimoji="0" sz="1400" b="0" i="0" u="none" strike="noStrike" kern="0" cap="none" spc="-25"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constancia</a:t>
            </a:r>
            <a:r>
              <a:rPr kumimoji="0" sz="1400" b="0" i="0" u="none" strike="noStrike" kern="0" cap="none" spc="-50" normalizeH="0" baseline="0" noProof="0" dirty="0">
                <a:ln>
                  <a:noFill/>
                </a:ln>
                <a:solidFill>
                  <a:srgbClr val="FFFFFF"/>
                </a:solidFill>
                <a:effectLst/>
                <a:uLnTx/>
                <a:uFillTx/>
                <a:latin typeface="Arial"/>
                <a:cs typeface="Arial"/>
              </a:rPr>
              <a:t> </a:t>
            </a:r>
            <a:r>
              <a:rPr kumimoji="0" sz="1400" b="0" i="0" u="none" strike="noStrike" kern="0" cap="none" spc="-25" normalizeH="0" baseline="0" noProof="0" dirty="0">
                <a:ln>
                  <a:noFill/>
                </a:ln>
                <a:solidFill>
                  <a:srgbClr val="FFFFFF"/>
                </a:solidFill>
                <a:effectLst/>
                <a:uLnTx/>
                <a:uFillTx/>
                <a:latin typeface="Arial"/>
                <a:cs typeface="Arial"/>
              </a:rPr>
              <a:t>de </a:t>
            </a:r>
            <a:r>
              <a:rPr kumimoji="0" sz="1400" b="0" i="0" u="none" strike="noStrike" kern="0" cap="none" spc="0" normalizeH="0" baseline="0" noProof="0" dirty="0">
                <a:ln>
                  <a:noFill/>
                </a:ln>
                <a:solidFill>
                  <a:srgbClr val="FFFFFF"/>
                </a:solidFill>
                <a:effectLst/>
                <a:uLnTx/>
                <a:uFillTx/>
                <a:latin typeface="Arial"/>
                <a:cs typeface="Arial"/>
              </a:rPr>
              <a:t>días</a:t>
            </a:r>
            <a:r>
              <a:rPr kumimoji="0" sz="1400" b="0" i="0" u="none" strike="noStrike" kern="0" cap="none" spc="-15" normalizeH="0" baseline="0" noProof="0" dirty="0">
                <a:ln>
                  <a:noFill/>
                </a:ln>
                <a:solidFill>
                  <a:srgbClr val="FFFFFF"/>
                </a:solidFill>
                <a:effectLst/>
                <a:uLnTx/>
                <a:uFillTx/>
                <a:latin typeface="Arial"/>
                <a:cs typeface="Arial"/>
              </a:rPr>
              <a:t> </a:t>
            </a:r>
            <a:r>
              <a:rPr kumimoji="0" sz="1400" b="0" i="0" u="none" strike="noStrike" kern="0" cap="none" spc="-10" normalizeH="0" baseline="0" noProof="0" dirty="0">
                <a:ln>
                  <a:noFill/>
                </a:ln>
                <a:solidFill>
                  <a:srgbClr val="FFFFFF"/>
                </a:solidFill>
                <a:effectLst/>
                <a:uLnTx/>
                <a:uFillTx/>
                <a:latin typeface="Arial"/>
                <a:cs typeface="Arial"/>
              </a:rPr>
              <a:t>laborados</a:t>
            </a:r>
            <a:endParaRPr kumimoji="0" sz="1400" b="0" i="0" u="none" strike="noStrike" kern="0" cap="none" spc="0" normalizeH="0" baseline="0" noProof="0">
              <a:ln>
                <a:noFill/>
              </a:ln>
              <a:solidFill>
                <a:sysClr val="windowText" lastClr="000000"/>
              </a:solidFill>
              <a:effectLst/>
              <a:uLnTx/>
              <a:uFillTx/>
              <a:latin typeface="Arial"/>
              <a:cs typeface="Arial"/>
            </a:endParaRPr>
          </a:p>
        </p:txBody>
      </p:sp>
      <p:sp>
        <p:nvSpPr>
          <p:cNvPr id="47" name="object 47"/>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35</a:t>
            </a:fld>
            <a:endParaRPr kumimoji="0" sz="1200" b="1" i="0" u="none" strike="noStrike" kern="0" cap="none" spc="-25" normalizeH="0" baseline="0" noProof="0" dirty="0">
              <a:ln>
                <a:noFill/>
              </a:ln>
              <a:solidFill>
                <a:srgbClr val="001F5F"/>
              </a:solidFill>
              <a:effectLst/>
              <a:uLnTx/>
              <a:uFillTx/>
              <a:latin typeface="Arial"/>
              <a:cs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856346" y="2793618"/>
            <a:ext cx="3608704" cy="1244600"/>
          </a:xfrm>
          <a:prstGeom prst="rect">
            <a:avLst/>
          </a:prstGeom>
        </p:spPr>
        <p:txBody>
          <a:bodyPr vert="horz" wrap="square" lIns="0" tIns="12065" rIns="0" bIns="0" rtlCol="0">
            <a:spAutoFit/>
          </a:bodyPr>
          <a:lstStyle/>
          <a:p>
            <a:pPr marL="619125" marR="5080" indent="-607060">
              <a:lnSpc>
                <a:spcPct val="100000"/>
              </a:lnSpc>
              <a:spcBef>
                <a:spcPts val="95"/>
              </a:spcBef>
            </a:pPr>
            <a:r>
              <a:rPr sz="4000" dirty="0">
                <a:solidFill>
                  <a:srgbClr val="FFFFFF"/>
                </a:solidFill>
              </a:rPr>
              <a:t>Salario</a:t>
            </a:r>
            <a:r>
              <a:rPr sz="4000" spc="-130" dirty="0">
                <a:solidFill>
                  <a:srgbClr val="FFFFFF"/>
                </a:solidFill>
              </a:rPr>
              <a:t> </a:t>
            </a:r>
            <a:r>
              <a:rPr sz="4000" dirty="0">
                <a:solidFill>
                  <a:srgbClr val="FFFFFF"/>
                </a:solidFill>
              </a:rPr>
              <a:t>Base</a:t>
            </a:r>
            <a:r>
              <a:rPr sz="4000" spc="-135" dirty="0">
                <a:solidFill>
                  <a:srgbClr val="FFFFFF"/>
                </a:solidFill>
              </a:rPr>
              <a:t> </a:t>
            </a:r>
            <a:r>
              <a:rPr sz="4000" spc="-25" dirty="0">
                <a:solidFill>
                  <a:srgbClr val="FFFFFF"/>
                </a:solidFill>
              </a:rPr>
              <a:t>de </a:t>
            </a:r>
            <a:r>
              <a:rPr sz="4000" spc="-10" dirty="0">
                <a:solidFill>
                  <a:srgbClr val="FFFFFF"/>
                </a:solidFill>
              </a:rPr>
              <a:t>Cotización</a:t>
            </a:r>
            <a:endParaRPr sz="400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98628" rIns="0" bIns="0" rtlCol="0">
            <a:spAutoFit/>
          </a:bodyPr>
          <a:lstStyle/>
          <a:p>
            <a:pPr marL="12700">
              <a:lnSpc>
                <a:spcPts val="4250"/>
              </a:lnSpc>
              <a:spcBef>
                <a:spcPts val="100"/>
              </a:spcBef>
            </a:pPr>
            <a:r>
              <a:rPr dirty="0"/>
              <a:t>Salarios</a:t>
            </a:r>
            <a:r>
              <a:rPr spc="-30" dirty="0"/>
              <a:t> </a:t>
            </a:r>
            <a:r>
              <a:rPr dirty="0"/>
              <a:t>integrados</a:t>
            </a:r>
            <a:r>
              <a:rPr spc="-40" dirty="0"/>
              <a:t> </a:t>
            </a:r>
            <a:r>
              <a:rPr dirty="0"/>
              <a:t>2024</a:t>
            </a:r>
            <a:r>
              <a:rPr spc="-10" dirty="0"/>
              <a:t> (SBC)</a:t>
            </a:r>
          </a:p>
          <a:p>
            <a:pPr marL="12700">
              <a:lnSpc>
                <a:spcPts val="1850"/>
              </a:lnSpc>
            </a:pPr>
            <a:r>
              <a:rPr sz="1600" dirty="0"/>
              <a:t>Art.</a:t>
            </a:r>
            <a:r>
              <a:rPr sz="1600" spc="-5" dirty="0"/>
              <a:t> </a:t>
            </a:r>
            <a:r>
              <a:rPr sz="1600" dirty="0"/>
              <a:t>27</a:t>
            </a:r>
            <a:r>
              <a:rPr sz="1600" spc="-25" dirty="0"/>
              <a:t> LSS</a:t>
            </a:r>
            <a:endParaRPr sz="1600"/>
          </a:p>
        </p:txBody>
      </p:sp>
      <p:grpSp>
        <p:nvGrpSpPr>
          <p:cNvPr id="3" name="object 3"/>
          <p:cNvGrpSpPr/>
          <p:nvPr/>
        </p:nvGrpSpPr>
        <p:grpSpPr>
          <a:xfrm>
            <a:off x="2026539" y="2107945"/>
            <a:ext cx="3649345" cy="922019"/>
            <a:chOff x="2026539" y="2107945"/>
            <a:chExt cx="3649345" cy="922019"/>
          </a:xfrm>
        </p:grpSpPr>
        <p:sp>
          <p:nvSpPr>
            <p:cNvPr id="4" name="object 4"/>
            <p:cNvSpPr/>
            <p:nvPr/>
          </p:nvSpPr>
          <p:spPr>
            <a:xfrm>
              <a:off x="2032889" y="2114295"/>
              <a:ext cx="3636645" cy="909319"/>
            </a:xfrm>
            <a:custGeom>
              <a:avLst/>
              <a:gdLst/>
              <a:ahLst/>
              <a:cxnLst/>
              <a:rect l="l" t="t" r="r" b="b"/>
              <a:pathLst>
                <a:path w="3636645" h="909319">
                  <a:moveTo>
                    <a:pt x="3545586" y="0"/>
                  </a:moveTo>
                  <a:lnTo>
                    <a:pt x="90931" y="0"/>
                  </a:lnTo>
                  <a:lnTo>
                    <a:pt x="55506" y="7153"/>
                  </a:lnTo>
                  <a:lnTo>
                    <a:pt x="26606" y="26654"/>
                  </a:lnTo>
                  <a:lnTo>
                    <a:pt x="7135" y="55560"/>
                  </a:lnTo>
                  <a:lnTo>
                    <a:pt x="0" y="90931"/>
                  </a:lnTo>
                  <a:lnTo>
                    <a:pt x="0" y="818261"/>
                  </a:lnTo>
                  <a:lnTo>
                    <a:pt x="7135" y="853686"/>
                  </a:lnTo>
                  <a:lnTo>
                    <a:pt x="26606" y="882586"/>
                  </a:lnTo>
                  <a:lnTo>
                    <a:pt x="55506" y="902057"/>
                  </a:lnTo>
                  <a:lnTo>
                    <a:pt x="90931" y="909192"/>
                  </a:lnTo>
                  <a:lnTo>
                    <a:pt x="3545586" y="909192"/>
                  </a:lnTo>
                  <a:lnTo>
                    <a:pt x="3581011" y="902057"/>
                  </a:lnTo>
                  <a:lnTo>
                    <a:pt x="3609911" y="882586"/>
                  </a:lnTo>
                  <a:lnTo>
                    <a:pt x="3629382" y="853686"/>
                  </a:lnTo>
                  <a:lnTo>
                    <a:pt x="3636518" y="818261"/>
                  </a:lnTo>
                  <a:lnTo>
                    <a:pt x="3636518" y="90931"/>
                  </a:lnTo>
                  <a:lnTo>
                    <a:pt x="3629382" y="55560"/>
                  </a:lnTo>
                  <a:lnTo>
                    <a:pt x="3609911" y="26654"/>
                  </a:lnTo>
                  <a:lnTo>
                    <a:pt x="3581011" y="7153"/>
                  </a:lnTo>
                  <a:lnTo>
                    <a:pt x="3545586"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 name="object 5"/>
            <p:cNvSpPr/>
            <p:nvPr/>
          </p:nvSpPr>
          <p:spPr>
            <a:xfrm>
              <a:off x="2032889" y="2114295"/>
              <a:ext cx="3636645" cy="909319"/>
            </a:xfrm>
            <a:custGeom>
              <a:avLst/>
              <a:gdLst/>
              <a:ahLst/>
              <a:cxnLst/>
              <a:rect l="l" t="t" r="r" b="b"/>
              <a:pathLst>
                <a:path w="3636645" h="909319">
                  <a:moveTo>
                    <a:pt x="0" y="90931"/>
                  </a:moveTo>
                  <a:lnTo>
                    <a:pt x="7135" y="55560"/>
                  </a:lnTo>
                  <a:lnTo>
                    <a:pt x="26606" y="26654"/>
                  </a:lnTo>
                  <a:lnTo>
                    <a:pt x="55506" y="7153"/>
                  </a:lnTo>
                  <a:lnTo>
                    <a:pt x="90931" y="0"/>
                  </a:lnTo>
                  <a:lnTo>
                    <a:pt x="3545586" y="0"/>
                  </a:lnTo>
                  <a:lnTo>
                    <a:pt x="3581011" y="7153"/>
                  </a:lnTo>
                  <a:lnTo>
                    <a:pt x="3609911" y="26654"/>
                  </a:lnTo>
                  <a:lnTo>
                    <a:pt x="3629382" y="55560"/>
                  </a:lnTo>
                  <a:lnTo>
                    <a:pt x="3636518" y="90931"/>
                  </a:lnTo>
                  <a:lnTo>
                    <a:pt x="3636518" y="818261"/>
                  </a:lnTo>
                  <a:lnTo>
                    <a:pt x="3629382" y="853686"/>
                  </a:lnTo>
                  <a:lnTo>
                    <a:pt x="3609911" y="882586"/>
                  </a:lnTo>
                  <a:lnTo>
                    <a:pt x="3581011" y="902057"/>
                  </a:lnTo>
                  <a:lnTo>
                    <a:pt x="3545586" y="909192"/>
                  </a:lnTo>
                  <a:lnTo>
                    <a:pt x="90931" y="909192"/>
                  </a:lnTo>
                  <a:lnTo>
                    <a:pt x="55506" y="902057"/>
                  </a:lnTo>
                  <a:lnTo>
                    <a:pt x="26606" y="882586"/>
                  </a:lnTo>
                  <a:lnTo>
                    <a:pt x="7135" y="853686"/>
                  </a:lnTo>
                  <a:lnTo>
                    <a:pt x="0" y="818261"/>
                  </a:lnTo>
                  <a:lnTo>
                    <a:pt x="0" y="90931"/>
                  </a:lnTo>
                  <a:close/>
                </a:path>
              </a:pathLst>
            </a:custGeom>
            <a:ln w="12699">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pic>
        <p:nvPicPr>
          <p:cNvPr id="6" name="object 6"/>
          <p:cNvPicPr/>
          <p:nvPr/>
        </p:nvPicPr>
        <p:blipFill>
          <a:blip r:embed="rId2" cstate="print"/>
          <a:stretch>
            <a:fillRect/>
          </a:stretch>
        </p:blipFill>
        <p:spPr>
          <a:xfrm>
            <a:off x="3771646" y="3103117"/>
            <a:ext cx="159003" cy="159004"/>
          </a:xfrm>
          <a:prstGeom prst="rect">
            <a:avLst/>
          </a:prstGeom>
        </p:spPr>
      </p:pic>
      <p:grpSp>
        <p:nvGrpSpPr>
          <p:cNvPr id="7" name="object 7"/>
          <p:cNvGrpSpPr/>
          <p:nvPr/>
        </p:nvGrpSpPr>
        <p:grpSpPr>
          <a:xfrm>
            <a:off x="2026539" y="3335401"/>
            <a:ext cx="3649345" cy="922019"/>
            <a:chOff x="2026539" y="3335401"/>
            <a:chExt cx="3649345" cy="922019"/>
          </a:xfrm>
        </p:grpSpPr>
        <p:sp>
          <p:nvSpPr>
            <p:cNvPr id="8" name="object 8"/>
            <p:cNvSpPr/>
            <p:nvPr/>
          </p:nvSpPr>
          <p:spPr>
            <a:xfrm>
              <a:off x="2032889" y="3341751"/>
              <a:ext cx="3636645" cy="909319"/>
            </a:xfrm>
            <a:custGeom>
              <a:avLst/>
              <a:gdLst/>
              <a:ahLst/>
              <a:cxnLst/>
              <a:rect l="l" t="t" r="r" b="b"/>
              <a:pathLst>
                <a:path w="3636645" h="909320">
                  <a:moveTo>
                    <a:pt x="3545586" y="0"/>
                  </a:moveTo>
                  <a:lnTo>
                    <a:pt x="90931" y="0"/>
                  </a:lnTo>
                  <a:lnTo>
                    <a:pt x="55506" y="7135"/>
                  </a:lnTo>
                  <a:lnTo>
                    <a:pt x="26606" y="26606"/>
                  </a:lnTo>
                  <a:lnTo>
                    <a:pt x="7135" y="55506"/>
                  </a:lnTo>
                  <a:lnTo>
                    <a:pt x="0" y="90932"/>
                  </a:lnTo>
                  <a:lnTo>
                    <a:pt x="0" y="818134"/>
                  </a:lnTo>
                  <a:lnTo>
                    <a:pt x="7135" y="853559"/>
                  </a:lnTo>
                  <a:lnTo>
                    <a:pt x="26606" y="882459"/>
                  </a:lnTo>
                  <a:lnTo>
                    <a:pt x="55506" y="901930"/>
                  </a:lnTo>
                  <a:lnTo>
                    <a:pt x="90931" y="909066"/>
                  </a:lnTo>
                  <a:lnTo>
                    <a:pt x="3545586" y="909066"/>
                  </a:lnTo>
                  <a:lnTo>
                    <a:pt x="3581011" y="901930"/>
                  </a:lnTo>
                  <a:lnTo>
                    <a:pt x="3609911" y="882459"/>
                  </a:lnTo>
                  <a:lnTo>
                    <a:pt x="3629382" y="853559"/>
                  </a:lnTo>
                  <a:lnTo>
                    <a:pt x="3636518" y="818134"/>
                  </a:lnTo>
                  <a:lnTo>
                    <a:pt x="3636518" y="90932"/>
                  </a:lnTo>
                  <a:lnTo>
                    <a:pt x="3629382" y="55506"/>
                  </a:lnTo>
                  <a:lnTo>
                    <a:pt x="3609911" y="26606"/>
                  </a:lnTo>
                  <a:lnTo>
                    <a:pt x="3581011" y="7135"/>
                  </a:lnTo>
                  <a:lnTo>
                    <a:pt x="3545586" y="0"/>
                  </a:lnTo>
                  <a:close/>
                </a:path>
              </a:pathLst>
            </a:custGeom>
            <a:solidFill>
              <a:srgbClr val="CACCD2">
                <a:alpha val="90194"/>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 name="object 9"/>
            <p:cNvSpPr/>
            <p:nvPr/>
          </p:nvSpPr>
          <p:spPr>
            <a:xfrm>
              <a:off x="2032889" y="3341751"/>
              <a:ext cx="3636645" cy="909319"/>
            </a:xfrm>
            <a:custGeom>
              <a:avLst/>
              <a:gdLst/>
              <a:ahLst/>
              <a:cxnLst/>
              <a:rect l="l" t="t" r="r" b="b"/>
              <a:pathLst>
                <a:path w="3636645" h="909320">
                  <a:moveTo>
                    <a:pt x="0" y="90932"/>
                  </a:moveTo>
                  <a:lnTo>
                    <a:pt x="7135" y="55506"/>
                  </a:lnTo>
                  <a:lnTo>
                    <a:pt x="26606" y="26606"/>
                  </a:lnTo>
                  <a:lnTo>
                    <a:pt x="55506" y="7135"/>
                  </a:lnTo>
                  <a:lnTo>
                    <a:pt x="90931" y="0"/>
                  </a:lnTo>
                  <a:lnTo>
                    <a:pt x="3545586" y="0"/>
                  </a:lnTo>
                  <a:lnTo>
                    <a:pt x="3581011" y="7135"/>
                  </a:lnTo>
                  <a:lnTo>
                    <a:pt x="3609911" y="26606"/>
                  </a:lnTo>
                  <a:lnTo>
                    <a:pt x="3629382" y="55506"/>
                  </a:lnTo>
                  <a:lnTo>
                    <a:pt x="3636518" y="90932"/>
                  </a:lnTo>
                  <a:lnTo>
                    <a:pt x="3636518" y="818134"/>
                  </a:lnTo>
                  <a:lnTo>
                    <a:pt x="3629382" y="853559"/>
                  </a:lnTo>
                  <a:lnTo>
                    <a:pt x="3609911" y="882459"/>
                  </a:lnTo>
                  <a:lnTo>
                    <a:pt x="3581011" y="901930"/>
                  </a:lnTo>
                  <a:lnTo>
                    <a:pt x="3545586" y="909066"/>
                  </a:lnTo>
                  <a:lnTo>
                    <a:pt x="90931" y="909066"/>
                  </a:lnTo>
                  <a:lnTo>
                    <a:pt x="55506" y="901930"/>
                  </a:lnTo>
                  <a:lnTo>
                    <a:pt x="26606" y="882459"/>
                  </a:lnTo>
                  <a:lnTo>
                    <a:pt x="7135" y="853559"/>
                  </a:lnTo>
                  <a:lnTo>
                    <a:pt x="0" y="818134"/>
                  </a:lnTo>
                  <a:lnTo>
                    <a:pt x="0" y="90932"/>
                  </a:lnTo>
                  <a:close/>
                </a:path>
              </a:pathLst>
            </a:custGeom>
            <a:ln w="12700">
              <a:solidFill>
                <a:srgbClr val="CACCD2"/>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0" name="object 10"/>
          <p:cNvSpPr txBox="1"/>
          <p:nvPr/>
        </p:nvSpPr>
        <p:spPr>
          <a:xfrm>
            <a:off x="2507742" y="3337686"/>
            <a:ext cx="2686050" cy="848994"/>
          </a:xfrm>
          <a:prstGeom prst="rect">
            <a:avLst/>
          </a:prstGeom>
        </p:spPr>
        <p:txBody>
          <a:bodyPr vert="horz" wrap="square" lIns="0" tIns="76835" rIns="0" bIns="0" rtlCol="0">
            <a:spAutoFit/>
          </a:bodyPr>
          <a:lstStyle/>
          <a:p>
            <a:pPr marL="777240" marR="5080" lvl="0" indent="-765175" defTabSz="914400" eaLnBrk="1" fontAlgn="auto" latinLnBrk="0" hangingPunct="1">
              <a:lnSpc>
                <a:spcPts val="3000"/>
              </a:lnSpc>
              <a:spcBef>
                <a:spcPts val="605"/>
              </a:spcBef>
              <a:spcAft>
                <a:spcPts val="0"/>
              </a:spcAft>
              <a:buClrTx/>
              <a:buSzTx/>
              <a:buFontTx/>
              <a:buNone/>
              <a:tabLst/>
              <a:defRPr/>
            </a:pPr>
            <a:r>
              <a:rPr kumimoji="0" sz="2900" b="0" i="0" u="none" strike="noStrike" kern="0" cap="none" spc="0" normalizeH="0" baseline="0" noProof="0" dirty="0">
                <a:ln>
                  <a:noFill/>
                </a:ln>
                <a:solidFill>
                  <a:sysClr val="windowText" lastClr="000000"/>
                </a:solidFill>
                <a:effectLst/>
                <a:uLnTx/>
                <a:uFillTx/>
                <a:latin typeface="Arial"/>
                <a:cs typeface="Arial"/>
              </a:rPr>
              <a:t>SMG:</a:t>
            </a:r>
            <a:r>
              <a:rPr kumimoji="0" sz="2900" b="0" i="0" u="none" strike="noStrike" kern="0" cap="none" spc="-5" normalizeH="0" baseline="0" noProof="0" dirty="0">
                <a:ln>
                  <a:noFill/>
                </a:ln>
                <a:solidFill>
                  <a:sysClr val="windowText" lastClr="000000"/>
                </a:solidFill>
                <a:effectLst/>
                <a:uLnTx/>
                <a:uFillTx/>
                <a:latin typeface="Arial"/>
                <a:cs typeface="Arial"/>
              </a:rPr>
              <a:t> </a:t>
            </a:r>
            <a:r>
              <a:rPr kumimoji="0" sz="2900" b="0" i="0" u="none" strike="noStrike" kern="0" cap="none" spc="0" normalizeH="0" baseline="0" noProof="0" dirty="0">
                <a:ln>
                  <a:noFill/>
                </a:ln>
                <a:solidFill>
                  <a:sysClr val="windowText" lastClr="000000"/>
                </a:solidFill>
                <a:effectLst/>
                <a:uLnTx/>
                <a:uFillTx/>
                <a:latin typeface="Arial"/>
                <a:cs typeface="Arial"/>
              </a:rPr>
              <a:t>$2</a:t>
            </a:r>
            <a:r>
              <a:rPr kumimoji="0" lang="es-MX" sz="2900" b="0" i="0" u="none" strike="noStrike" kern="0" cap="none" spc="0" normalizeH="0" baseline="0" noProof="0" dirty="0">
                <a:ln>
                  <a:noFill/>
                </a:ln>
                <a:solidFill>
                  <a:sysClr val="windowText" lastClr="000000"/>
                </a:solidFill>
                <a:effectLst/>
                <a:uLnTx/>
                <a:uFillTx/>
                <a:latin typeface="Arial"/>
                <a:cs typeface="Arial"/>
              </a:rPr>
              <a:t>48.93</a:t>
            </a:r>
            <a:r>
              <a:rPr kumimoji="0" sz="2900" b="0" i="0" u="none" strike="noStrike" kern="0" cap="none" spc="-40" normalizeH="0" baseline="0" noProof="0" dirty="0">
                <a:ln>
                  <a:noFill/>
                </a:ln>
                <a:solidFill>
                  <a:sysClr val="windowText" lastClr="000000"/>
                </a:solidFill>
                <a:effectLst/>
                <a:uLnTx/>
                <a:uFillTx/>
                <a:latin typeface="Arial"/>
                <a:cs typeface="Arial"/>
              </a:rPr>
              <a:t> </a:t>
            </a:r>
            <a:r>
              <a:rPr kumimoji="0" sz="2900" b="0" i="0" u="none" strike="noStrike" kern="0" cap="none" spc="-50" normalizeH="0" baseline="0" noProof="0" dirty="0">
                <a:ln>
                  <a:noFill/>
                </a:ln>
                <a:solidFill>
                  <a:sysClr val="windowText" lastClr="000000"/>
                </a:solidFill>
                <a:effectLst/>
                <a:uLnTx/>
                <a:uFillTx/>
                <a:latin typeface="Arial"/>
                <a:cs typeface="Arial"/>
              </a:rPr>
              <a:t>x </a:t>
            </a:r>
            <a:r>
              <a:rPr kumimoji="0" sz="2900" b="0" i="0" u="none" strike="noStrike" kern="0" cap="none" spc="-10" normalizeH="0" baseline="0" noProof="0" dirty="0">
                <a:ln>
                  <a:noFill/>
                </a:ln>
                <a:solidFill>
                  <a:sysClr val="windowText" lastClr="000000"/>
                </a:solidFill>
                <a:effectLst/>
                <a:uLnTx/>
                <a:uFillTx/>
                <a:latin typeface="Arial"/>
                <a:cs typeface="Arial"/>
              </a:rPr>
              <a:t>1.0493</a:t>
            </a:r>
            <a:endParaRPr kumimoji="0" sz="2900" b="0" i="0" u="none" strike="noStrike" kern="0" cap="none" spc="0" normalizeH="0" baseline="0" noProof="0" dirty="0">
              <a:ln>
                <a:noFill/>
              </a:ln>
              <a:solidFill>
                <a:sysClr val="windowText" lastClr="000000"/>
              </a:solidFill>
              <a:effectLst/>
              <a:uLnTx/>
              <a:uFillTx/>
              <a:latin typeface="Arial"/>
              <a:cs typeface="Arial"/>
            </a:endParaRPr>
          </a:p>
        </p:txBody>
      </p:sp>
      <p:pic>
        <p:nvPicPr>
          <p:cNvPr id="11" name="object 11"/>
          <p:cNvPicPr/>
          <p:nvPr/>
        </p:nvPicPr>
        <p:blipFill>
          <a:blip r:embed="rId3" cstate="print"/>
          <a:stretch>
            <a:fillRect/>
          </a:stretch>
        </p:blipFill>
        <p:spPr>
          <a:xfrm>
            <a:off x="3771646" y="4330446"/>
            <a:ext cx="159003" cy="159004"/>
          </a:xfrm>
          <a:prstGeom prst="rect">
            <a:avLst/>
          </a:prstGeom>
        </p:spPr>
      </p:pic>
      <p:grpSp>
        <p:nvGrpSpPr>
          <p:cNvPr id="12" name="object 12"/>
          <p:cNvGrpSpPr/>
          <p:nvPr/>
        </p:nvGrpSpPr>
        <p:grpSpPr>
          <a:xfrm>
            <a:off x="2026539" y="4562728"/>
            <a:ext cx="3649345" cy="922019"/>
            <a:chOff x="2026539" y="4562728"/>
            <a:chExt cx="3649345" cy="922019"/>
          </a:xfrm>
        </p:grpSpPr>
        <p:sp>
          <p:nvSpPr>
            <p:cNvPr id="13" name="object 13"/>
            <p:cNvSpPr/>
            <p:nvPr/>
          </p:nvSpPr>
          <p:spPr>
            <a:xfrm>
              <a:off x="2032889" y="4569078"/>
              <a:ext cx="3636645" cy="909319"/>
            </a:xfrm>
            <a:custGeom>
              <a:avLst/>
              <a:gdLst/>
              <a:ahLst/>
              <a:cxnLst/>
              <a:rect l="l" t="t" r="r" b="b"/>
              <a:pathLst>
                <a:path w="3636645" h="909320">
                  <a:moveTo>
                    <a:pt x="3545586" y="0"/>
                  </a:moveTo>
                  <a:lnTo>
                    <a:pt x="90931" y="0"/>
                  </a:lnTo>
                  <a:lnTo>
                    <a:pt x="55506" y="7135"/>
                  </a:lnTo>
                  <a:lnTo>
                    <a:pt x="26606" y="26606"/>
                  </a:lnTo>
                  <a:lnTo>
                    <a:pt x="7135" y="55506"/>
                  </a:lnTo>
                  <a:lnTo>
                    <a:pt x="0" y="90932"/>
                  </a:lnTo>
                  <a:lnTo>
                    <a:pt x="0" y="818261"/>
                  </a:lnTo>
                  <a:lnTo>
                    <a:pt x="7135" y="853612"/>
                  </a:lnTo>
                  <a:lnTo>
                    <a:pt x="26606" y="882475"/>
                  </a:lnTo>
                  <a:lnTo>
                    <a:pt x="55506" y="901932"/>
                  </a:lnTo>
                  <a:lnTo>
                    <a:pt x="90931" y="909066"/>
                  </a:lnTo>
                  <a:lnTo>
                    <a:pt x="3545586" y="909066"/>
                  </a:lnTo>
                  <a:lnTo>
                    <a:pt x="3581011" y="901932"/>
                  </a:lnTo>
                  <a:lnTo>
                    <a:pt x="3609911" y="882475"/>
                  </a:lnTo>
                  <a:lnTo>
                    <a:pt x="3629382" y="853612"/>
                  </a:lnTo>
                  <a:lnTo>
                    <a:pt x="3636518" y="818261"/>
                  </a:lnTo>
                  <a:lnTo>
                    <a:pt x="3636518" y="90932"/>
                  </a:lnTo>
                  <a:lnTo>
                    <a:pt x="3629382" y="55506"/>
                  </a:lnTo>
                  <a:lnTo>
                    <a:pt x="3609911" y="26606"/>
                  </a:lnTo>
                  <a:lnTo>
                    <a:pt x="3581011" y="7135"/>
                  </a:lnTo>
                  <a:lnTo>
                    <a:pt x="3545586" y="0"/>
                  </a:lnTo>
                  <a:close/>
                </a:path>
              </a:pathLst>
            </a:custGeom>
            <a:solidFill>
              <a:srgbClr val="CACCD2">
                <a:alpha val="90194"/>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4" name="object 14"/>
            <p:cNvSpPr/>
            <p:nvPr/>
          </p:nvSpPr>
          <p:spPr>
            <a:xfrm>
              <a:off x="2032889" y="4569078"/>
              <a:ext cx="3636645" cy="909319"/>
            </a:xfrm>
            <a:custGeom>
              <a:avLst/>
              <a:gdLst/>
              <a:ahLst/>
              <a:cxnLst/>
              <a:rect l="l" t="t" r="r" b="b"/>
              <a:pathLst>
                <a:path w="3636645" h="909320">
                  <a:moveTo>
                    <a:pt x="0" y="90932"/>
                  </a:moveTo>
                  <a:lnTo>
                    <a:pt x="7135" y="55506"/>
                  </a:lnTo>
                  <a:lnTo>
                    <a:pt x="26606" y="26606"/>
                  </a:lnTo>
                  <a:lnTo>
                    <a:pt x="55506" y="7135"/>
                  </a:lnTo>
                  <a:lnTo>
                    <a:pt x="90931" y="0"/>
                  </a:lnTo>
                  <a:lnTo>
                    <a:pt x="3545586" y="0"/>
                  </a:lnTo>
                  <a:lnTo>
                    <a:pt x="3581011" y="7135"/>
                  </a:lnTo>
                  <a:lnTo>
                    <a:pt x="3609911" y="26606"/>
                  </a:lnTo>
                  <a:lnTo>
                    <a:pt x="3629382" y="55506"/>
                  </a:lnTo>
                  <a:lnTo>
                    <a:pt x="3636518" y="90932"/>
                  </a:lnTo>
                  <a:lnTo>
                    <a:pt x="3636518" y="818261"/>
                  </a:lnTo>
                  <a:lnTo>
                    <a:pt x="3629382" y="853612"/>
                  </a:lnTo>
                  <a:lnTo>
                    <a:pt x="3609911" y="882475"/>
                  </a:lnTo>
                  <a:lnTo>
                    <a:pt x="3581011" y="901932"/>
                  </a:lnTo>
                  <a:lnTo>
                    <a:pt x="3545586" y="909066"/>
                  </a:lnTo>
                  <a:lnTo>
                    <a:pt x="90931" y="909066"/>
                  </a:lnTo>
                  <a:lnTo>
                    <a:pt x="55506" y="901932"/>
                  </a:lnTo>
                  <a:lnTo>
                    <a:pt x="26606" y="882475"/>
                  </a:lnTo>
                  <a:lnTo>
                    <a:pt x="7135" y="853612"/>
                  </a:lnTo>
                  <a:lnTo>
                    <a:pt x="0" y="818261"/>
                  </a:lnTo>
                  <a:lnTo>
                    <a:pt x="0" y="90932"/>
                  </a:lnTo>
                  <a:close/>
                </a:path>
              </a:pathLst>
            </a:custGeom>
            <a:ln w="12699">
              <a:solidFill>
                <a:srgbClr val="CACCD2"/>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5" name="object 15"/>
          <p:cNvSpPr txBox="1"/>
          <p:nvPr/>
        </p:nvSpPr>
        <p:spPr>
          <a:xfrm>
            <a:off x="2689098" y="4755896"/>
            <a:ext cx="2322195" cy="467995"/>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sz="2900" b="0" i="0" u="none" strike="noStrike" kern="0" cap="none" spc="0" normalizeH="0" baseline="0" noProof="0" dirty="0">
                <a:ln>
                  <a:noFill/>
                </a:ln>
                <a:solidFill>
                  <a:sysClr val="windowText" lastClr="000000"/>
                </a:solidFill>
                <a:effectLst/>
                <a:uLnTx/>
                <a:uFillTx/>
                <a:latin typeface="Arial"/>
                <a:cs typeface="Arial"/>
              </a:rPr>
              <a:t>SBC:</a:t>
            </a:r>
            <a:r>
              <a:rPr kumimoji="0" sz="2900" b="0" i="0" u="none" strike="noStrike" kern="0" cap="none" spc="-50" normalizeH="0" baseline="0" noProof="0" dirty="0">
                <a:ln>
                  <a:noFill/>
                </a:ln>
                <a:solidFill>
                  <a:sysClr val="windowText" lastClr="000000"/>
                </a:solidFill>
                <a:effectLst/>
                <a:uLnTx/>
                <a:uFillTx/>
                <a:latin typeface="Arial"/>
                <a:cs typeface="Arial"/>
              </a:rPr>
              <a:t> </a:t>
            </a:r>
            <a:r>
              <a:rPr kumimoji="0" sz="2900" b="0" i="0" u="none" strike="noStrike" kern="0" cap="none" spc="-10" normalizeH="0" baseline="0" noProof="0" dirty="0">
                <a:ln>
                  <a:noFill/>
                </a:ln>
                <a:solidFill>
                  <a:sysClr val="windowText" lastClr="000000"/>
                </a:solidFill>
                <a:effectLst/>
                <a:uLnTx/>
                <a:uFillTx/>
                <a:latin typeface="Arial"/>
                <a:cs typeface="Arial"/>
              </a:rPr>
              <a:t>$2</a:t>
            </a:r>
            <a:r>
              <a:rPr kumimoji="0" lang="es-MX" sz="2900" b="0" i="0" u="none" strike="noStrike" kern="0" cap="none" spc="-10" normalizeH="0" baseline="0" noProof="0" dirty="0">
                <a:ln>
                  <a:noFill/>
                </a:ln>
                <a:solidFill>
                  <a:sysClr val="windowText" lastClr="000000"/>
                </a:solidFill>
                <a:effectLst/>
                <a:uLnTx/>
                <a:uFillTx/>
                <a:latin typeface="Arial"/>
                <a:cs typeface="Arial"/>
              </a:rPr>
              <a:t>61.21</a:t>
            </a:r>
            <a:endParaRPr kumimoji="0" sz="2900" b="0" i="0" u="none" strike="noStrike" kern="0" cap="none" spc="0" normalizeH="0" baseline="0" noProof="0" dirty="0">
              <a:ln>
                <a:noFill/>
              </a:ln>
              <a:solidFill>
                <a:sysClr val="windowText" lastClr="000000"/>
              </a:solidFill>
              <a:effectLst/>
              <a:uLnTx/>
              <a:uFillTx/>
              <a:latin typeface="Arial"/>
              <a:cs typeface="Arial"/>
            </a:endParaRPr>
          </a:p>
        </p:txBody>
      </p:sp>
      <p:grpSp>
        <p:nvGrpSpPr>
          <p:cNvPr id="16" name="object 16"/>
          <p:cNvGrpSpPr/>
          <p:nvPr/>
        </p:nvGrpSpPr>
        <p:grpSpPr>
          <a:xfrm>
            <a:off x="6172200" y="2107945"/>
            <a:ext cx="3649345" cy="922019"/>
            <a:chOff x="6172200" y="2107945"/>
            <a:chExt cx="3649345" cy="922019"/>
          </a:xfrm>
        </p:grpSpPr>
        <p:sp>
          <p:nvSpPr>
            <p:cNvPr id="17" name="object 17"/>
            <p:cNvSpPr/>
            <p:nvPr/>
          </p:nvSpPr>
          <p:spPr>
            <a:xfrm>
              <a:off x="6178550" y="2114295"/>
              <a:ext cx="3636645" cy="909319"/>
            </a:xfrm>
            <a:custGeom>
              <a:avLst/>
              <a:gdLst/>
              <a:ahLst/>
              <a:cxnLst/>
              <a:rect l="l" t="t" r="r" b="b"/>
              <a:pathLst>
                <a:path w="3636645" h="909319">
                  <a:moveTo>
                    <a:pt x="3545713" y="0"/>
                  </a:moveTo>
                  <a:lnTo>
                    <a:pt x="90932" y="0"/>
                  </a:lnTo>
                  <a:lnTo>
                    <a:pt x="55560" y="7153"/>
                  </a:lnTo>
                  <a:lnTo>
                    <a:pt x="26654" y="26654"/>
                  </a:lnTo>
                  <a:lnTo>
                    <a:pt x="7153" y="55560"/>
                  </a:lnTo>
                  <a:lnTo>
                    <a:pt x="0" y="90931"/>
                  </a:lnTo>
                  <a:lnTo>
                    <a:pt x="0" y="818261"/>
                  </a:lnTo>
                  <a:lnTo>
                    <a:pt x="7153" y="853686"/>
                  </a:lnTo>
                  <a:lnTo>
                    <a:pt x="26654" y="882586"/>
                  </a:lnTo>
                  <a:lnTo>
                    <a:pt x="55560" y="902057"/>
                  </a:lnTo>
                  <a:lnTo>
                    <a:pt x="90932" y="909192"/>
                  </a:lnTo>
                  <a:lnTo>
                    <a:pt x="3545713" y="909192"/>
                  </a:lnTo>
                  <a:lnTo>
                    <a:pt x="3581084" y="902057"/>
                  </a:lnTo>
                  <a:lnTo>
                    <a:pt x="3609990" y="882586"/>
                  </a:lnTo>
                  <a:lnTo>
                    <a:pt x="3629491" y="853686"/>
                  </a:lnTo>
                  <a:lnTo>
                    <a:pt x="3636645" y="818261"/>
                  </a:lnTo>
                  <a:lnTo>
                    <a:pt x="3636645" y="90931"/>
                  </a:lnTo>
                  <a:lnTo>
                    <a:pt x="3629491" y="55560"/>
                  </a:lnTo>
                  <a:lnTo>
                    <a:pt x="3609990" y="26654"/>
                  </a:lnTo>
                  <a:lnTo>
                    <a:pt x="3581084" y="7153"/>
                  </a:lnTo>
                  <a:lnTo>
                    <a:pt x="3545713"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8" name="object 18"/>
            <p:cNvSpPr/>
            <p:nvPr/>
          </p:nvSpPr>
          <p:spPr>
            <a:xfrm>
              <a:off x="6178550" y="2114295"/>
              <a:ext cx="3636645" cy="909319"/>
            </a:xfrm>
            <a:custGeom>
              <a:avLst/>
              <a:gdLst/>
              <a:ahLst/>
              <a:cxnLst/>
              <a:rect l="l" t="t" r="r" b="b"/>
              <a:pathLst>
                <a:path w="3636645" h="909319">
                  <a:moveTo>
                    <a:pt x="0" y="90931"/>
                  </a:moveTo>
                  <a:lnTo>
                    <a:pt x="7153" y="55560"/>
                  </a:lnTo>
                  <a:lnTo>
                    <a:pt x="26654" y="26654"/>
                  </a:lnTo>
                  <a:lnTo>
                    <a:pt x="55560" y="7153"/>
                  </a:lnTo>
                  <a:lnTo>
                    <a:pt x="90932" y="0"/>
                  </a:lnTo>
                  <a:lnTo>
                    <a:pt x="3545713" y="0"/>
                  </a:lnTo>
                  <a:lnTo>
                    <a:pt x="3581084" y="7153"/>
                  </a:lnTo>
                  <a:lnTo>
                    <a:pt x="3609990" y="26654"/>
                  </a:lnTo>
                  <a:lnTo>
                    <a:pt x="3629491" y="55560"/>
                  </a:lnTo>
                  <a:lnTo>
                    <a:pt x="3636645" y="90931"/>
                  </a:lnTo>
                  <a:lnTo>
                    <a:pt x="3636645" y="818261"/>
                  </a:lnTo>
                  <a:lnTo>
                    <a:pt x="3629491" y="853686"/>
                  </a:lnTo>
                  <a:lnTo>
                    <a:pt x="3609990" y="882586"/>
                  </a:lnTo>
                  <a:lnTo>
                    <a:pt x="3581084" y="902057"/>
                  </a:lnTo>
                  <a:lnTo>
                    <a:pt x="3545713" y="909192"/>
                  </a:lnTo>
                  <a:lnTo>
                    <a:pt x="90932" y="909192"/>
                  </a:lnTo>
                  <a:lnTo>
                    <a:pt x="55560" y="902057"/>
                  </a:lnTo>
                  <a:lnTo>
                    <a:pt x="26654" y="882586"/>
                  </a:lnTo>
                  <a:lnTo>
                    <a:pt x="7153" y="853686"/>
                  </a:lnTo>
                  <a:lnTo>
                    <a:pt x="0" y="818261"/>
                  </a:lnTo>
                  <a:lnTo>
                    <a:pt x="0" y="90931"/>
                  </a:lnTo>
                  <a:close/>
                </a:path>
              </a:pathLst>
            </a:custGeom>
            <a:ln w="12699">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9" name="object 19"/>
          <p:cNvSpPr txBox="1"/>
          <p:nvPr/>
        </p:nvSpPr>
        <p:spPr>
          <a:xfrm>
            <a:off x="3075813" y="2080005"/>
            <a:ext cx="5697220" cy="848360"/>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tab pos="4158615" algn="l"/>
              </a:tabLst>
              <a:defRPr/>
            </a:pPr>
            <a:r>
              <a:rPr kumimoji="0" sz="5400" b="0" i="0" u="none" strike="noStrike" kern="0" cap="none" spc="-20" normalizeH="0" baseline="0" noProof="0" dirty="0">
                <a:ln>
                  <a:noFill/>
                </a:ln>
                <a:solidFill>
                  <a:srgbClr val="FFFFFF"/>
                </a:solidFill>
                <a:effectLst/>
                <a:uLnTx/>
                <a:uFillTx/>
                <a:latin typeface="Arial"/>
                <a:cs typeface="Arial"/>
              </a:rPr>
              <a:t>202</a:t>
            </a:r>
            <a:r>
              <a:rPr kumimoji="0" lang="es-MX" sz="5400" b="0" i="0" u="none" strike="noStrike" kern="0" cap="none" spc="-20" normalizeH="0" baseline="0" noProof="0" dirty="0">
                <a:ln>
                  <a:noFill/>
                </a:ln>
                <a:solidFill>
                  <a:srgbClr val="FFFFFF"/>
                </a:solidFill>
                <a:effectLst/>
                <a:uLnTx/>
                <a:uFillTx/>
                <a:latin typeface="Arial"/>
                <a:cs typeface="Arial"/>
              </a:rPr>
              <a:t>4</a:t>
            </a:r>
            <a:r>
              <a:rPr kumimoji="0" sz="5400" b="0" i="0" u="none" strike="noStrike" kern="0" cap="none" spc="0" normalizeH="0" baseline="0" noProof="0" dirty="0">
                <a:ln>
                  <a:noFill/>
                </a:ln>
                <a:solidFill>
                  <a:srgbClr val="FFFFFF"/>
                </a:solidFill>
                <a:effectLst/>
                <a:uLnTx/>
                <a:uFillTx/>
                <a:latin typeface="Arial"/>
                <a:cs typeface="Arial"/>
              </a:rPr>
              <a:t>	</a:t>
            </a:r>
            <a:r>
              <a:rPr kumimoji="0" sz="5400" b="0" i="0" u="none" strike="noStrike" kern="0" cap="none" spc="-20" normalizeH="0" baseline="0" noProof="0" dirty="0">
                <a:ln>
                  <a:noFill/>
                </a:ln>
                <a:solidFill>
                  <a:srgbClr val="FFFFFF"/>
                </a:solidFill>
                <a:effectLst/>
                <a:uLnTx/>
                <a:uFillTx/>
                <a:latin typeface="Arial"/>
                <a:cs typeface="Arial"/>
              </a:rPr>
              <a:t>202</a:t>
            </a:r>
            <a:r>
              <a:rPr kumimoji="0" lang="es-MX" sz="5400" b="0" i="0" u="none" strike="noStrike" kern="0" cap="none" spc="-20" normalizeH="0" baseline="0" noProof="0" dirty="0">
                <a:ln>
                  <a:noFill/>
                </a:ln>
                <a:solidFill>
                  <a:srgbClr val="FFFFFF"/>
                </a:solidFill>
                <a:effectLst/>
                <a:uLnTx/>
                <a:uFillTx/>
                <a:latin typeface="Arial"/>
                <a:cs typeface="Arial"/>
              </a:rPr>
              <a:t>5</a:t>
            </a:r>
            <a:endParaRPr kumimoji="0" sz="5400" b="0" i="0" u="none" strike="noStrike" kern="0" cap="none" spc="0" normalizeH="0" baseline="0" noProof="0" dirty="0">
              <a:ln>
                <a:noFill/>
              </a:ln>
              <a:solidFill>
                <a:sysClr val="windowText" lastClr="000000"/>
              </a:solidFill>
              <a:effectLst/>
              <a:uLnTx/>
              <a:uFillTx/>
              <a:latin typeface="Arial"/>
              <a:cs typeface="Arial"/>
            </a:endParaRPr>
          </a:p>
        </p:txBody>
      </p:sp>
      <p:pic>
        <p:nvPicPr>
          <p:cNvPr id="20" name="object 20"/>
          <p:cNvPicPr/>
          <p:nvPr/>
        </p:nvPicPr>
        <p:blipFill>
          <a:blip r:embed="rId4" cstate="print"/>
          <a:stretch>
            <a:fillRect/>
          </a:stretch>
        </p:blipFill>
        <p:spPr>
          <a:xfrm>
            <a:off x="7917306" y="3103117"/>
            <a:ext cx="159131" cy="159004"/>
          </a:xfrm>
          <a:prstGeom prst="rect">
            <a:avLst/>
          </a:prstGeom>
        </p:spPr>
      </p:pic>
      <p:grpSp>
        <p:nvGrpSpPr>
          <p:cNvPr id="21" name="object 21"/>
          <p:cNvGrpSpPr/>
          <p:nvPr/>
        </p:nvGrpSpPr>
        <p:grpSpPr>
          <a:xfrm>
            <a:off x="6172200" y="3335401"/>
            <a:ext cx="3649345" cy="922019"/>
            <a:chOff x="6172200" y="3335401"/>
            <a:chExt cx="3649345" cy="922019"/>
          </a:xfrm>
        </p:grpSpPr>
        <p:sp>
          <p:nvSpPr>
            <p:cNvPr id="22" name="object 22"/>
            <p:cNvSpPr/>
            <p:nvPr/>
          </p:nvSpPr>
          <p:spPr>
            <a:xfrm>
              <a:off x="6178550" y="3341751"/>
              <a:ext cx="3636645" cy="909319"/>
            </a:xfrm>
            <a:custGeom>
              <a:avLst/>
              <a:gdLst/>
              <a:ahLst/>
              <a:cxnLst/>
              <a:rect l="l" t="t" r="r" b="b"/>
              <a:pathLst>
                <a:path w="3636645" h="909320">
                  <a:moveTo>
                    <a:pt x="3545713" y="0"/>
                  </a:moveTo>
                  <a:lnTo>
                    <a:pt x="90932" y="0"/>
                  </a:lnTo>
                  <a:lnTo>
                    <a:pt x="55560" y="7135"/>
                  </a:lnTo>
                  <a:lnTo>
                    <a:pt x="26654" y="26606"/>
                  </a:lnTo>
                  <a:lnTo>
                    <a:pt x="7153" y="55506"/>
                  </a:lnTo>
                  <a:lnTo>
                    <a:pt x="0" y="90932"/>
                  </a:lnTo>
                  <a:lnTo>
                    <a:pt x="0" y="818134"/>
                  </a:lnTo>
                  <a:lnTo>
                    <a:pt x="7153" y="853559"/>
                  </a:lnTo>
                  <a:lnTo>
                    <a:pt x="26654" y="882459"/>
                  </a:lnTo>
                  <a:lnTo>
                    <a:pt x="55560" y="901930"/>
                  </a:lnTo>
                  <a:lnTo>
                    <a:pt x="90932" y="909066"/>
                  </a:lnTo>
                  <a:lnTo>
                    <a:pt x="3545713" y="909066"/>
                  </a:lnTo>
                  <a:lnTo>
                    <a:pt x="3581084" y="901930"/>
                  </a:lnTo>
                  <a:lnTo>
                    <a:pt x="3609990" y="882459"/>
                  </a:lnTo>
                  <a:lnTo>
                    <a:pt x="3629491" y="853559"/>
                  </a:lnTo>
                  <a:lnTo>
                    <a:pt x="3636645" y="818134"/>
                  </a:lnTo>
                  <a:lnTo>
                    <a:pt x="3636645" y="90932"/>
                  </a:lnTo>
                  <a:lnTo>
                    <a:pt x="3629491" y="55506"/>
                  </a:lnTo>
                  <a:lnTo>
                    <a:pt x="3609990" y="26606"/>
                  </a:lnTo>
                  <a:lnTo>
                    <a:pt x="3581084" y="7135"/>
                  </a:lnTo>
                  <a:lnTo>
                    <a:pt x="3545713" y="0"/>
                  </a:lnTo>
                  <a:close/>
                </a:path>
              </a:pathLst>
            </a:custGeom>
            <a:solidFill>
              <a:srgbClr val="CACCD2">
                <a:alpha val="90194"/>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3" name="object 23"/>
            <p:cNvSpPr/>
            <p:nvPr/>
          </p:nvSpPr>
          <p:spPr>
            <a:xfrm>
              <a:off x="6178550" y="3341751"/>
              <a:ext cx="3636645" cy="909319"/>
            </a:xfrm>
            <a:custGeom>
              <a:avLst/>
              <a:gdLst/>
              <a:ahLst/>
              <a:cxnLst/>
              <a:rect l="l" t="t" r="r" b="b"/>
              <a:pathLst>
                <a:path w="3636645" h="909320">
                  <a:moveTo>
                    <a:pt x="0" y="90932"/>
                  </a:moveTo>
                  <a:lnTo>
                    <a:pt x="7153" y="55506"/>
                  </a:lnTo>
                  <a:lnTo>
                    <a:pt x="26654" y="26606"/>
                  </a:lnTo>
                  <a:lnTo>
                    <a:pt x="55560" y="7135"/>
                  </a:lnTo>
                  <a:lnTo>
                    <a:pt x="90932" y="0"/>
                  </a:lnTo>
                  <a:lnTo>
                    <a:pt x="3545713" y="0"/>
                  </a:lnTo>
                  <a:lnTo>
                    <a:pt x="3581084" y="7135"/>
                  </a:lnTo>
                  <a:lnTo>
                    <a:pt x="3609990" y="26606"/>
                  </a:lnTo>
                  <a:lnTo>
                    <a:pt x="3629491" y="55506"/>
                  </a:lnTo>
                  <a:lnTo>
                    <a:pt x="3636645" y="90932"/>
                  </a:lnTo>
                  <a:lnTo>
                    <a:pt x="3636645" y="818134"/>
                  </a:lnTo>
                  <a:lnTo>
                    <a:pt x="3629491" y="853559"/>
                  </a:lnTo>
                  <a:lnTo>
                    <a:pt x="3609990" y="882459"/>
                  </a:lnTo>
                  <a:lnTo>
                    <a:pt x="3581084" y="901930"/>
                  </a:lnTo>
                  <a:lnTo>
                    <a:pt x="3545713" y="909066"/>
                  </a:lnTo>
                  <a:lnTo>
                    <a:pt x="90932" y="909066"/>
                  </a:lnTo>
                  <a:lnTo>
                    <a:pt x="55560" y="901930"/>
                  </a:lnTo>
                  <a:lnTo>
                    <a:pt x="26654" y="882459"/>
                  </a:lnTo>
                  <a:lnTo>
                    <a:pt x="7153" y="853559"/>
                  </a:lnTo>
                  <a:lnTo>
                    <a:pt x="0" y="818134"/>
                  </a:lnTo>
                  <a:lnTo>
                    <a:pt x="0" y="90932"/>
                  </a:lnTo>
                  <a:close/>
                </a:path>
              </a:pathLst>
            </a:custGeom>
            <a:ln w="12700">
              <a:solidFill>
                <a:srgbClr val="CACCD2"/>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24" name="object 24"/>
          <p:cNvSpPr txBox="1"/>
          <p:nvPr/>
        </p:nvSpPr>
        <p:spPr>
          <a:xfrm>
            <a:off x="6653910" y="3337686"/>
            <a:ext cx="2686050" cy="848994"/>
          </a:xfrm>
          <a:prstGeom prst="rect">
            <a:avLst/>
          </a:prstGeom>
        </p:spPr>
        <p:txBody>
          <a:bodyPr vert="horz" wrap="square" lIns="0" tIns="76835" rIns="0" bIns="0" rtlCol="0">
            <a:spAutoFit/>
          </a:bodyPr>
          <a:lstStyle/>
          <a:p>
            <a:pPr marL="777240" marR="5080" lvl="0" indent="-765175" defTabSz="914400" eaLnBrk="1" fontAlgn="auto" latinLnBrk="0" hangingPunct="1">
              <a:lnSpc>
                <a:spcPts val="3000"/>
              </a:lnSpc>
              <a:spcBef>
                <a:spcPts val="605"/>
              </a:spcBef>
              <a:spcAft>
                <a:spcPts val="0"/>
              </a:spcAft>
              <a:buClrTx/>
              <a:buSzTx/>
              <a:buFontTx/>
              <a:buNone/>
              <a:tabLst/>
              <a:defRPr/>
            </a:pPr>
            <a:r>
              <a:rPr kumimoji="0" sz="2900" b="0" i="0" u="none" strike="noStrike" kern="0" cap="none" spc="0" normalizeH="0" baseline="0" noProof="0" dirty="0">
                <a:ln>
                  <a:noFill/>
                </a:ln>
                <a:solidFill>
                  <a:sysClr val="windowText" lastClr="000000"/>
                </a:solidFill>
                <a:effectLst/>
                <a:uLnTx/>
                <a:uFillTx/>
                <a:latin typeface="Arial"/>
                <a:cs typeface="Arial"/>
              </a:rPr>
              <a:t>SMG:</a:t>
            </a:r>
            <a:r>
              <a:rPr kumimoji="0" sz="2900" b="0" i="0" u="none" strike="noStrike" kern="0" cap="none" spc="-5" normalizeH="0" baseline="0" noProof="0" dirty="0">
                <a:ln>
                  <a:noFill/>
                </a:ln>
                <a:solidFill>
                  <a:sysClr val="windowText" lastClr="000000"/>
                </a:solidFill>
                <a:effectLst/>
                <a:uLnTx/>
                <a:uFillTx/>
                <a:latin typeface="Arial"/>
                <a:cs typeface="Arial"/>
              </a:rPr>
              <a:t> </a:t>
            </a:r>
            <a:r>
              <a:rPr kumimoji="0" sz="2900" b="0" i="0" u="none" strike="noStrike" kern="0" cap="none" spc="0" normalizeH="0" baseline="0" noProof="0" dirty="0">
                <a:ln>
                  <a:noFill/>
                </a:ln>
                <a:solidFill>
                  <a:sysClr val="windowText" lastClr="000000"/>
                </a:solidFill>
                <a:effectLst/>
                <a:uLnTx/>
                <a:uFillTx/>
                <a:latin typeface="Arial"/>
                <a:cs typeface="Arial"/>
              </a:rPr>
              <a:t>$2</a:t>
            </a:r>
            <a:r>
              <a:rPr kumimoji="0" lang="es-MX" sz="2900" b="0" i="0" u="none" strike="noStrike" kern="0" cap="none" spc="0" normalizeH="0" baseline="0" noProof="0" dirty="0">
                <a:ln>
                  <a:noFill/>
                </a:ln>
                <a:solidFill>
                  <a:sysClr val="windowText" lastClr="000000"/>
                </a:solidFill>
                <a:effectLst/>
                <a:uLnTx/>
                <a:uFillTx/>
                <a:latin typeface="Arial"/>
                <a:cs typeface="Arial"/>
              </a:rPr>
              <a:t>78.80</a:t>
            </a:r>
            <a:r>
              <a:rPr kumimoji="0" sz="2900" b="0" i="0" u="none" strike="noStrike" kern="0" cap="none" spc="-40" normalizeH="0" baseline="0" noProof="0" dirty="0">
                <a:ln>
                  <a:noFill/>
                </a:ln>
                <a:solidFill>
                  <a:sysClr val="windowText" lastClr="000000"/>
                </a:solidFill>
                <a:effectLst/>
                <a:uLnTx/>
                <a:uFillTx/>
                <a:latin typeface="Arial"/>
                <a:cs typeface="Arial"/>
              </a:rPr>
              <a:t> </a:t>
            </a:r>
            <a:r>
              <a:rPr kumimoji="0" sz="2900" b="0" i="0" u="none" strike="noStrike" kern="0" cap="none" spc="-50" normalizeH="0" baseline="0" noProof="0" dirty="0">
                <a:ln>
                  <a:noFill/>
                </a:ln>
                <a:solidFill>
                  <a:sysClr val="windowText" lastClr="000000"/>
                </a:solidFill>
                <a:effectLst/>
                <a:uLnTx/>
                <a:uFillTx/>
                <a:latin typeface="Arial"/>
                <a:cs typeface="Arial"/>
              </a:rPr>
              <a:t>x </a:t>
            </a:r>
            <a:r>
              <a:rPr kumimoji="0" sz="2900" b="0" i="0" u="none" strike="noStrike" kern="0" cap="none" spc="-10" normalizeH="0" baseline="0" noProof="0" dirty="0">
                <a:ln>
                  <a:noFill/>
                </a:ln>
                <a:solidFill>
                  <a:sysClr val="windowText" lastClr="000000"/>
                </a:solidFill>
                <a:effectLst/>
                <a:uLnTx/>
                <a:uFillTx/>
                <a:latin typeface="Arial"/>
                <a:cs typeface="Arial"/>
              </a:rPr>
              <a:t>1.0493</a:t>
            </a:r>
            <a:endParaRPr kumimoji="0" sz="2900" b="0" i="0" u="none" strike="noStrike" kern="0" cap="none" spc="0" normalizeH="0" baseline="0" noProof="0" dirty="0">
              <a:ln>
                <a:noFill/>
              </a:ln>
              <a:solidFill>
                <a:sysClr val="windowText" lastClr="000000"/>
              </a:solidFill>
              <a:effectLst/>
              <a:uLnTx/>
              <a:uFillTx/>
              <a:latin typeface="Arial"/>
              <a:cs typeface="Arial"/>
            </a:endParaRPr>
          </a:p>
        </p:txBody>
      </p:sp>
      <p:pic>
        <p:nvPicPr>
          <p:cNvPr id="25" name="object 25"/>
          <p:cNvPicPr/>
          <p:nvPr/>
        </p:nvPicPr>
        <p:blipFill>
          <a:blip r:embed="rId5" cstate="print"/>
          <a:stretch>
            <a:fillRect/>
          </a:stretch>
        </p:blipFill>
        <p:spPr>
          <a:xfrm>
            <a:off x="7917306" y="4330446"/>
            <a:ext cx="159131" cy="159004"/>
          </a:xfrm>
          <a:prstGeom prst="rect">
            <a:avLst/>
          </a:prstGeom>
        </p:spPr>
      </p:pic>
      <p:grpSp>
        <p:nvGrpSpPr>
          <p:cNvPr id="26" name="object 26"/>
          <p:cNvGrpSpPr/>
          <p:nvPr/>
        </p:nvGrpSpPr>
        <p:grpSpPr>
          <a:xfrm>
            <a:off x="6172200" y="4562728"/>
            <a:ext cx="3649345" cy="922019"/>
            <a:chOff x="6172200" y="4562728"/>
            <a:chExt cx="3649345" cy="922019"/>
          </a:xfrm>
        </p:grpSpPr>
        <p:sp>
          <p:nvSpPr>
            <p:cNvPr id="27" name="object 27"/>
            <p:cNvSpPr/>
            <p:nvPr/>
          </p:nvSpPr>
          <p:spPr>
            <a:xfrm>
              <a:off x="6178550" y="4569078"/>
              <a:ext cx="3636645" cy="909319"/>
            </a:xfrm>
            <a:custGeom>
              <a:avLst/>
              <a:gdLst/>
              <a:ahLst/>
              <a:cxnLst/>
              <a:rect l="l" t="t" r="r" b="b"/>
              <a:pathLst>
                <a:path w="3636645" h="909320">
                  <a:moveTo>
                    <a:pt x="3545713" y="0"/>
                  </a:moveTo>
                  <a:lnTo>
                    <a:pt x="90932" y="0"/>
                  </a:lnTo>
                  <a:lnTo>
                    <a:pt x="55560" y="7135"/>
                  </a:lnTo>
                  <a:lnTo>
                    <a:pt x="26654" y="26606"/>
                  </a:lnTo>
                  <a:lnTo>
                    <a:pt x="7153" y="55506"/>
                  </a:lnTo>
                  <a:lnTo>
                    <a:pt x="0" y="90932"/>
                  </a:lnTo>
                  <a:lnTo>
                    <a:pt x="0" y="818261"/>
                  </a:lnTo>
                  <a:lnTo>
                    <a:pt x="7153" y="853612"/>
                  </a:lnTo>
                  <a:lnTo>
                    <a:pt x="26654" y="882475"/>
                  </a:lnTo>
                  <a:lnTo>
                    <a:pt x="55560" y="901932"/>
                  </a:lnTo>
                  <a:lnTo>
                    <a:pt x="90932" y="909066"/>
                  </a:lnTo>
                  <a:lnTo>
                    <a:pt x="3545713" y="909066"/>
                  </a:lnTo>
                  <a:lnTo>
                    <a:pt x="3581084" y="901932"/>
                  </a:lnTo>
                  <a:lnTo>
                    <a:pt x="3609990" y="882475"/>
                  </a:lnTo>
                  <a:lnTo>
                    <a:pt x="3629491" y="853612"/>
                  </a:lnTo>
                  <a:lnTo>
                    <a:pt x="3636645" y="818261"/>
                  </a:lnTo>
                  <a:lnTo>
                    <a:pt x="3636645" y="90932"/>
                  </a:lnTo>
                  <a:lnTo>
                    <a:pt x="3629491" y="55506"/>
                  </a:lnTo>
                  <a:lnTo>
                    <a:pt x="3609990" y="26606"/>
                  </a:lnTo>
                  <a:lnTo>
                    <a:pt x="3581084" y="7135"/>
                  </a:lnTo>
                  <a:lnTo>
                    <a:pt x="3545713" y="0"/>
                  </a:lnTo>
                  <a:close/>
                </a:path>
              </a:pathLst>
            </a:custGeom>
            <a:solidFill>
              <a:srgbClr val="CACCD2">
                <a:alpha val="90194"/>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8" name="object 28"/>
            <p:cNvSpPr/>
            <p:nvPr/>
          </p:nvSpPr>
          <p:spPr>
            <a:xfrm>
              <a:off x="6178550" y="4569078"/>
              <a:ext cx="3636645" cy="909319"/>
            </a:xfrm>
            <a:custGeom>
              <a:avLst/>
              <a:gdLst/>
              <a:ahLst/>
              <a:cxnLst/>
              <a:rect l="l" t="t" r="r" b="b"/>
              <a:pathLst>
                <a:path w="3636645" h="909320">
                  <a:moveTo>
                    <a:pt x="0" y="90932"/>
                  </a:moveTo>
                  <a:lnTo>
                    <a:pt x="7153" y="55506"/>
                  </a:lnTo>
                  <a:lnTo>
                    <a:pt x="26654" y="26606"/>
                  </a:lnTo>
                  <a:lnTo>
                    <a:pt x="55560" y="7135"/>
                  </a:lnTo>
                  <a:lnTo>
                    <a:pt x="90932" y="0"/>
                  </a:lnTo>
                  <a:lnTo>
                    <a:pt x="3545713" y="0"/>
                  </a:lnTo>
                  <a:lnTo>
                    <a:pt x="3581084" y="7135"/>
                  </a:lnTo>
                  <a:lnTo>
                    <a:pt x="3609990" y="26606"/>
                  </a:lnTo>
                  <a:lnTo>
                    <a:pt x="3629491" y="55506"/>
                  </a:lnTo>
                  <a:lnTo>
                    <a:pt x="3636645" y="90932"/>
                  </a:lnTo>
                  <a:lnTo>
                    <a:pt x="3636645" y="818261"/>
                  </a:lnTo>
                  <a:lnTo>
                    <a:pt x="3629491" y="853612"/>
                  </a:lnTo>
                  <a:lnTo>
                    <a:pt x="3609990" y="882475"/>
                  </a:lnTo>
                  <a:lnTo>
                    <a:pt x="3581084" y="901932"/>
                  </a:lnTo>
                  <a:lnTo>
                    <a:pt x="3545713" y="909066"/>
                  </a:lnTo>
                  <a:lnTo>
                    <a:pt x="90932" y="909066"/>
                  </a:lnTo>
                  <a:lnTo>
                    <a:pt x="55560" y="901932"/>
                  </a:lnTo>
                  <a:lnTo>
                    <a:pt x="26654" y="882475"/>
                  </a:lnTo>
                  <a:lnTo>
                    <a:pt x="7153" y="853612"/>
                  </a:lnTo>
                  <a:lnTo>
                    <a:pt x="0" y="818261"/>
                  </a:lnTo>
                  <a:lnTo>
                    <a:pt x="0" y="90932"/>
                  </a:lnTo>
                  <a:close/>
                </a:path>
              </a:pathLst>
            </a:custGeom>
            <a:ln w="12699">
              <a:solidFill>
                <a:srgbClr val="CACCD2"/>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29" name="object 29"/>
          <p:cNvSpPr txBox="1"/>
          <p:nvPr/>
        </p:nvSpPr>
        <p:spPr>
          <a:xfrm>
            <a:off x="6835267" y="4755896"/>
            <a:ext cx="2322195" cy="467995"/>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sz="2900" b="0" i="0" u="none" strike="noStrike" kern="0" cap="none" spc="0" normalizeH="0" baseline="0" noProof="0" dirty="0">
                <a:ln>
                  <a:noFill/>
                </a:ln>
                <a:solidFill>
                  <a:sysClr val="windowText" lastClr="000000"/>
                </a:solidFill>
                <a:effectLst/>
                <a:uLnTx/>
                <a:uFillTx/>
                <a:latin typeface="Arial"/>
                <a:cs typeface="Arial"/>
              </a:rPr>
              <a:t>SBC:</a:t>
            </a:r>
            <a:r>
              <a:rPr kumimoji="0" sz="2900" b="0" i="0" u="none" strike="noStrike" kern="0" cap="none" spc="-50" normalizeH="0" baseline="0" noProof="0" dirty="0">
                <a:ln>
                  <a:noFill/>
                </a:ln>
                <a:solidFill>
                  <a:sysClr val="windowText" lastClr="000000"/>
                </a:solidFill>
                <a:effectLst/>
                <a:uLnTx/>
                <a:uFillTx/>
                <a:latin typeface="Arial"/>
                <a:cs typeface="Arial"/>
              </a:rPr>
              <a:t> </a:t>
            </a:r>
            <a:r>
              <a:rPr kumimoji="0" lang="es-MX" sz="2900" b="0" i="0" u="none" strike="noStrike" kern="0" cap="none" spc="-10" normalizeH="0" baseline="0" noProof="0" dirty="0">
                <a:ln>
                  <a:noFill/>
                </a:ln>
                <a:solidFill>
                  <a:sysClr val="windowText" lastClr="000000"/>
                </a:solidFill>
                <a:effectLst/>
                <a:uLnTx/>
                <a:uFillTx/>
                <a:latin typeface="Arial"/>
                <a:cs typeface="Arial"/>
              </a:rPr>
              <a:t>$292.54</a:t>
            </a:r>
            <a:endParaRPr kumimoji="0" sz="2900" b="0" i="0" u="none" strike="noStrike" kern="0" cap="none" spc="0" normalizeH="0" baseline="0" noProof="0" dirty="0">
              <a:ln>
                <a:noFill/>
              </a:ln>
              <a:solidFill>
                <a:sysClr val="windowText" lastClr="000000"/>
              </a:solidFill>
              <a:effectLst/>
              <a:uLnTx/>
              <a:uFillTx/>
              <a:latin typeface="Arial"/>
              <a:cs typeface="Arial"/>
            </a:endParaRPr>
          </a:p>
        </p:txBody>
      </p:sp>
      <p:sp>
        <p:nvSpPr>
          <p:cNvPr id="30" name="object 30"/>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37</a:t>
            </a:fld>
            <a:endParaRPr kumimoji="0" sz="1200" b="1" i="0" u="none" strike="noStrike" kern="0" cap="none" spc="-25" normalizeH="0" baseline="0" noProof="0" dirty="0">
              <a:ln>
                <a:noFill/>
              </a:ln>
              <a:solidFill>
                <a:srgbClr val="001F5F"/>
              </a:solidFill>
              <a:effectLst/>
              <a:uLnTx/>
              <a:uFillTx/>
              <a:latin typeface="Arial"/>
              <a:cs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32791" rIns="0" bIns="0" rtlCol="0">
            <a:spAutoFit/>
          </a:bodyPr>
          <a:lstStyle/>
          <a:p>
            <a:pPr marL="12700">
              <a:lnSpc>
                <a:spcPts val="3770"/>
              </a:lnSpc>
              <a:spcBef>
                <a:spcPts val="105"/>
              </a:spcBef>
            </a:pPr>
            <a:r>
              <a:rPr sz="3200" dirty="0"/>
              <a:t>Límite</a:t>
            </a:r>
            <a:r>
              <a:rPr sz="3200" spc="-40" dirty="0"/>
              <a:t> </a:t>
            </a:r>
            <a:r>
              <a:rPr sz="3200" dirty="0"/>
              <a:t>superior</a:t>
            </a:r>
            <a:r>
              <a:rPr sz="3200" spc="-60" dirty="0"/>
              <a:t> </a:t>
            </a:r>
            <a:r>
              <a:rPr sz="3200" dirty="0"/>
              <a:t>y</a:t>
            </a:r>
            <a:r>
              <a:rPr sz="3200" spc="-20" dirty="0"/>
              <a:t> </a:t>
            </a:r>
            <a:r>
              <a:rPr sz="3200" dirty="0"/>
              <a:t>límite</a:t>
            </a:r>
            <a:r>
              <a:rPr sz="3200" spc="-35" dirty="0"/>
              <a:t> </a:t>
            </a:r>
            <a:r>
              <a:rPr sz="3200" dirty="0"/>
              <a:t>inferior</a:t>
            </a:r>
            <a:r>
              <a:rPr sz="3200" spc="-25" dirty="0"/>
              <a:t> </a:t>
            </a:r>
            <a:r>
              <a:rPr sz="3200" dirty="0"/>
              <a:t>de</a:t>
            </a:r>
            <a:r>
              <a:rPr sz="3200" spc="-50" dirty="0"/>
              <a:t> </a:t>
            </a:r>
            <a:r>
              <a:rPr sz="3200" spc="-10" dirty="0"/>
              <a:t>cotización</a:t>
            </a:r>
            <a:endParaRPr sz="3200"/>
          </a:p>
          <a:p>
            <a:pPr marL="12700">
              <a:lnSpc>
                <a:spcPts val="1850"/>
              </a:lnSpc>
            </a:pPr>
            <a:r>
              <a:rPr sz="1600" dirty="0"/>
              <a:t>Art.</a:t>
            </a:r>
            <a:r>
              <a:rPr sz="1600" spc="-5" dirty="0"/>
              <a:t> </a:t>
            </a:r>
            <a:r>
              <a:rPr sz="1600" dirty="0"/>
              <a:t>28</a:t>
            </a:r>
            <a:r>
              <a:rPr sz="1600" spc="-25" dirty="0"/>
              <a:t> LSS</a:t>
            </a:r>
            <a:endParaRPr sz="1600"/>
          </a:p>
        </p:txBody>
      </p:sp>
      <p:grpSp>
        <p:nvGrpSpPr>
          <p:cNvPr id="3" name="object 3"/>
          <p:cNvGrpSpPr/>
          <p:nvPr/>
        </p:nvGrpSpPr>
        <p:grpSpPr>
          <a:xfrm>
            <a:off x="3448177" y="2440432"/>
            <a:ext cx="5471795" cy="2948305"/>
            <a:chOff x="3448177" y="2440432"/>
            <a:chExt cx="5471795" cy="2948305"/>
          </a:xfrm>
        </p:grpSpPr>
        <p:sp>
          <p:nvSpPr>
            <p:cNvPr id="4" name="object 4"/>
            <p:cNvSpPr/>
            <p:nvPr/>
          </p:nvSpPr>
          <p:spPr>
            <a:xfrm>
              <a:off x="3454527" y="2446782"/>
              <a:ext cx="5459095" cy="2935605"/>
            </a:xfrm>
            <a:custGeom>
              <a:avLst/>
              <a:gdLst/>
              <a:ahLst/>
              <a:cxnLst/>
              <a:rect l="l" t="t" r="r" b="b"/>
              <a:pathLst>
                <a:path w="5459095" h="2935604">
                  <a:moveTo>
                    <a:pt x="4969256" y="0"/>
                  </a:moveTo>
                  <a:lnTo>
                    <a:pt x="0" y="0"/>
                  </a:lnTo>
                  <a:lnTo>
                    <a:pt x="0" y="2446147"/>
                  </a:lnTo>
                  <a:lnTo>
                    <a:pt x="2239" y="2493273"/>
                  </a:lnTo>
                  <a:lnTo>
                    <a:pt x="8823" y="2539132"/>
                  </a:lnTo>
                  <a:lnTo>
                    <a:pt x="19544" y="2583519"/>
                  </a:lnTo>
                  <a:lnTo>
                    <a:pt x="34199" y="2626228"/>
                  </a:lnTo>
                  <a:lnTo>
                    <a:pt x="52581" y="2667054"/>
                  </a:lnTo>
                  <a:lnTo>
                    <a:pt x="74487" y="2705792"/>
                  </a:lnTo>
                  <a:lnTo>
                    <a:pt x="99711" y="2742237"/>
                  </a:lnTo>
                  <a:lnTo>
                    <a:pt x="128047" y="2776185"/>
                  </a:lnTo>
                  <a:lnTo>
                    <a:pt x="159292" y="2807430"/>
                  </a:lnTo>
                  <a:lnTo>
                    <a:pt x="193240" y="2835766"/>
                  </a:lnTo>
                  <a:lnTo>
                    <a:pt x="229685" y="2860990"/>
                  </a:lnTo>
                  <a:lnTo>
                    <a:pt x="268423" y="2882896"/>
                  </a:lnTo>
                  <a:lnTo>
                    <a:pt x="309249" y="2901278"/>
                  </a:lnTo>
                  <a:lnTo>
                    <a:pt x="351958" y="2915933"/>
                  </a:lnTo>
                  <a:lnTo>
                    <a:pt x="396345" y="2926654"/>
                  </a:lnTo>
                  <a:lnTo>
                    <a:pt x="442204" y="2933238"/>
                  </a:lnTo>
                  <a:lnTo>
                    <a:pt x="489331" y="2935478"/>
                  </a:lnTo>
                  <a:lnTo>
                    <a:pt x="5458587" y="2935478"/>
                  </a:lnTo>
                  <a:lnTo>
                    <a:pt x="5458587" y="489330"/>
                  </a:lnTo>
                  <a:lnTo>
                    <a:pt x="5456347" y="442204"/>
                  </a:lnTo>
                  <a:lnTo>
                    <a:pt x="5449763" y="396345"/>
                  </a:lnTo>
                  <a:lnTo>
                    <a:pt x="5439042" y="351958"/>
                  </a:lnTo>
                  <a:lnTo>
                    <a:pt x="5424387" y="309249"/>
                  </a:lnTo>
                  <a:lnTo>
                    <a:pt x="5406005" y="268423"/>
                  </a:lnTo>
                  <a:lnTo>
                    <a:pt x="5384099" y="229685"/>
                  </a:lnTo>
                  <a:lnTo>
                    <a:pt x="5358875" y="193240"/>
                  </a:lnTo>
                  <a:lnTo>
                    <a:pt x="5330539" y="159292"/>
                  </a:lnTo>
                  <a:lnTo>
                    <a:pt x="5299294" y="128047"/>
                  </a:lnTo>
                  <a:lnTo>
                    <a:pt x="5265346" y="99711"/>
                  </a:lnTo>
                  <a:lnTo>
                    <a:pt x="5228901" y="74487"/>
                  </a:lnTo>
                  <a:lnTo>
                    <a:pt x="5190163" y="52581"/>
                  </a:lnTo>
                  <a:lnTo>
                    <a:pt x="5149337" y="34199"/>
                  </a:lnTo>
                  <a:lnTo>
                    <a:pt x="5106628" y="19544"/>
                  </a:lnTo>
                  <a:lnTo>
                    <a:pt x="5062241" y="8823"/>
                  </a:lnTo>
                  <a:lnTo>
                    <a:pt x="5016382" y="2239"/>
                  </a:lnTo>
                  <a:lnTo>
                    <a:pt x="4969256"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 name="object 5"/>
            <p:cNvSpPr/>
            <p:nvPr/>
          </p:nvSpPr>
          <p:spPr>
            <a:xfrm>
              <a:off x="3454527" y="2446782"/>
              <a:ext cx="5459095" cy="2935605"/>
            </a:xfrm>
            <a:custGeom>
              <a:avLst/>
              <a:gdLst/>
              <a:ahLst/>
              <a:cxnLst/>
              <a:rect l="l" t="t" r="r" b="b"/>
              <a:pathLst>
                <a:path w="5459095" h="2935604">
                  <a:moveTo>
                    <a:pt x="0" y="0"/>
                  </a:moveTo>
                  <a:lnTo>
                    <a:pt x="4969256" y="0"/>
                  </a:lnTo>
                  <a:lnTo>
                    <a:pt x="5016382" y="2239"/>
                  </a:lnTo>
                  <a:lnTo>
                    <a:pt x="5062241" y="8823"/>
                  </a:lnTo>
                  <a:lnTo>
                    <a:pt x="5106628" y="19544"/>
                  </a:lnTo>
                  <a:lnTo>
                    <a:pt x="5149337" y="34199"/>
                  </a:lnTo>
                  <a:lnTo>
                    <a:pt x="5190163" y="52581"/>
                  </a:lnTo>
                  <a:lnTo>
                    <a:pt x="5228901" y="74487"/>
                  </a:lnTo>
                  <a:lnTo>
                    <a:pt x="5265346" y="99711"/>
                  </a:lnTo>
                  <a:lnTo>
                    <a:pt x="5299294" y="128047"/>
                  </a:lnTo>
                  <a:lnTo>
                    <a:pt x="5330539" y="159292"/>
                  </a:lnTo>
                  <a:lnTo>
                    <a:pt x="5358875" y="193240"/>
                  </a:lnTo>
                  <a:lnTo>
                    <a:pt x="5384099" y="229685"/>
                  </a:lnTo>
                  <a:lnTo>
                    <a:pt x="5406005" y="268423"/>
                  </a:lnTo>
                  <a:lnTo>
                    <a:pt x="5424387" y="309249"/>
                  </a:lnTo>
                  <a:lnTo>
                    <a:pt x="5439042" y="351958"/>
                  </a:lnTo>
                  <a:lnTo>
                    <a:pt x="5449763" y="396345"/>
                  </a:lnTo>
                  <a:lnTo>
                    <a:pt x="5456347" y="442204"/>
                  </a:lnTo>
                  <a:lnTo>
                    <a:pt x="5458587" y="489330"/>
                  </a:lnTo>
                  <a:lnTo>
                    <a:pt x="5458587" y="2935478"/>
                  </a:lnTo>
                  <a:lnTo>
                    <a:pt x="489331" y="2935478"/>
                  </a:lnTo>
                  <a:lnTo>
                    <a:pt x="442204" y="2933238"/>
                  </a:lnTo>
                  <a:lnTo>
                    <a:pt x="396345" y="2926654"/>
                  </a:lnTo>
                  <a:lnTo>
                    <a:pt x="351958" y="2915933"/>
                  </a:lnTo>
                  <a:lnTo>
                    <a:pt x="309249" y="2901278"/>
                  </a:lnTo>
                  <a:lnTo>
                    <a:pt x="268423" y="2882896"/>
                  </a:lnTo>
                  <a:lnTo>
                    <a:pt x="229685" y="2860990"/>
                  </a:lnTo>
                  <a:lnTo>
                    <a:pt x="193240" y="2835766"/>
                  </a:lnTo>
                  <a:lnTo>
                    <a:pt x="159292" y="2807430"/>
                  </a:lnTo>
                  <a:lnTo>
                    <a:pt x="128047" y="2776185"/>
                  </a:lnTo>
                  <a:lnTo>
                    <a:pt x="99711" y="2742237"/>
                  </a:lnTo>
                  <a:lnTo>
                    <a:pt x="74487" y="2705792"/>
                  </a:lnTo>
                  <a:lnTo>
                    <a:pt x="52581" y="2667054"/>
                  </a:lnTo>
                  <a:lnTo>
                    <a:pt x="34199" y="2626228"/>
                  </a:lnTo>
                  <a:lnTo>
                    <a:pt x="19544" y="2583519"/>
                  </a:lnTo>
                  <a:lnTo>
                    <a:pt x="8823" y="2539132"/>
                  </a:lnTo>
                  <a:lnTo>
                    <a:pt x="2239" y="2493273"/>
                  </a:lnTo>
                  <a:lnTo>
                    <a:pt x="0" y="2446147"/>
                  </a:lnTo>
                  <a:lnTo>
                    <a:pt x="0" y="0"/>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 name="object 6"/>
            <p:cNvSpPr/>
            <p:nvPr/>
          </p:nvSpPr>
          <p:spPr>
            <a:xfrm>
              <a:off x="6183757" y="2758059"/>
              <a:ext cx="1270" cy="2313305"/>
            </a:xfrm>
            <a:custGeom>
              <a:avLst/>
              <a:gdLst/>
              <a:ahLst/>
              <a:cxnLst/>
              <a:rect l="l" t="t" r="r" b="b"/>
              <a:pathLst>
                <a:path w="1270" h="2313304">
                  <a:moveTo>
                    <a:pt x="0" y="0"/>
                  </a:moveTo>
                  <a:lnTo>
                    <a:pt x="762" y="2312797"/>
                  </a:lnTo>
                </a:path>
              </a:pathLst>
            </a:custGeom>
            <a:ln w="12700">
              <a:solidFill>
                <a:srgbClr val="BBBCC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7" name="object 7"/>
          <p:cNvSpPr txBox="1"/>
          <p:nvPr/>
        </p:nvSpPr>
        <p:spPr>
          <a:xfrm>
            <a:off x="3841496" y="2702179"/>
            <a:ext cx="1954530" cy="2125345"/>
          </a:xfrm>
          <a:prstGeom prst="rect">
            <a:avLst/>
          </a:prstGeom>
        </p:spPr>
        <p:txBody>
          <a:bodyPr vert="horz" wrap="square" lIns="0" tIns="76835" rIns="0" bIns="0" rtlCol="0">
            <a:spAutoFit/>
          </a:bodyPr>
          <a:lstStyle/>
          <a:p>
            <a:pPr marL="12700" marR="5080" lvl="0" indent="0" algn="ctr" defTabSz="914400" eaLnBrk="1" fontAlgn="auto" latinLnBrk="0" hangingPunct="1">
              <a:lnSpc>
                <a:spcPts val="3000"/>
              </a:lnSpc>
              <a:spcBef>
                <a:spcPts val="605"/>
              </a:spcBef>
              <a:spcAft>
                <a:spcPts val="0"/>
              </a:spcAft>
              <a:buClrTx/>
              <a:buSzTx/>
              <a:buFontTx/>
              <a:buNone/>
              <a:tabLst/>
              <a:defRPr/>
            </a:pPr>
            <a:r>
              <a:rPr kumimoji="0" sz="2900" b="0" i="0" u="none" strike="noStrike" kern="0" cap="none" spc="-10" normalizeH="0" baseline="0" noProof="0" dirty="0">
                <a:ln>
                  <a:noFill/>
                </a:ln>
                <a:solidFill>
                  <a:srgbClr val="FFFFFF"/>
                </a:solidFill>
                <a:effectLst/>
                <a:uLnTx/>
                <a:uFillTx/>
                <a:latin typeface="Arial"/>
                <a:cs typeface="Arial"/>
              </a:rPr>
              <a:t>Equivalente </a:t>
            </a:r>
            <a:r>
              <a:rPr kumimoji="0" sz="2900" b="0" i="0" u="none" strike="noStrike" kern="0" cap="none" spc="0" normalizeH="0" baseline="0" noProof="0" dirty="0">
                <a:ln>
                  <a:noFill/>
                </a:ln>
                <a:solidFill>
                  <a:srgbClr val="FFFFFF"/>
                </a:solidFill>
                <a:effectLst/>
                <a:uLnTx/>
                <a:uFillTx/>
                <a:latin typeface="Arial"/>
                <a:cs typeface="Arial"/>
              </a:rPr>
              <a:t>a 25</a:t>
            </a:r>
            <a:r>
              <a:rPr kumimoji="0" sz="2900" b="0" i="0" u="none" strike="noStrike" kern="0" cap="none" spc="-20" normalizeH="0" baseline="0" noProof="0" dirty="0">
                <a:ln>
                  <a:noFill/>
                </a:ln>
                <a:solidFill>
                  <a:srgbClr val="FFFFFF"/>
                </a:solidFill>
                <a:effectLst/>
                <a:uLnTx/>
                <a:uFillTx/>
                <a:latin typeface="Arial"/>
                <a:cs typeface="Arial"/>
              </a:rPr>
              <a:t> </a:t>
            </a:r>
            <a:r>
              <a:rPr kumimoji="0" sz="2900" b="0" i="0" u="none" strike="noStrike" kern="0" cap="none" spc="-10" normalizeH="0" baseline="0" noProof="0" dirty="0">
                <a:ln>
                  <a:noFill/>
                </a:ln>
                <a:solidFill>
                  <a:srgbClr val="FFFFFF"/>
                </a:solidFill>
                <a:effectLst/>
                <a:uLnTx/>
                <a:uFillTx/>
                <a:latin typeface="Arial"/>
                <a:cs typeface="Arial"/>
              </a:rPr>
              <a:t>veces </a:t>
            </a:r>
            <a:r>
              <a:rPr kumimoji="0" sz="2900" b="0" i="0" u="none" strike="noStrike" kern="0" cap="none" spc="0" normalizeH="0" baseline="0" noProof="0" dirty="0">
                <a:ln>
                  <a:noFill/>
                </a:ln>
                <a:solidFill>
                  <a:srgbClr val="FFFFFF"/>
                </a:solidFill>
                <a:effectLst/>
                <a:uLnTx/>
                <a:uFillTx/>
                <a:latin typeface="Arial"/>
                <a:cs typeface="Arial"/>
              </a:rPr>
              <a:t>la</a:t>
            </a:r>
            <a:r>
              <a:rPr kumimoji="0" sz="2900" b="0" i="0" u="none" strike="noStrike" kern="0" cap="none" spc="-30" normalizeH="0" baseline="0" noProof="0" dirty="0">
                <a:ln>
                  <a:noFill/>
                </a:ln>
                <a:solidFill>
                  <a:srgbClr val="FFFFFF"/>
                </a:solidFill>
                <a:effectLst/>
                <a:uLnTx/>
                <a:uFillTx/>
                <a:latin typeface="Arial"/>
                <a:cs typeface="Arial"/>
              </a:rPr>
              <a:t> </a:t>
            </a:r>
            <a:r>
              <a:rPr kumimoji="0" sz="2900" b="0" i="0" u="none" strike="noStrike" kern="0" cap="none" spc="-20" normalizeH="0" baseline="0" noProof="0" dirty="0">
                <a:ln>
                  <a:noFill/>
                </a:ln>
                <a:solidFill>
                  <a:srgbClr val="FFFFFF"/>
                </a:solidFill>
                <a:effectLst/>
                <a:uLnTx/>
                <a:uFillTx/>
                <a:latin typeface="Arial"/>
                <a:cs typeface="Arial"/>
              </a:rPr>
              <a:t>UMA:</a:t>
            </a:r>
            <a:endParaRPr kumimoji="0" sz="2900" b="0" i="0" u="none" strike="noStrike" kern="0" cap="none" spc="0" normalizeH="0" baseline="0" noProof="0">
              <a:ln>
                <a:noFill/>
              </a:ln>
              <a:solidFill>
                <a:sysClr val="windowText" lastClr="000000"/>
              </a:solidFill>
              <a:effectLst/>
              <a:uLnTx/>
              <a:uFillTx/>
              <a:latin typeface="Arial"/>
              <a:cs typeface="Arial"/>
            </a:endParaRPr>
          </a:p>
          <a:p>
            <a:pPr marL="635" marR="0" lvl="0" indent="0" algn="ctr" defTabSz="914400" eaLnBrk="1" fontAlgn="auto" latinLnBrk="0" hangingPunct="1">
              <a:lnSpc>
                <a:spcPct val="100000"/>
              </a:lnSpc>
              <a:spcBef>
                <a:spcPts val="830"/>
              </a:spcBef>
              <a:spcAft>
                <a:spcPts val="0"/>
              </a:spcAft>
              <a:buClrTx/>
              <a:buSzTx/>
              <a:buFontTx/>
              <a:buNone/>
              <a:tabLst/>
              <a:defRPr/>
            </a:pPr>
            <a:r>
              <a:rPr kumimoji="0" sz="2000" b="0" i="0" u="none" strike="noStrike" kern="0" cap="none" spc="0" normalizeH="0" baseline="0" noProof="0" dirty="0">
                <a:ln>
                  <a:noFill/>
                </a:ln>
                <a:solidFill>
                  <a:srgbClr val="FFFFFF"/>
                </a:solidFill>
                <a:effectLst/>
                <a:uLnTx/>
                <a:uFillTx/>
                <a:latin typeface="Arial"/>
                <a:cs typeface="Arial"/>
              </a:rPr>
              <a:t>25 x</a:t>
            </a:r>
            <a:r>
              <a:rPr kumimoji="0" sz="2000" b="0" i="0" u="none" strike="noStrike" kern="0" cap="none" spc="-10" normalizeH="0" baseline="0" noProof="0" dirty="0">
                <a:ln>
                  <a:noFill/>
                </a:ln>
                <a:solidFill>
                  <a:srgbClr val="FFFFFF"/>
                </a:solidFill>
                <a:effectLst/>
                <a:uLnTx/>
                <a:uFillTx/>
                <a:latin typeface="Arial"/>
                <a:cs typeface="Arial"/>
              </a:rPr>
              <a:t> $108.57=</a:t>
            </a:r>
            <a:endParaRPr kumimoji="0" sz="2000" b="0" i="0" u="none" strike="noStrike" kern="0" cap="none" spc="0" normalizeH="0" baseline="0" noProof="0">
              <a:ln>
                <a:noFill/>
              </a:ln>
              <a:solidFill>
                <a:sysClr val="windowText" lastClr="000000"/>
              </a:solidFill>
              <a:effectLst/>
              <a:uLnTx/>
              <a:uFillTx/>
              <a:latin typeface="Arial"/>
              <a:cs typeface="Arial"/>
            </a:endParaRPr>
          </a:p>
          <a:p>
            <a:pPr marL="1270" marR="0" lvl="0" indent="0" algn="ctr" defTabSz="914400" eaLnBrk="1" fontAlgn="auto" latinLnBrk="0" hangingPunct="1">
              <a:lnSpc>
                <a:spcPct val="100000"/>
              </a:lnSpc>
              <a:spcBef>
                <a:spcPts val="315"/>
              </a:spcBef>
              <a:spcAft>
                <a:spcPts val="0"/>
              </a:spcAft>
              <a:buClrTx/>
              <a:buSzTx/>
              <a:buFontTx/>
              <a:buNone/>
              <a:tabLst/>
              <a:defRPr/>
            </a:pPr>
            <a:r>
              <a:rPr kumimoji="0" sz="2900" b="0" i="0" u="none" strike="noStrike" kern="0" cap="none" spc="0" normalizeH="0" baseline="0" noProof="0" dirty="0">
                <a:ln>
                  <a:noFill/>
                </a:ln>
                <a:solidFill>
                  <a:srgbClr val="FFFFFF"/>
                </a:solidFill>
                <a:effectLst/>
                <a:uLnTx/>
                <a:uFillTx/>
                <a:latin typeface="Arial"/>
                <a:cs typeface="Arial"/>
              </a:rPr>
              <a:t>$ </a:t>
            </a:r>
            <a:r>
              <a:rPr kumimoji="0" sz="2900" b="0" i="0" u="none" strike="noStrike" kern="0" cap="none" spc="-10" normalizeH="0" baseline="0" noProof="0" dirty="0">
                <a:ln>
                  <a:noFill/>
                </a:ln>
                <a:solidFill>
                  <a:srgbClr val="FFFFFF"/>
                </a:solidFill>
                <a:effectLst/>
                <a:uLnTx/>
                <a:uFillTx/>
                <a:latin typeface="Arial"/>
                <a:cs typeface="Arial"/>
              </a:rPr>
              <a:t>2,714.25</a:t>
            </a:r>
            <a:endParaRPr kumimoji="0" sz="2900" b="0" i="0" u="none" strike="noStrike" kern="0" cap="none" spc="0" normalizeH="0" baseline="0" noProof="0">
              <a:ln>
                <a:noFill/>
              </a:ln>
              <a:solidFill>
                <a:sysClr val="windowText" lastClr="000000"/>
              </a:solidFill>
              <a:effectLst/>
              <a:uLnTx/>
              <a:uFillTx/>
              <a:latin typeface="Arial"/>
              <a:cs typeface="Arial"/>
            </a:endParaRPr>
          </a:p>
        </p:txBody>
      </p:sp>
      <p:sp>
        <p:nvSpPr>
          <p:cNvPr id="8" name="object 8"/>
          <p:cNvSpPr txBox="1"/>
          <p:nvPr/>
        </p:nvSpPr>
        <p:spPr>
          <a:xfrm>
            <a:off x="6464300" y="2693035"/>
            <a:ext cx="2168525" cy="1778635"/>
          </a:xfrm>
          <a:prstGeom prst="rect">
            <a:avLst/>
          </a:prstGeom>
        </p:spPr>
        <p:txBody>
          <a:bodyPr vert="horz" wrap="square" lIns="0" tIns="63500" rIns="0" bIns="0" rtlCol="0">
            <a:spAutoFit/>
          </a:bodyPr>
          <a:lstStyle/>
          <a:p>
            <a:pPr marL="12065" marR="5080" lvl="0" indent="0" algn="ctr" defTabSz="914400" eaLnBrk="1" fontAlgn="auto" latinLnBrk="0" hangingPunct="1">
              <a:lnSpc>
                <a:spcPts val="2380"/>
              </a:lnSpc>
              <a:spcBef>
                <a:spcPts val="500"/>
              </a:spcBef>
              <a:spcAft>
                <a:spcPts val="0"/>
              </a:spcAft>
              <a:buClrTx/>
              <a:buSzTx/>
              <a:buFontTx/>
              <a:buNone/>
              <a:tabLst/>
              <a:defRPr/>
            </a:pPr>
            <a:r>
              <a:rPr kumimoji="0" sz="2300" b="0" i="0" u="none" strike="noStrike" kern="0" cap="none" spc="0" normalizeH="0" baseline="0" noProof="0" dirty="0">
                <a:ln>
                  <a:noFill/>
                </a:ln>
                <a:solidFill>
                  <a:srgbClr val="FFFFFF"/>
                </a:solidFill>
                <a:effectLst/>
                <a:uLnTx/>
                <a:uFillTx/>
                <a:latin typeface="Arial"/>
                <a:cs typeface="Arial"/>
              </a:rPr>
              <a:t>El</a:t>
            </a:r>
            <a:r>
              <a:rPr kumimoji="0" sz="2300" b="0" i="0" u="none" strike="noStrike" kern="0" cap="none" spc="-15" normalizeH="0" baseline="0" noProof="0" dirty="0">
                <a:ln>
                  <a:noFill/>
                </a:ln>
                <a:solidFill>
                  <a:srgbClr val="FFFFFF"/>
                </a:solidFill>
                <a:effectLst/>
                <a:uLnTx/>
                <a:uFillTx/>
                <a:latin typeface="Arial"/>
                <a:cs typeface="Arial"/>
              </a:rPr>
              <a:t> </a:t>
            </a:r>
            <a:r>
              <a:rPr kumimoji="0" sz="2300" b="0" i="0" u="none" strike="noStrike" kern="0" cap="none" spc="0" normalizeH="0" baseline="0" noProof="0" dirty="0">
                <a:ln>
                  <a:noFill/>
                </a:ln>
                <a:solidFill>
                  <a:srgbClr val="FFFFFF"/>
                </a:solidFill>
                <a:effectLst/>
                <a:uLnTx/>
                <a:uFillTx/>
                <a:latin typeface="Arial"/>
                <a:cs typeface="Arial"/>
              </a:rPr>
              <a:t>SMG</a:t>
            </a:r>
            <a:r>
              <a:rPr kumimoji="0" sz="2300" b="0" i="0" u="none" strike="noStrike" kern="0" cap="none" spc="-30" normalizeH="0" baseline="0" noProof="0" dirty="0">
                <a:ln>
                  <a:noFill/>
                </a:ln>
                <a:solidFill>
                  <a:srgbClr val="FFFFFF"/>
                </a:solidFill>
                <a:effectLst/>
                <a:uLnTx/>
                <a:uFillTx/>
                <a:latin typeface="Arial"/>
                <a:cs typeface="Arial"/>
              </a:rPr>
              <a:t> </a:t>
            </a:r>
            <a:r>
              <a:rPr kumimoji="0" sz="2300" b="0" i="0" u="none" strike="noStrike" kern="0" cap="none" spc="0" normalizeH="0" baseline="0" noProof="0" dirty="0">
                <a:ln>
                  <a:noFill/>
                </a:ln>
                <a:solidFill>
                  <a:srgbClr val="FFFFFF"/>
                </a:solidFill>
                <a:effectLst/>
                <a:uLnTx/>
                <a:uFillTx/>
                <a:latin typeface="Arial"/>
                <a:cs typeface="Arial"/>
              </a:rPr>
              <a:t>del</a:t>
            </a:r>
            <a:r>
              <a:rPr kumimoji="0" sz="2300" b="0" i="0" u="none" strike="noStrike" kern="0" cap="none" spc="-25" normalizeH="0" baseline="0" noProof="0" dirty="0">
                <a:ln>
                  <a:noFill/>
                </a:ln>
                <a:solidFill>
                  <a:srgbClr val="FFFFFF"/>
                </a:solidFill>
                <a:effectLst/>
                <a:uLnTx/>
                <a:uFillTx/>
                <a:latin typeface="Arial"/>
                <a:cs typeface="Arial"/>
              </a:rPr>
              <a:t> </a:t>
            </a:r>
            <a:r>
              <a:rPr kumimoji="0" sz="2300" b="0" i="0" u="none" strike="noStrike" kern="0" cap="none" spc="-20" normalizeH="0" baseline="0" noProof="0" dirty="0">
                <a:ln>
                  <a:noFill/>
                </a:ln>
                <a:solidFill>
                  <a:srgbClr val="FFFFFF"/>
                </a:solidFill>
                <a:effectLst/>
                <a:uLnTx/>
                <a:uFillTx/>
                <a:latin typeface="Arial"/>
                <a:cs typeface="Arial"/>
              </a:rPr>
              <a:t>área </a:t>
            </a:r>
            <a:r>
              <a:rPr kumimoji="0" sz="2300" b="0" i="0" u="none" strike="noStrike" kern="0" cap="none" spc="0" normalizeH="0" baseline="0" noProof="0" dirty="0">
                <a:ln>
                  <a:noFill/>
                </a:ln>
                <a:solidFill>
                  <a:srgbClr val="FFFFFF"/>
                </a:solidFill>
                <a:effectLst/>
                <a:uLnTx/>
                <a:uFillTx/>
                <a:latin typeface="Arial"/>
                <a:cs typeface="Arial"/>
              </a:rPr>
              <a:t>geográfica</a:t>
            </a:r>
            <a:r>
              <a:rPr kumimoji="0" sz="2300" b="0" i="0" u="none" strike="noStrike" kern="0" cap="none" spc="-70" normalizeH="0" baseline="0" noProof="0" dirty="0">
                <a:ln>
                  <a:noFill/>
                </a:ln>
                <a:solidFill>
                  <a:srgbClr val="FFFFFF"/>
                </a:solidFill>
                <a:effectLst/>
                <a:uLnTx/>
                <a:uFillTx/>
                <a:latin typeface="Arial"/>
                <a:cs typeface="Arial"/>
              </a:rPr>
              <a:t> </a:t>
            </a:r>
            <a:r>
              <a:rPr kumimoji="0" sz="2300" b="0" i="0" u="none" strike="noStrike" kern="0" cap="none" spc="-25" normalizeH="0" baseline="0" noProof="0" dirty="0">
                <a:ln>
                  <a:noFill/>
                </a:ln>
                <a:solidFill>
                  <a:srgbClr val="FFFFFF"/>
                </a:solidFill>
                <a:effectLst/>
                <a:uLnTx/>
                <a:uFillTx/>
                <a:latin typeface="Arial"/>
                <a:cs typeface="Arial"/>
              </a:rPr>
              <a:t>que </a:t>
            </a:r>
            <a:r>
              <a:rPr kumimoji="0" sz="2300" b="0" i="0" u="none" strike="noStrike" kern="0" cap="none" spc="-10" normalizeH="0" baseline="0" noProof="0" dirty="0">
                <a:ln>
                  <a:noFill/>
                </a:ln>
                <a:solidFill>
                  <a:srgbClr val="FFFFFF"/>
                </a:solidFill>
                <a:effectLst/>
                <a:uLnTx/>
                <a:uFillTx/>
                <a:latin typeface="Arial"/>
                <a:cs typeface="Arial"/>
              </a:rPr>
              <a:t>corresponda:</a:t>
            </a:r>
            <a:endParaRPr kumimoji="0" sz="2300" b="0" i="0" u="none" strike="noStrike" kern="0" cap="none" spc="0" normalizeH="0" baseline="0" noProof="0" dirty="0">
              <a:ln>
                <a:noFill/>
              </a:ln>
              <a:solidFill>
                <a:sysClr val="windowText" lastClr="000000"/>
              </a:solidFill>
              <a:effectLst/>
              <a:uLnTx/>
              <a:uFillTx/>
              <a:latin typeface="Arial"/>
              <a:cs typeface="Arial"/>
            </a:endParaRPr>
          </a:p>
          <a:p>
            <a:pPr marL="76200" marR="0" lvl="0" indent="0" defTabSz="914400" eaLnBrk="1" fontAlgn="auto" latinLnBrk="0" hangingPunct="1">
              <a:lnSpc>
                <a:spcPct val="100000"/>
              </a:lnSpc>
              <a:spcBef>
                <a:spcPts val="575"/>
              </a:spcBef>
              <a:spcAft>
                <a:spcPts val="0"/>
              </a:spcAft>
              <a:buClrTx/>
              <a:buSzTx/>
              <a:buFontTx/>
              <a:buNone/>
              <a:tabLst/>
              <a:defRPr/>
            </a:pPr>
            <a:r>
              <a:rPr kumimoji="0" sz="2000" b="0" i="0" u="none" strike="noStrike" kern="0" cap="none" spc="0" normalizeH="0" baseline="0" noProof="0" dirty="0">
                <a:ln>
                  <a:noFill/>
                </a:ln>
                <a:solidFill>
                  <a:srgbClr val="FFFFFF"/>
                </a:solidFill>
                <a:effectLst/>
                <a:uLnTx/>
                <a:uFillTx/>
                <a:latin typeface="Arial"/>
                <a:cs typeface="Arial"/>
              </a:rPr>
              <a:t>2</a:t>
            </a:r>
            <a:r>
              <a:rPr kumimoji="0" lang="es-MX" sz="2000" b="0" i="0" u="none" strike="noStrike" kern="0" cap="none" spc="0" normalizeH="0" baseline="0" noProof="0" dirty="0">
                <a:ln>
                  <a:noFill/>
                </a:ln>
                <a:solidFill>
                  <a:srgbClr val="FFFFFF"/>
                </a:solidFill>
                <a:effectLst/>
                <a:uLnTx/>
                <a:uFillTx/>
                <a:latin typeface="Arial"/>
                <a:cs typeface="Arial"/>
              </a:rPr>
              <a:t>78.80</a:t>
            </a:r>
            <a:r>
              <a:rPr kumimoji="0" sz="2000" b="0" i="0" u="none" strike="noStrike" kern="0" cap="none" spc="-25"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X</a:t>
            </a:r>
            <a:r>
              <a:rPr kumimoji="0" sz="2000" b="0" i="0" u="none" strike="noStrike" kern="0" cap="none" spc="-5" normalizeH="0" baseline="0" noProof="0" dirty="0">
                <a:ln>
                  <a:noFill/>
                </a:ln>
                <a:solidFill>
                  <a:srgbClr val="FFFFFF"/>
                </a:solidFill>
                <a:effectLst/>
                <a:uLnTx/>
                <a:uFillTx/>
                <a:latin typeface="Arial"/>
                <a:cs typeface="Arial"/>
              </a:rPr>
              <a:t> </a:t>
            </a:r>
            <a:r>
              <a:rPr kumimoji="0" sz="2000" b="0" i="0" u="none" strike="noStrike" kern="0" cap="none" spc="-10" normalizeH="0" baseline="0" noProof="0" dirty="0">
                <a:ln>
                  <a:noFill/>
                </a:ln>
                <a:solidFill>
                  <a:srgbClr val="FFFFFF"/>
                </a:solidFill>
                <a:effectLst/>
                <a:uLnTx/>
                <a:uFillTx/>
                <a:latin typeface="Arial"/>
                <a:cs typeface="Arial"/>
              </a:rPr>
              <a:t>1.0493=</a:t>
            </a:r>
            <a:endParaRPr kumimoji="0" sz="2000" b="0" i="0" u="none" strike="noStrike" kern="0" cap="none" spc="0" normalizeH="0" baseline="0" noProof="0" dirty="0">
              <a:ln>
                <a:noFill/>
              </a:ln>
              <a:solidFill>
                <a:sysClr val="windowText" lastClr="000000"/>
              </a:solidFill>
              <a:effectLst/>
              <a:uLnTx/>
              <a:uFillTx/>
              <a:latin typeface="Arial"/>
              <a:cs typeface="Arial"/>
            </a:endParaRPr>
          </a:p>
          <a:p>
            <a:pPr marL="533400" marR="0" lvl="0" indent="0" defTabSz="914400" eaLnBrk="1" fontAlgn="auto" latinLnBrk="0" hangingPunct="1">
              <a:lnSpc>
                <a:spcPct val="100000"/>
              </a:lnSpc>
              <a:spcBef>
                <a:spcPts val="405"/>
              </a:spcBef>
              <a:spcAft>
                <a:spcPts val="0"/>
              </a:spcAft>
              <a:buClrTx/>
              <a:buSzTx/>
              <a:buFontTx/>
              <a:buNone/>
              <a:tabLst/>
              <a:defRPr/>
            </a:pPr>
            <a:r>
              <a:rPr kumimoji="0" sz="2400" b="0" i="0" u="none" strike="noStrike" kern="0" cap="none" spc="-10" normalizeH="0" baseline="0" noProof="0" dirty="0">
                <a:ln>
                  <a:noFill/>
                </a:ln>
                <a:solidFill>
                  <a:srgbClr val="FFFFFF"/>
                </a:solidFill>
                <a:effectLst/>
                <a:uLnTx/>
                <a:uFillTx/>
                <a:latin typeface="Arial"/>
                <a:cs typeface="Arial"/>
              </a:rPr>
              <a:t>$2</a:t>
            </a:r>
            <a:r>
              <a:rPr kumimoji="0" lang="es-MX" sz="2400" b="0" i="0" u="none" strike="noStrike" kern="0" cap="none" spc="-10" normalizeH="0" baseline="0" noProof="0" dirty="0">
                <a:ln>
                  <a:noFill/>
                </a:ln>
                <a:solidFill>
                  <a:srgbClr val="FFFFFF"/>
                </a:solidFill>
                <a:effectLst/>
                <a:uLnTx/>
                <a:uFillTx/>
                <a:latin typeface="Arial"/>
                <a:cs typeface="Arial"/>
              </a:rPr>
              <a:t>92.54</a:t>
            </a:r>
            <a:endParaRPr kumimoji="0" sz="2400" b="0" i="0" u="none" strike="noStrike" kern="0" cap="none" spc="0" normalizeH="0" baseline="0" noProof="0" dirty="0">
              <a:ln>
                <a:noFill/>
              </a:ln>
              <a:solidFill>
                <a:sysClr val="windowText" lastClr="000000"/>
              </a:solidFill>
              <a:effectLst/>
              <a:uLnTx/>
              <a:uFillTx/>
              <a:latin typeface="Arial"/>
              <a:cs typeface="Arial"/>
            </a:endParaRPr>
          </a:p>
        </p:txBody>
      </p:sp>
      <p:grpSp>
        <p:nvGrpSpPr>
          <p:cNvPr id="9" name="object 9"/>
          <p:cNvGrpSpPr/>
          <p:nvPr/>
        </p:nvGrpSpPr>
        <p:grpSpPr>
          <a:xfrm>
            <a:off x="2538348" y="1684273"/>
            <a:ext cx="922655" cy="3215005"/>
            <a:chOff x="2538348" y="1684273"/>
            <a:chExt cx="922655" cy="3215005"/>
          </a:xfrm>
        </p:grpSpPr>
        <p:sp>
          <p:nvSpPr>
            <p:cNvPr id="10" name="object 10"/>
            <p:cNvSpPr/>
            <p:nvPr/>
          </p:nvSpPr>
          <p:spPr>
            <a:xfrm>
              <a:off x="2544698" y="1690623"/>
              <a:ext cx="909955" cy="3202305"/>
            </a:xfrm>
            <a:custGeom>
              <a:avLst/>
              <a:gdLst/>
              <a:ahLst/>
              <a:cxnLst/>
              <a:rect l="l" t="t" r="r" b="b"/>
              <a:pathLst>
                <a:path w="909954" h="3202304">
                  <a:moveTo>
                    <a:pt x="454913" y="0"/>
                  </a:moveTo>
                  <a:lnTo>
                    <a:pt x="0" y="551941"/>
                  </a:lnTo>
                  <a:lnTo>
                    <a:pt x="228219" y="551941"/>
                  </a:lnTo>
                  <a:lnTo>
                    <a:pt x="228219" y="3202305"/>
                  </a:lnTo>
                  <a:lnTo>
                    <a:pt x="681608" y="3202305"/>
                  </a:lnTo>
                  <a:lnTo>
                    <a:pt x="681608" y="551941"/>
                  </a:lnTo>
                  <a:lnTo>
                    <a:pt x="909827" y="551941"/>
                  </a:lnTo>
                  <a:lnTo>
                    <a:pt x="454913" y="0"/>
                  </a:lnTo>
                  <a:close/>
                </a:path>
              </a:pathLst>
            </a:custGeom>
            <a:solidFill>
              <a:srgbClr val="BBBCC5"/>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1" name="object 11"/>
            <p:cNvSpPr/>
            <p:nvPr/>
          </p:nvSpPr>
          <p:spPr>
            <a:xfrm>
              <a:off x="2544698" y="1690623"/>
              <a:ext cx="909955" cy="3202305"/>
            </a:xfrm>
            <a:custGeom>
              <a:avLst/>
              <a:gdLst/>
              <a:ahLst/>
              <a:cxnLst/>
              <a:rect l="l" t="t" r="r" b="b"/>
              <a:pathLst>
                <a:path w="909954" h="3202304">
                  <a:moveTo>
                    <a:pt x="228219" y="3202305"/>
                  </a:moveTo>
                  <a:lnTo>
                    <a:pt x="228219" y="551941"/>
                  </a:lnTo>
                  <a:lnTo>
                    <a:pt x="0" y="551941"/>
                  </a:lnTo>
                  <a:lnTo>
                    <a:pt x="454913" y="0"/>
                  </a:lnTo>
                  <a:lnTo>
                    <a:pt x="909827" y="551941"/>
                  </a:lnTo>
                  <a:lnTo>
                    <a:pt x="681608" y="551941"/>
                  </a:lnTo>
                  <a:lnTo>
                    <a:pt x="681608" y="3202305"/>
                  </a:lnTo>
                  <a:lnTo>
                    <a:pt x="228219" y="3202305"/>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2" name="object 12"/>
          <p:cNvSpPr txBox="1"/>
          <p:nvPr/>
        </p:nvSpPr>
        <p:spPr>
          <a:xfrm>
            <a:off x="2827391" y="2032677"/>
            <a:ext cx="323850" cy="1788160"/>
          </a:xfrm>
          <a:prstGeom prst="rect">
            <a:avLst/>
          </a:prstGeom>
        </p:spPr>
        <p:txBody>
          <a:bodyPr vert="vert270" wrap="square" lIns="0" tIns="0" rIns="0" bIns="0" rtlCol="0">
            <a:spAutoFit/>
          </a:bodyPr>
          <a:lstStyle/>
          <a:p>
            <a:pPr marL="12700" marR="0" lvl="0" indent="0" defTabSz="914400" eaLnBrk="1" fontAlgn="auto" latinLnBrk="0" hangingPunct="1">
              <a:lnSpc>
                <a:spcPts val="2420"/>
              </a:lnSpc>
              <a:spcBef>
                <a:spcPts val="0"/>
              </a:spcBef>
              <a:spcAft>
                <a:spcPts val="0"/>
              </a:spcAft>
              <a:buClrTx/>
              <a:buSzTx/>
              <a:buFontTx/>
              <a:buNone/>
              <a:tabLst/>
              <a:defRPr/>
            </a:pPr>
            <a:r>
              <a:rPr kumimoji="0" sz="2100" b="0" i="0" u="none" strike="noStrike" kern="0" cap="none" spc="0" normalizeH="0" baseline="0" noProof="0" dirty="0">
                <a:ln>
                  <a:noFill/>
                </a:ln>
                <a:solidFill>
                  <a:sysClr val="windowText" lastClr="000000"/>
                </a:solidFill>
                <a:effectLst/>
                <a:uLnTx/>
                <a:uFillTx/>
                <a:latin typeface="Arial"/>
                <a:cs typeface="Arial"/>
              </a:rPr>
              <a:t>Límite</a:t>
            </a:r>
            <a:r>
              <a:rPr kumimoji="0" sz="2100" b="0" i="0" u="none" strike="noStrike" kern="0" cap="none" spc="-10" normalizeH="0" baseline="0" noProof="0" dirty="0">
                <a:ln>
                  <a:noFill/>
                </a:ln>
                <a:solidFill>
                  <a:sysClr val="windowText" lastClr="000000"/>
                </a:solidFill>
                <a:effectLst/>
                <a:uLnTx/>
                <a:uFillTx/>
                <a:latin typeface="Arial"/>
                <a:cs typeface="Arial"/>
              </a:rPr>
              <a:t> superior</a:t>
            </a:r>
            <a:endParaRPr kumimoji="0" sz="2100" b="0" i="0" u="none" strike="noStrike" kern="0" cap="none" spc="0" normalizeH="0" baseline="0" noProof="0">
              <a:ln>
                <a:noFill/>
              </a:ln>
              <a:solidFill>
                <a:sysClr val="windowText" lastClr="000000"/>
              </a:solidFill>
              <a:effectLst/>
              <a:uLnTx/>
              <a:uFillTx/>
              <a:latin typeface="Arial"/>
              <a:cs typeface="Arial"/>
            </a:endParaRPr>
          </a:p>
        </p:txBody>
      </p:sp>
      <p:grpSp>
        <p:nvGrpSpPr>
          <p:cNvPr id="13" name="object 13"/>
          <p:cNvGrpSpPr/>
          <p:nvPr/>
        </p:nvGrpSpPr>
        <p:grpSpPr>
          <a:xfrm>
            <a:off x="8906764" y="2929635"/>
            <a:ext cx="922655" cy="3215640"/>
            <a:chOff x="8906764" y="2929635"/>
            <a:chExt cx="922655" cy="3215640"/>
          </a:xfrm>
        </p:grpSpPr>
        <p:sp>
          <p:nvSpPr>
            <p:cNvPr id="14" name="object 14"/>
            <p:cNvSpPr/>
            <p:nvPr/>
          </p:nvSpPr>
          <p:spPr>
            <a:xfrm>
              <a:off x="8913114" y="2935985"/>
              <a:ext cx="909955" cy="3202940"/>
            </a:xfrm>
            <a:custGeom>
              <a:avLst/>
              <a:gdLst/>
              <a:ahLst/>
              <a:cxnLst/>
              <a:rect l="l" t="t" r="r" b="b"/>
              <a:pathLst>
                <a:path w="909954" h="3202940">
                  <a:moveTo>
                    <a:pt x="681481" y="0"/>
                  </a:moveTo>
                  <a:lnTo>
                    <a:pt x="228218" y="0"/>
                  </a:lnTo>
                  <a:lnTo>
                    <a:pt x="228218" y="2650490"/>
                  </a:lnTo>
                  <a:lnTo>
                    <a:pt x="0" y="2650490"/>
                  </a:lnTo>
                  <a:lnTo>
                    <a:pt x="454786" y="3202343"/>
                  </a:lnTo>
                  <a:lnTo>
                    <a:pt x="909701" y="2650490"/>
                  </a:lnTo>
                  <a:lnTo>
                    <a:pt x="681481" y="2650490"/>
                  </a:lnTo>
                  <a:lnTo>
                    <a:pt x="681481" y="0"/>
                  </a:lnTo>
                  <a:close/>
                </a:path>
              </a:pathLst>
            </a:custGeom>
            <a:solidFill>
              <a:srgbClr val="BBBCC5"/>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5" name="object 15"/>
            <p:cNvSpPr/>
            <p:nvPr/>
          </p:nvSpPr>
          <p:spPr>
            <a:xfrm>
              <a:off x="8913114" y="2935985"/>
              <a:ext cx="909955" cy="3202940"/>
            </a:xfrm>
            <a:custGeom>
              <a:avLst/>
              <a:gdLst/>
              <a:ahLst/>
              <a:cxnLst/>
              <a:rect l="l" t="t" r="r" b="b"/>
              <a:pathLst>
                <a:path w="909954" h="3202940">
                  <a:moveTo>
                    <a:pt x="681481" y="0"/>
                  </a:moveTo>
                  <a:lnTo>
                    <a:pt x="681481" y="2650490"/>
                  </a:lnTo>
                  <a:lnTo>
                    <a:pt x="909701" y="2650490"/>
                  </a:lnTo>
                  <a:lnTo>
                    <a:pt x="454786" y="3202343"/>
                  </a:lnTo>
                  <a:lnTo>
                    <a:pt x="0" y="2650490"/>
                  </a:lnTo>
                  <a:lnTo>
                    <a:pt x="228218" y="2650490"/>
                  </a:lnTo>
                  <a:lnTo>
                    <a:pt x="228218" y="0"/>
                  </a:lnTo>
                  <a:lnTo>
                    <a:pt x="681481" y="0"/>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6" name="object 16"/>
          <p:cNvSpPr txBox="1"/>
          <p:nvPr/>
        </p:nvSpPr>
        <p:spPr>
          <a:xfrm>
            <a:off x="9218292" y="4157853"/>
            <a:ext cx="323850" cy="1640839"/>
          </a:xfrm>
          <a:prstGeom prst="rect">
            <a:avLst/>
          </a:prstGeom>
        </p:spPr>
        <p:txBody>
          <a:bodyPr vert="vert" wrap="square" lIns="0" tIns="0" rIns="0" bIns="0" rtlCol="0">
            <a:spAutoFit/>
          </a:bodyPr>
          <a:lstStyle/>
          <a:p>
            <a:pPr marL="12700" marR="0" lvl="0" indent="0" defTabSz="914400" eaLnBrk="1" fontAlgn="auto" latinLnBrk="0" hangingPunct="1">
              <a:lnSpc>
                <a:spcPts val="2420"/>
              </a:lnSpc>
              <a:spcBef>
                <a:spcPts val="0"/>
              </a:spcBef>
              <a:spcAft>
                <a:spcPts val="0"/>
              </a:spcAft>
              <a:buClrTx/>
              <a:buSzTx/>
              <a:buFontTx/>
              <a:buNone/>
              <a:tabLst/>
              <a:defRPr/>
            </a:pPr>
            <a:r>
              <a:rPr kumimoji="0" sz="2100" b="0" i="0" u="none" strike="noStrike" kern="0" cap="none" spc="0" normalizeH="0" baseline="0" noProof="0" dirty="0">
                <a:ln>
                  <a:noFill/>
                </a:ln>
                <a:solidFill>
                  <a:sysClr val="windowText" lastClr="000000"/>
                </a:solidFill>
                <a:effectLst/>
                <a:uLnTx/>
                <a:uFillTx/>
                <a:latin typeface="Arial"/>
                <a:cs typeface="Arial"/>
              </a:rPr>
              <a:t>Límite</a:t>
            </a:r>
            <a:r>
              <a:rPr kumimoji="0" sz="2100" b="0" i="0" u="none" strike="noStrike" kern="0" cap="none" spc="-10" normalizeH="0" baseline="0" noProof="0" dirty="0">
                <a:ln>
                  <a:noFill/>
                </a:ln>
                <a:solidFill>
                  <a:sysClr val="windowText" lastClr="000000"/>
                </a:solidFill>
                <a:effectLst/>
                <a:uLnTx/>
                <a:uFillTx/>
                <a:latin typeface="Arial"/>
                <a:cs typeface="Arial"/>
              </a:rPr>
              <a:t> inferior</a:t>
            </a:r>
            <a:endParaRPr kumimoji="0" sz="2100" b="0" i="0" u="none" strike="noStrike" kern="0" cap="none" spc="0" normalizeH="0" baseline="0" noProof="0">
              <a:ln>
                <a:noFill/>
              </a:ln>
              <a:solidFill>
                <a:sysClr val="windowText" lastClr="000000"/>
              </a:solidFill>
              <a:effectLst/>
              <a:uLnTx/>
              <a:uFillTx/>
              <a:latin typeface="Arial"/>
              <a:cs typeface="Arial"/>
            </a:endParaRPr>
          </a:p>
        </p:txBody>
      </p:sp>
      <p:sp>
        <p:nvSpPr>
          <p:cNvPr id="17" name="object 17"/>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38</a:t>
            </a:fld>
            <a:endParaRPr kumimoji="0" sz="1200" b="1" i="0" u="none" strike="noStrike" kern="0" cap="none" spc="-25" normalizeH="0" baseline="0" noProof="0" dirty="0">
              <a:ln>
                <a:noFill/>
              </a:ln>
              <a:solidFill>
                <a:srgbClr val="001F5F"/>
              </a:solidFill>
              <a:effectLst/>
              <a:uLnTx/>
              <a:uFillTx/>
              <a:latin typeface="Arial"/>
              <a:cs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98628" rIns="0" bIns="0" rtlCol="0">
            <a:spAutoFit/>
          </a:bodyPr>
          <a:lstStyle/>
          <a:p>
            <a:pPr marL="12700">
              <a:lnSpc>
                <a:spcPts val="4250"/>
              </a:lnSpc>
              <a:spcBef>
                <a:spcPts val="100"/>
              </a:spcBef>
            </a:pPr>
            <a:r>
              <a:rPr dirty="0"/>
              <a:t>Salario</a:t>
            </a:r>
            <a:r>
              <a:rPr spc="-30" dirty="0"/>
              <a:t> </a:t>
            </a:r>
            <a:r>
              <a:rPr dirty="0"/>
              <a:t>Base</a:t>
            </a:r>
            <a:r>
              <a:rPr spc="-25" dirty="0"/>
              <a:t> </a:t>
            </a:r>
            <a:r>
              <a:rPr dirty="0"/>
              <a:t>de</a:t>
            </a:r>
            <a:r>
              <a:rPr spc="-10" dirty="0"/>
              <a:t> Cotización</a:t>
            </a:r>
          </a:p>
          <a:p>
            <a:pPr marL="12700">
              <a:lnSpc>
                <a:spcPts val="1850"/>
              </a:lnSpc>
            </a:pPr>
            <a:r>
              <a:rPr sz="1600" dirty="0"/>
              <a:t>Art.</a:t>
            </a:r>
            <a:r>
              <a:rPr sz="1600" spc="-5" dirty="0"/>
              <a:t> </a:t>
            </a:r>
            <a:r>
              <a:rPr sz="1600" dirty="0"/>
              <a:t>27</a:t>
            </a:r>
            <a:r>
              <a:rPr sz="1600" spc="-25" dirty="0"/>
              <a:t> LSS</a:t>
            </a:r>
            <a:endParaRPr sz="1600"/>
          </a:p>
        </p:txBody>
      </p:sp>
      <p:grpSp>
        <p:nvGrpSpPr>
          <p:cNvPr id="3" name="object 3"/>
          <p:cNvGrpSpPr/>
          <p:nvPr/>
        </p:nvGrpSpPr>
        <p:grpSpPr>
          <a:xfrm>
            <a:off x="4076429" y="1558289"/>
            <a:ext cx="4282440" cy="4395470"/>
            <a:chOff x="4076429" y="1558289"/>
            <a:chExt cx="4282440" cy="4395470"/>
          </a:xfrm>
        </p:grpSpPr>
        <p:sp>
          <p:nvSpPr>
            <p:cNvPr id="4" name="object 4"/>
            <p:cNvSpPr/>
            <p:nvPr/>
          </p:nvSpPr>
          <p:spPr>
            <a:xfrm>
              <a:off x="4076429" y="1798319"/>
              <a:ext cx="4282440" cy="4155440"/>
            </a:xfrm>
            <a:custGeom>
              <a:avLst/>
              <a:gdLst/>
              <a:ahLst/>
              <a:cxnLst/>
              <a:rect l="l" t="t" r="r" b="b"/>
              <a:pathLst>
                <a:path w="4282440" h="4155440">
                  <a:moveTo>
                    <a:pt x="2866279" y="0"/>
                  </a:moveTo>
                  <a:lnTo>
                    <a:pt x="2780808" y="237489"/>
                  </a:lnTo>
                  <a:lnTo>
                    <a:pt x="2828712" y="255471"/>
                  </a:lnTo>
                  <a:lnTo>
                    <a:pt x="2876036" y="274713"/>
                  </a:lnTo>
                  <a:lnTo>
                    <a:pt x="2922758" y="295201"/>
                  </a:lnTo>
                  <a:lnTo>
                    <a:pt x="2968853" y="316918"/>
                  </a:lnTo>
                  <a:lnTo>
                    <a:pt x="3014301" y="339849"/>
                  </a:lnTo>
                  <a:lnTo>
                    <a:pt x="3059077" y="363977"/>
                  </a:lnTo>
                  <a:lnTo>
                    <a:pt x="3103159" y="389287"/>
                  </a:lnTo>
                  <a:lnTo>
                    <a:pt x="3146525" y="415763"/>
                  </a:lnTo>
                  <a:lnTo>
                    <a:pt x="3189151" y="443389"/>
                  </a:lnTo>
                  <a:lnTo>
                    <a:pt x="3231015" y="472149"/>
                  </a:lnTo>
                  <a:lnTo>
                    <a:pt x="3272094" y="502027"/>
                  </a:lnTo>
                  <a:lnTo>
                    <a:pt x="3312365" y="533007"/>
                  </a:lnTo>
                  <a:lnTo>
                    <a:pt x="3351806" y="565074"/>
                  </a:lnTo>
                  <a:lnTo>
                    <a:pt x="3390393" y="598211"/>
                  </a:lnTo>
                  <a:lnTo>
                    <a:pt x="3428104" y="632403"/>
                  </a:lnTo>
                  <a:lnTo>
                    <a:pt x="3464916" y="667633"/>
                  </a:lnTo>
                  <a:lnTo>
                    <a:pt x="3500807" y="703887"/>
                  </a:lnTo>
                  <a:lnTo>
                    <a:pt x="3535753" y="741147"/>
                  </a:lnTo>
                  <a:lnTo>
                    <a:pt x="3569732" y="779399"/>
                  </a:lnTo>
                  <a:lnTo>
                    <a:pt x="3600657" y="816099"/>
                  </a:lnTo>
                  <a:lnTo>
                    <a:pt x="3630492" y="853353"/>
                  </a:lnTo>
                  <a:lnTo>
                    <a:pt x="3659237" y="891139"/>
                  </a:lnTo>
                  <a:lnTo>
                    <a:pt x="3686895" y="929438"/>
                  </a:lnTo>
                  <a:lnTo>
                    <a:pt x="3713467" y="968229"/>
                  </a:lnTo>
                  <a:lnTo>
                    <a:pt x="3738955" y="1007494"/>
                  </a:lnTo>
                  <a:lnTo>
                    <a:pt x="3763359" y="1047211"/>
                  </a:lnTo>
                  <a:lnTo>
                    <a:pt x="3786682" y="1087361"/>
                  </a:lnTo>
                  <a:lnTo>
                    <a:pt x="3808925" y="1127924"/>
                  </a:lnTo>
                  <a:lnTo>
                    <a:pt x="3830089" y="1168880"/>
                  </a:lnTo>
                  <a:lnTo>
                    <a:pt x="3850175" y="1210210"/>
                  </a:lnTo>
                  <a:lnTo>
                    <a:pt x="3869186" y="1251892"/>
                  </a:lnTo>
                  <a:lnTo>
                    <a:pt x="3887123" y="1293907"/>
                  </a:lnTo>
                  <a:lnTo>
                    <a:pt x="3903986" y="1336235"/>
                  </a:lnTo>
                  <a:lnTo>
                    <a:pt x="3919779" y="1378857"/>
                  </a:lnTo>
                  <a:lnTo>
                    <a:pt x="3934501" y="1421752"/>
                  </a:lnTo>
                  <a:lnTo>
                    <a:pt x="3948155" y="1464900"/>
                  </a:lnTo>
                  <a:lnTo>
                    <a:pt x="3960742" y="1508281"/>
                  </a:lnTo>
                  <a:lnTo>
                    <a:pt x="3972263" y="1551876"/>
                  </a:lnTo>
                  <a:lnTo>
                    <a:pt x="3982720" y="1595664"/>
                  </a:lnTo>
                  <a:lnTo>
                    <a:pt x="3992115" y="1639625"/>
                  </a:lnTo>
                  <a:lnTo>
                    <a:pt x="4000448" y="1683740"/>
                  </a:lnTo>
                  <a:lnTo>
                    <a:pt x="4007722" y="1727989"/>
                  </a:lnTo>
                  <a:lnTo>
                    <a:pt x="4013937" y="1772350"/>
                  </a:lnTo>
                  <a:lnTo>
                    <a:pt x="4019096" y="1816806"/>
                  </a:lnTo>
                  <a:lnTo>
                    <a:pt x="4023200" y="1861335"/>
                  </a:lnTo>
                  <a:lnTo>
                    <a:pt x="4026249" y="1905918"/>
                  </a:lnTo>
                  <a:lnTo>
                    <a:pt x="4028246" y="1950534"/>
                  </a:lnTo>
                  <a:lnTo>
                    <a:pt x="4029193" y="1995164"/>
                  </a:lnTo>
                  <a:lnTo>
                    <a:pt x="4029089" y="2039788"/>
                  </a:lnTo>
                  <a:lnTo>
                    <a:pt x="4027938" y="2084385"/>
                  </a:lnTo>
                  <a:lnTo>
                    <a:pt x="4025740" y="2128937"/>
                  </a:lnTo>
                  <a:lnTo>
                    <a:pt x="4022498" y="2173422"/>
                  </a:lnTo>
                  <a:lnTo>
                    <a:pt x="4018211" y="2217821"/>
                  </a:lnTo>
                  <a:lnTo>
                    <a:pt x="4012883" y="2262115"/>
                  </a:lnTo>
                  <a:lnTo>
                    <a:pt x="4006513" y="2306282"/>
                  </a:lnTo>
                  <a:lnTo>
                    <a:pt x="3999105" y="2350303"/>
                  </a:lnTo>
                  <a:lnTo>
                    <a:pt x="3990658" y="2394158"/>
                  </a:lnTo>
                  <a:lnTo>
                    <a:pt x="3981176" y="2437827"/>
                  </a:lnTo>
                  <a:lnTo>
                    <a:pt x="3970658" y="2481291"/>
                  </a:lnTo>
                  <a:lnTo>
                    <a:pt x="3959108" y="2524529"/>
                  </a:lnTo>
                  <a:lnTo>
                    <a:pt x="3946525" y="2567521"/>
                  </a:lnTo>
                  <a:lnTo>
                    <a:pt x="3932912" y="2610247"/>
                  </a:lnTo>
                  <a:lnTo>
                    <a:pt x="3918269" y="2652687"/>
                  </a:lnTo>
                  <a:lnTo>
                    <a:pt x="3902600" y="2694822"/>
                  </a:lnTo>
                  <a:lnTo>
                    <a:pt x="3885904" y="2736631"/>
                  </a:lnTo>
                  <a:lnTo>
                    <a:pt x="3868184" y="2778095"/>
                  </a:lnTo>
                  <a:lnTo>
                    <a:pt x="3849440" y="2819193"/>
                  </a:lnTo>
                  <a:lnTo>
                    <a:pt x="3829675" y="2859905"/>
                  </a:lnTo>
                  <a:lnTo>
                    <a:pt x="3808890" y="2900212"/>
                  </a:lnTo>
                  <a:lnTo>
                    <a:pt x="3787085" y="2940094"/>
                  </a:lnTo>
                  <a:lnTo>
                    <a:pt x="3764264" y="2979530"/>
                  </a:lnTo>
                  <a:lnTo>
                    <a:pt x="3740427" y="3018501"/>
                  </a:lnTo>
                  <a:lnTo>
                    <a:pt x="3715575" y="3056987"/>
                  </a:lnTo>
                  <a:lnTo>
                    <a:pt x="3689710" y="3094967"/>
                  </a:lnTo>
                  <a:lnTo>
                    <a:pt x="3662834" y="3132422"/>
                  </a:lnTo>
                  <a:lnTo>
                    <a:pt x="3634948" y="3169332"/>
                  </a:lnTo>
                  <a:lnTo>
                    <a:pt x="3606054" y="3205677"/>
                  </a:lnTo>
                  <a:lnTo>
                    <a:pt x="3576152" y="3241436"/>
                  </a:lnTo>
                  <a:lnTo>
                    <a:pt x="3545245" y="3276591"/>
                  </a:lnTo>
                  <a:lnTo>
                    <a:pt x="3513334" y="3311120"/>
                  </a:lnTo>
                  <a:lnTo>
                    <a:pt x="3480420" y="3345005"/>
                  </a:lnTo>
                  <a:lnTo>
                    <a:pt x="3446505" y="3378224"/>
                  </a:lnTo>
                  <a:lnTo>
                    <a:pt x="3411590" y="3410759"/>
                  </a:lnTo>
                  <a:lnTo>
                    <a:pt x="3375676" y="3442589"/>
                  </a:lnTo>
                  <a:lnTo>
                    <a:pt x="3338976" y="3473512"/>
                  </a:lnTo>
                  <a:lnTo>
                    <a:pt x="3301722" y="3503345"/>
                  </a:lnTo>
                  <a:lnTo>
                    <a:pt x="3263935" y="3532089"/>
                  </a:lnTo>
                  <a:lnTo>
                    <a:pt x="3225636" y="3559746"/>
                  </a:lnTo>
                  <a:lnTo>
                    <a:pt x="3186844" y="3586317"/>
                  </a:lnTo>
                  <a:lnTo>
                    <a:pt x="3147578" y="3611804"/>
                  </a:lnTo>
                  <a:lnTo>
                    <a:pt x="3107860" y="3636207"/>
                  </a:lnTo>
                  <a:lnTo>
                    <a:pt x="3067709" y="3659529"/>
                  </a:lnTo>
                  <a:lnTo>
                    <a:pt x="3027144" y="3681772"/>
                  </a:lnTo>
                  <a:lnTo>
                    <a:pt x="2986187" y="3702935"/>
                  </a:lnTo>
                  <a:lnTo>
                    <a:pt x="2944856" y="3723022"/>
                  </a:lnTo>
                  <a:lnTo>
                    <a:pt x="2903173" y="3742032"/>
                  </a:lnTo>
                  <a:lnTo>
                    <a:pt x="2861156" y="3759969"/>
                  </a:lnTo>
                  <a:lnTo>
                    <a:pt x="2818826" y="3776833"/>
                  </a:lnTo>
                  <a:lnTo>
                    <a:pt x="2776202" y="3792625"/>
                  </a:lnTo>
                  <a:lnTo>
                    <a:pt x="2733306" y="3807348"/>
                  </a:lnTo>
                  <a:lnTo>
                    <a:pt x="2690156" y="3821002"/>
                  </a:lnTo>
                  <a:lnTo>
                    <a:pt x="2646773" y="3833590"/>
                  </a:lnTo>
                  <a:lnTo>
                    <a:pt x="2603176" y="3845112"/>
                  </a:lnTo>
                  <a:lnTo>
                    <a:pt x="2559386" y="3855569"/>
                  </a:lnTo>
                  <a:lnTo>
                    <a:pt x="2515423" y="3864965"/>
                  </a:lnTo>
                  <a:lnTo>
                    <a:pt x="2471306" y="3873299"/>
                  </a:lnTo>
                  <a:lnTo>
                    <a:pt x="2427056" y="3880574"/>
                  </a:lnTo>
                  <a:lnTo>
                    <a:pt x="2382692" y="3886790"/>
                  </a:lnTo>
                  <a:lnTo>
                    <a:pt x="2338234" y="3891950"/>
                  </a:lnTo>
                  <a:lnTo>
                    <a:pt x="2293703" y="3896054"/>
                  </a:lnTo>
                  <a:lnTo>
                    <a:pt x="2249119" y="3899104"/>
                  </a:lnTo>
                  <a:lnTo>
                    <a:pt x="2204501" y="3901103"/>
                  </a:lnTo>
                  <a:lnTo>
                    <a:pt x="2159869" y="3902050"/>
                  </a:lnTo>
                  <a:lnTo>
                    <a:pt x="2115243" y="3901948"/>
                  </a:lnTo>
                  <a:lnTo>
                    <a:pt x="2070644" y="3900797"/>
                  </a:lnTo>
                  <a:lnTo>
                    <a:pt x="2026091" y="3898601"/>
                  </a:lnTo>
                  <a:lnTo>
                    <a:pt x="1981604" y="3895359"/>
                  </a:lnTo>
                  <a:lnTo>
                    <a:pt x="1937204" y="3891074"/>
                  </a:lnTo>
                  <a:lnTo>
                    <a:pt x="1892909" y="3885746"/>
                  </a:lnTo>
                  <a:lnTo>
                    <a:pt x="1848741" y="3879378"/>
                  </a:lnTo>
                  <a:lnTo>
                    <a:pt x="1804719" y="3871970"/>
                  </a:lnTo>
                  <a:lnTo>
                    <a:pt x="1760863" y="3863525"/>
                  </a:lnTo>
                  <a:lnTo>
                    <a:pt x="1717193" y="3854043"/>
                  </a:lnTo>
                  <a:lnTo>
                    <a:pt x="1673728" y="3843526"/>
                  </a:lnTo>
                  <a:lnTo>
                    <a:pt x="1630490" y="3831976"/>
                  </a:lnTo>
                  <a:lnTo>
                    <a:pt x="1587498" y="3819394"/>
                  </a:lnTo>
                  <a:lnTo>
                    <a:pt x="1544772" y="3805782"/>
                  </a:lnTo>
                  <a:lnTo>
                    <a:pt x="1502331" y="3791140"/>
                  </a:lnTo>
                  <a:lnTo>
                    <a:pt x="1460197" y="3775471"/>
                  </a:lnTo>
                  <a:lnTo>
                    <a:pt x="1418388" y="3758776"/>
                  </a:lnTo>
                  <a:lnTo>
                    <a:pt x="1376925" y="3741055"/>
                  </a:lnTo>
                  <a:lnTo>
                    <a:pt x="1335828" y="3722312"/>
                  </a:lnTo>
                  <a:lnTo>
                    <a:pt x="1295116" y="3702547"/>
                  </a:lnTo>
                  <a:lnTo>
                    <a:pt x="1254810" y="3681762"/>
                  </a:lnTo>
                  <a:lnTo>
                    <a:pt x="1214930" y="3659958"/>
                  </a:lnTo>
                  <a:lnTo>
                    <a:pt x="1175496" y="3637136"/>
                  </a:lnTo>
                  <a:lnTo>
                    <a:pt x="1136527" y="3613298"/>
                  </a:lnTo>
                  <a:lnTo>
                    <a:pt x="1098044" y="3588446"/>
                  </a:lnTo>
                  <a:lnTo>
                    <a:pt x="1060066" y="3562581"/>
                  </a:lnTo>
                  <a:lnTo>
                    <a:pt x="1022614" y="3535704"/>
                  </a:lnTo>
                  <a:lnTo>
                    <a:pt x="985707" y="3507817"/>
                  </a:lnTo>
                  <a:lnTo>
                    <a:pt x="949366" y="3478922"/>
                  </a:lnTo>
                  <a:lnTo>
                    <a:pt x="913610" y="3449019"/>
                  </a:lnTo>
                  <a:lnTo>
                    <a:pt x="878459" y="3418111"/>
                  </a:lnTo>
                  <a:lnTo>
                    <a:pt x="843934" y="3386198"/>
                  </a:lnTo>
                  <a:lnTo>
                    <a:pt x="810054" y="3353282"/>
                  </a:lnTo>
                  <a:lnTo>
                    <a:pt x="776840" y="3319365"/>
                  </a:lnTo>
                  <a:lnTo>
                    <a:pt x="744310" y="3284448"/>
                  </a:lnTo>
                  <a:lnTo>
                    <a:pt x="712486" y="3248532"/>
                  </a:lnTo>
                  <a:lnTo>
                    <a:pt x="681561" y="3211832"/>
                  </a:lnTo>
                  <a:lnTo>
                    <a:pt x="651727" y="3174578"/>
                  </a:lnTo>
                  <a:lnTo>
                    <a:pt x="622981" y="3136792"/>
                  </a:lnTo>
                  <a:lnTo>
                    <a:pt x="595322" y="3098492"/>
                  </a:lnTo>
                  <a:lnTo>
                    <a:pt x="568749" y="3059700"/>
                  </a:lnTo>
                  <a:lnTo>
                    <a:pt x="543261" y="3020434"/>
                  </a:lnTo>
                  <a:lnTo>
                    <a:pt x="518855" y="2980716"/>
                  </a:lnTo>
                  <a:lnTo>
                    <a:pt x="495532" y="2940565"/>
                  </a:lnTo>
                  <a:lnTo>
                    <a:pt x="473288" y="2900000"/>
                  </a:lnTo>
                  <a:lnTo>
                    <a:pt x="452123" y="2859043"/>
                  </a:lnTo>
                  <a:lnTo>
                    <a:pt x="432034" y="2817712"/>
                  </a:lnTo>
                  <a:lnTo>
                    <a:pt x="413022" y="2776029"/>
                  </a:lnTo>
                  <a:lnTo>
                    <a:pt x="395084" y="2734012"/>
                  </a:lnTo>
                  <a:lnTo>
                    <a:pt x="378219" y="2691682"/>
                  </a:lnTo>
                  <a:lnTo>
                    <a:pt x="362425" y="2649058"/>
                  </a:lnTo>
                  <a:lnTo>
                    <a:pt x="347700" y="2606162"/>
                  </a:lnTo>
                  <a:lnTo>
                    <a:pt x="334045" y="2563012"/>
                  </a:lnTo>
                  <a:lnTo>
                    <a:pt x="321456" y="2519629"/>
                  </a:lnTo>
                  <a:lnTo>
                    <a:pt x="309933" y="2476032"/>
                  </a:lnTo>
                  <a:lnTo>
                    <a:pt x="299474" y="2432242"/>
                  </a:lnTo>
                  <a:lnTo>
                    <a:pt x="290077" y="2388279"/>
                  </a:lnTo>
                  <a:lnTo>
                    <a:pt x="281742" y="2344162"/>
                  </a:lnTo>
                  <a:lnTo>
                    <a:pt x="274466" y="2299912"/>
                  </a:lnTo>
                  <a:lnTo>
                    <a:pt x="268249" y="2255548"/>
                  </a:lnTo>
                  <a:lnTo>
                    <a:pt x="263088" y="2211090"/>
                  </a:lnTo>
                  <a:lnTo>
                    <a:pt x="258983" y="2166560"/>
                  </a:lnTo>
                  <a:lnTo>
                    <a:pt x="255931" y="2121975"/>
                  </a:lnTo>
                  <a:lnTo>
                    <a:pt x="253932" y="2077357"/>
                  </a:lnTo>
                  <a:lnTo>
                    <a:pt x="252984" y="2032725"/>
                  </a:lnTo>
                  <a:lnTo>
                    <a:pt x="253086" y="1988100"/>
                  </a:lnTo>
                  <a:lnTo>
                    <a:pt x="254235" y="1943500"/>
                  </a:lnTo>
                  <a:lnTo>
                    <a:pt x="256432" y="1898947"/>
                  </a:lnTo>
                  <a:lnTo>
                    <a:pt x="259673" y="1854461"/>
                  </a:lnTo>
                  <a:lnTo>
                    <a:pt x="263958" y="1810060"/>
                  </a:lnTo>
                  <a:lnTo>
                    <a:pt x="269285" y="1765765"/>
                  </a:lnTo>
                  <a:lnTo>
                    <a:pt x="275653" y="1721597"/>
                  </a:lnTo>
                  <a:lnTo>
                    <a:pt x="283061" y="1677575"/>
                  </a:lnTo>
                  <a:lnTo>
                    <a:pt x="291506" y="1633719"/>
                  </a:lnTo>
                  <a:lnTo>
                    <a:pt x="300988" y="1590049"/>
                  </a:lnTo>
                  <a:lnTo>
                    <a:pt x="311505" y="1546585"/>
                  </a:lnTo>
                  <a:lnTo>
                    <a:pt x="323055" y="1503346"/>
                  </a:lnTo>
                  <a:lnTo>
                    <a:pt x="335638" y="1460354"/>
                  </a:lnTo>
                  <a:lnTo>
                    <a:pt x="349251" y="1417628"/>
                  </a:lnTo>
                  <a:lnTo>
                    <a:pt x="363893" y="1375187"/>
                  </a:lnTo>
                  <a:lnTo>
                    <a:pt x="379563" y="1333053"/>
                  </a:lnTo>
                  <a:lnTo>
                    <a:pt x="396259" y="1291244"/>
                  </a:lnTo>
                  <a:lnTo>
                    <a:pt x="413980" y="1249781"/>
                  </a:lnTo>
                  <a:lnTo>
                    <a:pt x="432724" y="1208684"/>
                  </a:lnTo>
                  <a:lnTo>
                    <a:pt x="452491" y="1167972"/>
                  </a:lnTo>
                  <a:lnTo>
                    <a:pt x="473277" y="1127667"/>
                  </a:lnTo>
                  <a:lnTo>
                    <a:pt x="495083" y="1087786"/>
                  </a:lnTo>
                  <a:lnTo>
                    <a:pt x="517906" y="1048352"/>
                  </a:lnTo>
                  <a:lnTo>
                    <a:pt x="541745" y="1009383"/>
                  </a:lnTo>
                  <a:lnTo>
                    <a:pt x="566599" y="970900"/>
                  </a:lnTo>
                  <a:lnTo>
                    <a:pt x="592466" y="932922"/>
                  </a:lnTo>
                  <a:lnTo>
                    <a:pt x="619345" y="895470"/>
                  </a:lnTo>
                  <a:lnTo>
                    <a:pt x="647234" y="858563"/>
                  </a:lnTo>
                  <a:lnTo>
                    <a:pt x="676132" y="822222"/>
                  </a:lnTo>
                  <a:lnTo>
                    <a:pt x="706038" y="786466"/>
                  </a:lnTo>
                  <a:lnTo>
                    <a:pt x="736949" y="751315"/>
                  </a:lnTo>
                  <a:lnTo>
                    <a:pt x="768864" y="716790"/>
                  </a:lnTo>
                  <a:lnTo>
                    <a:pt x="801783" y="682910"/>
                  </a:lnTo>
                  <a:lnTo>
                    <a:pt x="835703" y="649696"/>
                  </a:lnTo>
                  <a:lnTo>
                    <a:pt x="870623" y="617167"/>
                  </a:lnTo>
                  <a:lnTo>
                    <a:pt x="906542" y="585342"/>
                  </a:lnTo>
                  <a:lnTo>
                    <a:pt x="984012" y="696213"/>
                  </a:lnTo>
                  <a:lnTo>
                    <a:pt x="987187" y="362965"/>
                  </a:lnTo>
                  <a:lnTo>
                    <a:pt x="683784" y="266572"/>
                  </a:lnTo>
                  <a:lnTo>
                    <a:pt x="761254" y="377443"/>
                  </a:lnTo>
                  <a:lnTo>
                    <a:pt x="722441" y="410980"/>
                  </a:lnTo>
                  <a:lnTo>
                    <a:pt x="684495" y="445386"/>
                  </a:lnTo>
                  <a:lnTo>
                    <a:pt x="647429" y="480644"/>
                  </a:lnTo>
                  <a:lnTo>
                    <a:pt x="611256" y="516737"/>
                  </a:lnTo>
                  <a:lnTo>
                    <a:pt x="575988" y="553647"/>
                  </a:lnTo>
                  <a:lnTo>
                    <a:pt x="541638" y="591355"/>
                  </a:lnTo>
                  <a:lnTo>
                    <a:pt x="508218" y="629845"/>
                  </a:lnTo>
                  <a:lnTo>
                    <a:pt x="475742" y="669098"/>
                  </a:lnTo>
                  <a:lnTo>
                    <a:pt x="444221" y="709096"/>
                  </a:lnTo>
                  <a:lnTo>
                    <a:pt x="413668" y="749822"/>
                  </a:lnTo>
                  <a:lnTo>
                    <a:pt x="384096" y="791257"/>
                  </a:lnTo>
                  <a:lnTo>
                    <a:pt x="355518" y="833385"/>
                  </a:lnTo>
                  <a:lnTo>
                    <a:pt x="327945" y="876186"/>
                  </a:lnTo>
                  <a:lnTo>
                    <a:pt x="301392" y="919644"/>
                  </a:lnTo>
                  <a:lnTo>
                    <a:pt x="275869" y="963740"/>
                  </a:lnTo>
                  <a:lnTo>
                    <a:pt x="251390" y="1008457"/>
                  </a:lnTo>
                  <a:lnTo>
                    <a:pt x="227968" y="1053777"/>
                  </a:lnTo>
                  <a:lnTo>
                    <a:pt x="205615" y="1099682"/>
                  </a:lnTo>
                  <a:lnTo>
                    <a:pt x="184343" y="1146154"/>
                  </a:lnTo>
                  <a:lnTo>
                    <a:pt x="164165" y="1193176"/>
                  </a:lnTo>
                  <a:lnTo>
                    <a:pt x="145095" y="1240729"/>
                  </a:lnTo>
                  <a:lnTo>
                    <a:pt x="127143" y="1288795"/>
                  </a:lnTo>
                  <a:lnTo>
                    <a:pt x="111231" y="1334567"/>
                  </a:lnTo>
                  <a:lnTo>
                    <a:pt x="96413" y="1380452"/>
                  </a:lnTo>
                  <a:lnTo>
                    <a:pt x="82682" y="1426437"/>
                  </a:lnTo>
                  <a:lnTo>
                    <a:pt x="70031" y="1472506"/>
                  </a:lnTo>
                  <a:lnTo>
                    <a:pt x="58454" y="1518646"/>
                  </a:lnTo>
                  <a:lnTo>
                    <a:pt x="47943" y="1564842"/>
                  </a:lnTo>
                  <a:lnTo>
                    <a:pt x="38493" y="1611080"/>
                  </a:lnTo>
                  <a:lnTo>
                    <a:pt x="30095" y="1657344"/>
                  </a:lnTo>
                  <a:lnTo>
                    <a:pt x="22743" y="1703621"/>
                  </a:lnTo>
                  <a:lnTo>
                    <a:pt x="16430" y="1749896"/>
                  </a:lnTo>
                  <a:lnTo>
                    <a:pt x="11150" y="1796154"/>
                  </a:lnTo>
                  <a:lnTo>
                    <a:pt x="6896" y="1842381"/>
                  </a:lnTo>
                  <a:lnTo>
                    <a:pt x="3661" y="1888563"/>
                  </a:lnTo>
                  <a:lnTo>
                    <a:pt x="1437" y="1934684"/>
                  </a:lnTo>
                  <a:lnTo>
                    <a:pt x="219" y="1980731"/>
                  </a:lnTo>
                  <a:lnTo>
                    <a:pt x="0" y="2026689"/>
                  </a:lnTo>
                  <a:lnTo>
                    <a:pt x="771" y="2072544"/>
                  </a:lnTo>
                  <a:lnTo>
                    <a:pt x="2528" y="2118280"/>
                  </a:lnTo>
                  <a:lnTo>
                    <a:pt x="5262" y="2163884"/>
                  </a:lnTo>
                  <a:lnTo>
                    <a:pt x="8968" y="2209341"/>
                  </a:lnTo>
                  <a:lnTo>
                    <a:pt x="13637" y="2254637"/>
                  </a:lnTo>
                  <a:lnTo>
                    <a:pt x="19265" y="2299756"/>
                  </a:lnTo>
                  <a:lnTo>
                    <a:pt x="25842" y="2344685"/>
                  </a:lnTo>
                  <a:lnTo>
                    <a:pt x="33364" y="2389409"/>
                  </a:lnTo>
                  <a:lnTo>
                    <a:pt x="41822" y="2433914"/>
                  </a:lnTo>
                  <a:lnTo>
                    <a:pt x="51211" y="2478185"/>
                  </a:lnTo>
                  <a:lnTo>
                    <a:pt x="61523" y="2522207"/>
                  </a:lnTo>
                  <a:lnTo>
                    <a:pt x="72752" y="2565966"/>
                  </a:lnTo>
                  <a:lnTo>
                    <a:pt x="84890" y="2609448"/>
                  </a:lnTo>
                  <a:lnTo>
                    <a:pt x="97931" y="2652638"/>
                  </a:lnTo>
                  <a:lnTo>
                    <a:pt x="111868" y="2695521"/>
                  </a:lnTo>
                  <a:lnTo>
                    <a:pt x="126694" y="2738083"/>
                  </a:lnTo>
                  <a:lnTo>
                    <a:pt x="142402" y="2780310"/>
                  </a:lnTo>
                  <a:lnTo>
                    <a:pt x="158986" y="2822187"/>
                  </a:lnTo>
                  <a:lnTo>
                    <a:pt x="176439" y="2863700"/>
                  </a:lnTo>
                  <a:lnTo>
                    <a:pt x="194754" y="2904834"/>
                  </a:lnTo>
                  <a:lnTo>
                    <a:pt x="213924" y="2945574"/>
                  </a:lnTo>
                  <a:lnTo>
                    <a:pt x="233942" y="2985906"/>
                  </a:lnTo>
                  <a:lnTo>
                    <a:pt x="254801" y="3025816"/>
                  </a:lnTo>
                  <a:lnTo>
                    <a:pt x="276495" y="3065290"/>
                  </a:lnTo>
                  <a:lnTo>
                    <a:pt x="299017" y="3104311"/>
                  </a:lnTo>
                  <a:lnTo>
                    <a:pt x="322360" y="3142867"/>
                  </a:lnTo>
                  <a:lnTo>
                    <a:pt x="346517" y="3180942"/>
                  </a:lnTo>
                  <a:lnTo>
                    <a:pt x="371481" y="3218523"/>
                  </a:lnTo>
                  <a:lnTo>
                    <a:pt x="397245" y="3255594"/>
                  </a:lnTo>
                  <a:lnTo>
                    <a:pt x="423804" y="3292141"/>
                  </a:lnTo>
                  <a:lnTo>
                    <a:pt x="451149" y="3328150"/>
                  </a:lnTo>
                  <a:lnTo>
                    <a:pt x="479274" y="3363606"/>
                  </a:lnTo>
                  <a:lnTo>
                    <a:pt x="508172" y="3398495"/>
                  </a:lnTo>
                  <a:lnTo>
                    <a:pt x="537837" y="3432802"/>
                  </a:lnTo>
                  <a:lnTo>
                    <a:pt x="568261" y="3466513"/>
                  </a:lnTo>
                  <a:lnTo>
                    <a:pt x="599438" y="3499612"/>
                  </a:lnTo>
                  <a:lnTo>
                    <a:pt x="631360" y="3532087"/>
                  </a:lnTo>
                  <a:lnTo>
                    <a:pt x="664022" y="3563921"/>
                  </a:lnTo>
                  <a:lnTo>
                    <a:pt x="697416" y="3595101"/>
                  </a:lnTo>
                  <a:lnTo>
                    <a:pt x="731536" y="3625613"/>
                  </a:lnTo>
                  <a:lnTo>
                    <a:pt x="766373" y="3655441"/>
                  </a:lnTo>
                  <a:lnTo>
                    <a:pt x="801923" y="3684571"/>
                  </a:lnTo>
                  <a:lnTo>
                    <a:pt x="838178" y="3712989"/>
                  </a:lnTo>
                  <a:lnTo>
                    <a:pt x="875131" y="3740680"/>
                  </a:lnTo>
                  <a:lnTo>
                    <a:pt x="912775" y="3767630"/>
                  </a:lnTo>
                  <a:lnTo>
                    <a:pt x="951103" y="3793824"/>
                  </a:lnTo>
                  <a:lnTo>
                    <a:pt x="990109" y="3819248"/>
                  </a:lnTo>
                  <a:lnTo>
                    <a:pt x="1029786" y="3843887"/>
                  </a:lnTo>
                  <a:lnTo>
                    <a:pt x="1070127" y="3867727"/>
                  </a:lnTo>
                  <a:lnTo>
                    <a:pt x="1111125" y="3890753"/>
                  </a:lnTo>
                  <a:lnTo>
                    <a:pt x="1152774" y="3912950"/>
                  </a:lnTo>
                  <a:lnTo>
                    <a:pt x="1195066" y="3934305"/>
                  </a:lnTo>
                  <a:lnTo>
                    <a:pt x="1237994" y="3954803"/>
                  </a:lnTo>
                  <a:lnTo>
                    <a:pt x="1281553" y="3974429"/>
                  </a:lnTo>
                  <a:lnTo>
                    <a:pt x="1325734" y="3993169"/>
                  </a:lnTo>
                  <a:lnTo>
                    <a:pt x="1370532" y="4011008"/>
                  </a:lnTo>
                  <a:lnTo>
                    <a:pt x="1415939" y="4027931"/>
                  </a:lnTo>
                  <a:lnTo>
                    <a:pt x="1461711" y="4043842"/>
                  </a:lnTo>
                  <a:lnTo>
                    <a:pt x="1507596" y="4058658"/>
                  </a:lnTo>
                  <a:lnTo>
                    <a:pt x="1553581" y="4072387"/>
                  </a:lnTo>
                  <a:lnTo>
                    <a:pt x="1599650" y="4085036"/>
                  </a:lnTo>
                  <a:lnTo>
                    <a:pt x="1645790" y="4096612"/>
                  </a:lnTo>
                  <a:lnTo>
                    <a:pt x="1691986" y="4107121"/>
                  </a:lnTo>
                  <a:lnTo>
                    <a:pt x="1738224" y="4116571"/>
                  </a:lnTo>
                  <a:lnTo>
                    <a:pt x="1784488" y="4124968"/>
                  </a:lnTo>
                  <a:lnTo>
                    <a:pt x="1830765" y="4132319"/>
                  </a:lnTo>
                  <a:lnTo>
                    <a:pt x="1877039" y="4138630"/>
                  </a:lnTo>
                  <a:lnTo>
                    <a:pt x="1923298" y="4143909"/>
                  </a:lnTo>
                  <a:lnTo>
                    <a:pt x="1969525" y="4148163"/>
                  </a:lnTo>
                  <a:lnTo>
                    <a:pt x="2015706" y="4151398"/>
                  </a:lnTo>
                  <a:lnTo>
                    <a:pt x="2061828" y="4153621"/>
                  </a:lnTo>
                  <a:lnTo>
                    <a:pt x="2107875" y="4154838"/>
                  </a:lnTo>
                  <a:lnTo>
                    <a:pt x="2153833" y="4155058"/>
                  </a:lnTo>
                  <a:lnTo>
                    <a:pt x="2199688" y="4154286"/>
                  </a:lnTo>
                  <a:lnTo>
                    <a:pt x="2245424" y="4152529"/>
                  </a:lnTo>
                  <a:lnTo>
                    <a:pt x="2291028" y="4149795"/>
                  </a:lnTo>
                  <a:lnTo>
                    <a:pt x="2336485" y="4146089"/>
                  </a:lnTo>
                  <a:lnTo>
                    <a:pt x="2381781" y="4141420"/>
                  </a:lnTo>
                  <a:lnTo>
                    <a:pt x="2426900" y="4135793"/>
                  </a:lnTo>
                  <a:lnTo>
                    <a:pt x="2471829" y="4129215"/>
                  </a:lnTo>
                  <a:lnTo>
                    <a:pt x="2516553" y="4121694"/>
                  </a:lnTo>
                  <a:lnTo>
                    <a:pt x="2561058" y="4113236"/>
                  </a:lnTo>
                  <a:lnTo>
                    <a:pt x="2605329" y="4103847"/>
                  </a:lnTo>
                  <a:lnTo>
                    <a:pt x="2649351" y="4093536"/>
                  </a:lnTo>
                  <a:lnTo>
                    <a:pt x="2693110" y="4082308"/>
                  </a:lnTo>
                  <a:lnTo>
                    <a:pt x="2736592" y="4070170"/>
                  </a:lnTo>
                  <a:lnTo>
                    <a:pt x="2779781" y="4057130"/>
                  </a:lnTo>
                  <a:lnTo>
                    <a:pt x="2822665" y="4043194"/>
                  </a:lnTo>
                  <a:lnTo>
                    <a:pt x="2865227" y="4028368"/>
                  </a:lnTo>
                  <a:lnTo>
                    <a:pt x="2907454" y="4012660"/>
                  </a:lnTo>
                  <a:lnTo>
                    <a:pt x="2949331" y="3996077"/>
                  </a:lnTo>
                  <a:lnTo>
                    <a:pt x="2990844" y="3978625"/>
                  </a:lnTo>
                  <a:lnTo>
                    <a:pt x="3031978" y="3960311"/>
                  </a:lnTo>
                  <a:lnTo>
                    <a:pt x="3072718" y="3941142"/>
                  </a:lnTo>
                  <a:lnTo>
                    <a:pt x="3113050" y="3921125"/>
                  </a:lnTo>
                  <a:lnTo>
                    <a:pt x="3152960" y="3900266"/>
                  </a:lnTo>
                  <a:lnTo>
                    <a:pt x="3192433" y="3878573"/>
                  </a:lnTo>
                  <a:lnTo>
                    <a:pt x="3231455" y="3856052"/>
                  </a:lnTo>
                  <a:lnTo>
                    <a:pt x="3270011" y="3832710"/>
                  </a:lnTo>
                  <a:lnTo>
                    <a:pt x="3308086" y="3808554"/>
                  </a:lnTo>
                  <a:lnTo>
                    <a:pt x="3345667" y="3783591"/>
                  </a:lnTo>
                  <a:lnTo>
                    <a:pt x="3382738" y="3757827"/>
                  </a:lnTo>
                  <a:lnTo>
                    <a:pt x="3419285" y="3731269"/>
                  </a:lnTo>
                  <a:lnTo>
                    <a:pt x="3455294" y="3703925"/>
                  </a:lnTo>
                  <a:lnTo>
                    <a:pt x="3490750" y="3675801"/>
                  </a:lnTo>
                  <a:lnTo>
                    <a:pt x="3525639" y="3646903"/>
                  </a:lnTo>
                  <a:lnTo>
                    <a:pt x="3559946" y="3617239"/>
                  </a:lnTo>
                  <a:lnTo>
                    <a:pt x="3593657" y="3586816"/>
                  </a:lnTo>
                  <a:lnTo>
                    <a:pt x="3626756" y="3555639"/>
                  </a:lnTo>
                  <a:lnTo>
                    <a:pt x="3659231" y="3523717"/>
                  </a:lnTo>
                  <a:lnTo>
                    <a:pt x="3691065" y="3491056"/>
                  </a:lnTo>
                  <a:lnTo>
                    <a:pt x="3722245" y="3457662"/>
                  </a:lnTo>
                  <a:lnTo>
                    <a:pt x="3752757" y="3423543"/>
                  </a:lnTo>
                  <a:lnTo>
                    <a:pt x="3782585" y="3388706"/>
                  </a:lnTo>
                  <a:lnTo>
                    <a:pt x="3811715" y="3353156"/>
                  </a:lnTo>
                  <a:lnTo>
                    <a:pt x="3840133" y="3316902"/>
                  </a:lnTo>
                  <a:lnTo>
                    <a:pt x="3867824" y="3279949"/>
                  </a:lnTo>
                  <a:lnTo>
                    <a:pt x="3894774" y="3242305"/>
                  </a:lnTo>
                  <a:lnTo>
                    <a:pt x="3920968" y="3203977"/>
                  </a:lnTo>
                  <a:lnTo>
                    <a:pt x="3946392" y="3164971"/>
                  </a:lnTo>
                  <a:lnTo>
                    <a:pt x="3971031" y="3125294"/>
                  </a:lnTo>
                  <a:lnTo>
                    <a:pt x="3994871" y="3084953"/>
                  </a:lnTo>
                  <a:lnTo>
                    <a:pt x="4017897" y="3043954"/>
                  </a:lnTo>
                  <a:lnTo>
                    <a:pt x="4040094" y="3002305"/>
                  </a:lnTo>
                  <a:lnTo>
                    <a:pt x="4061449" y="2960013"/>
                  </a:lnTo>
                  <a:lnTo>
                    <a:pt x="4081947" y="2917084"/>
                  </a:lnTo>
                  <a:lnTo>
                    <a:pt x="4101573" y="2873525"/>
                  </a:lnTo>
                  <a:lnTo>
                    <a:pt x="4120313" y="2829342"/>
                  </a:lnTo>
                  <a:lnTo>
                    <a:pt x="4138152" y="2784544"/>
                  </a:lnTo>
                  <a:lnTo>
                    <a:pt x="4155075" y="2739135"/>
                  </a:lnTo>
                  <a:lnTo>
                    <a:pt x="4170982" y="2693364"/>
                  </a:lnTo>
                  <a:lnTo>
                    <a:pt x="4185796" y="2647479"/>
                  </a:lnTo>
                  <a:lnTo>
                    <a:pt x="4199522" y="2601494"/>
                  </a:lnTo>
                  <a:lnTo>
                    <a:pt x="4212169" y="2555425"/>
                  </a:lnTo>
                  <a:lnTo>
                    <a:pt x="4223742" y="2509285"/>
                  </a:lnTo>
                  <a:lnTo>
                    <a:pt x="4234249" y="2463089"/>
                  </a:lnTo>
                  <a:lnTo>
                    <a:pt x="4243696" y="2416851"/>
                  </a:lnTo>
                  <a:lnTo>
                    <a:pt x="4252091" y="2370587"/>
                  </a:lnTo>
                  <a:lnTo>
                    <a:pt x="4259440" y="2324310"/>
                  </a:lnTo>
                  <a:lnTo>
                    <a:pt x="4265749" y="2278035"/>
                  </a:lnTo>
                  <a:lnTo>
                    <a:pt x="4271027" y="2231777"/>
                  </a:lnTo>
                  <a:lnTo>
                    <a:pt x="4275279" y="2185550"/>
                  </a:lnTo>
                  <a:lnTo>
                    <a:pt x="4278512" y="2139368"/>
                  </a:lnTo>
                  <a:lnTo>
                    <a:pt x="4280734" y="2093247"/>
                  </a:lnTo>
                  <a:lnTo>
                    <a:pt x="4281950" y="2047200"/>
                  </a:lnTo>
                  <a:lnTo>
                    <a:pt x="4282168" y="2001242"/>
                  </a:lnTo>
                  <a:lnTo>
                    <a:pt x="4281395" y="1955387"/>
                  </a:lnTo>
                  <a:lnTo>
                    <a:pt x="4279638" y="1909651"/>
                  </a:lnTo>
                  <a:lnTo>
                    <a:pt x="4276902" y="1864047"/>
                  </a:lnTo>
                  <a:lnTo>
                    <a:pt x="4273196" y="1818590"/>
                  </a:lnTo>
                  <a:lnTo>
                    <a:pt x="4268526" y="1773294"/>
                  </a:lnTo>
                  <a:lnTo>
                    <a:pt x="4262898" y="1728175"/>
                  </a:lnTo>
                  <a:lnTo>
                    <a:pt x="4256320" y="1683246"/>
                  </a:lnTo>
                  <a:lnTo>
                    <a:pt x="4248798" y="1638522"/>
                  </a:lnTo>
                  <a:lnTo>
                    <a:pt x="4240340" y="1594017"/>
                  </a:lnTo>
                  <a:lnTo>
                    <a:pt x="4230951" y="1549746"/>
                  </a:lnTo>
                  <a:lnTo>
                    <a:pt x="4220640" y="1505724"/>
                  </a:lnTo>
                  <a:lnTo>
                    <a:pt x="4209412" y="1461965"/>
                  </a:lnTo>
                  <a:lnTo>
                    <a:pt x="4197274" y="1418483"/>
                  </a:lnTo>
                  <a:lnTo>
                    <a:pt x="4184234" y="1375293"/>
                  </a:lnTo>
                  <a:lnTo>
                    <a:pt x="4170298" y="1332410"/>
                  </a:lnTo>
                  <a:lnTo>
                    <a:pt x="4155472" y="1289848"/>
                  </a:lnTo>
                  <a:lnTo>
                    <a:pt x="4139765" y="1247621"/>
                  </a:lnTo>
                  <a:lnTo>
                    <a:pt x="4123182" y="1205744"/>
                  </a:lnTo>
                  <a:lnTo>
                    <a:pt x="4105730" y="1164231"/>
                  </a:lnTo>
                  <a:lnTo>
                    <a:pt x="4087417" y="1123097"/>
                  </a:lnTo>
                  <a:lnTo>
                    <a:pt x="4068248" y="1082357"/>
                  </a:lnTo>
                  <a:lnTo>
                    <a:pt x="4048231" y="1042025"/>
                  </a:lnTo>
                  <a:lnTo>
                    <a:pt x="4027373" y="1002115"/>
                  </a:lnTo>
                  <a:lnTo>
                    <a:pt x="4005681" y="962641"/>
                  </a:lnTo>
                  <a:lnTo>
                    <a:pt x="3983161" y="923620"/>
                  </a:lnTo>
                  <a:lnTo>
                    <a:pt x="3959820" y="885064"/>
                  </a:lnTo>
                  <a:lnTo>
                    <a:pt x="3935664" y="846989"/>
                  </a:lnTo>
                  <a:lnTo>
                    <a:pt x="3910702" y="809408"/>
                  </a:lnTo>
                  <a:lnTo>
                    <a:pt x="3884939" y="772337"/>
                  </a:lnTo>
                  <a:lnTo>
                    <a:pt x="3858382" y="735790"/>
                  </a:lnTo>
                  <a:lnTo>
                    <a:pt x="3831039" y="699781"/>
                  </a:lnTo>
                  <a:lnTo>
                    <a:pt x="3802916" y="664325"/>
                  </a:lnTo>
                  <a:lnTo>
                    <a:pt x="3774019" y="629436"/>
                  </a:lnTo>
                  <a:lnTo>
                    <a:pt x="3744356" y="595129"/>
                  </a:lnTo>
                  <a:lnTo>
                    <a:pt x="3713934" y="561418"/>
                  </a:lnTo>
                  <a:lnTo>
                    <a:pt x="3682759" y="528319"/>
                  </a:lnTo>
                  <a:lnTo>
                    <a:pt x="3650838" y="495844"/>
                  </a:lnTo>
                  <a:lnTo>
                    <a:pt x="3618178" y="464010"/>
                  </a:lnTo>
                  <a:lnTo>
                    <a:pt x="3584785" y="432830"/>
                  </a:lnTo>
                  <a:lnTo>
                    <a:pt x="3550667" y="402318"/>
                  </a:lnTo>
                  <a:lnTo>
                    <a:pt x="3515831" y="372490"/>
                  </a:lnTo>
                  <a:lnTo>
                    <a:pt x="3480283" y="343360"/>
                  </a:lnTo>
                  <a:lnTo>
                    <a:pt x="3444030" y="314942"/>
                  </a:lnTo>
                  <a:lnTo>
                    <a:pt x="3407078" y="287251"/>
                  </a:lnTo>
                  <a:lnTo>
                    <a:pt x="3369435" y="260301"/>
                  </a:lnTo>
                  <a:lnTo>
                    <a:pt x="3331108" y="234107"/>
                  </a:lnTo>
                  <a:lnTo>
                    <a:pt x="3292103" y="208683"/>
                  </a:lnTo>
                  <a:lnTo>
                    <a:pt x="3252427" y="184044"/>
                  </a:lnTo>
                  <a:lnTo>
                    <a:pt x="3212087" y="160204"/>
                  </a:lnTo>
                  <a:lnTo>
                    <a:pt x="3171090" y="137178"/>
                  </a:lnTo>
                  <a:lnTo>
                    <a:pt x="3129443" y="114981"/>
                  </a:lnTo>
                  <a:lnTo>
                    <a:pt x="3087151" y="93626"/>
                  </a:lnTo>
                  <a:lnTo>
                    <a:pt x="3044223" y="73128"/>
                  </a:lnTo>
                  <a:lnTo>
                    <a:pt x="3000665" y="53502"/>
                  </a:lnTo>
                  <a:lnTo>
                    <a:pt x="2956484" y="34762"/>
                  </a:lnTo>
                  <a:lnTo>
                    <a:pt x="2911686" y="16923"/>
                  </a:lnTo>
                  <a:lnTo>
                    <a:pt x="2866279" y="0"/>
                  </a:lnTo>
                  <a:close/>
                </a:path>
              </a:pathLst>
            </a:custGeom>
            <a:solidFill>
              <a:srgbClr val="CACCD2"/>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 name="object 5"/>
            <p:cNvSpPr/>
            <p:nvPr/>
          </p:nvSpPr>
          <p:spPr>
            <a:xfrm>
              <a:off x="5149850" y="1564639"/>
              <a:ext cx="2135505" cy="1068070"/>
            </a:xfrm>
            <a:custGeom>
              <a:avLst/>
              <a:gdLst/>
              <a:ahLst/>
              <a:cxnLst/>
              <a:rect l="l" t="t" r="r" b="b"/>
              <a:pathLst>
                <a:path w="2135504" h="1068070">
                  <a:moveTo>
                    <a:pt x="1957324" y="0"/>
                  </a:moveTo>
                  <a:lnTo>
                    <a:pt x="177926" y="0"/>
                  </a:lnTo>
                  <a:lnTo>
                    <a:pt x="130615" y="6353"/>
                  </a:lnTo>
                  <a:lnTo>
                    <a:pt x="88109" y="24285"/>
                  </a:lnTo>
                  <a:lnTo>
                    <a:pt x="52101" y="52101"/>
                  </a:lnTo>
                  <a:lnTo>
                    <a:pt x="24285" y="88109"/>
                  </a:lnTo>
                  <a:lnTo>
                    <a:pt x="6353" y="130615"/>
                  </a:lnTo>
                  <a:lnTo>
                    <a:pt x="0" y="177926"/>
                  </a:lnTo>
                  <a:lnTo>
                    <a:pt x="0" y="889635"/>
                  </a:lnTo>
                  <a:lnTo>
                    <a:pt x="6353" y="936946"/>
                  </a:lnTo>
                  <a:lnTo>
                    <a:pt x="24285" y="979452"/>
                  </a:lnTo>
                  <a:lnTo>
                    <a:pt x="52101" y="1015460"/>
                  </a:lnTo>
                  <a:lnTo>
                    <a:pt x="88109" y="1043276"/>
                  </a:lnTo>
                  <a:lnTo>
                    <a:pt x="130615" y="1061208"/>
                  </a:lnTo>
                  <a:lnTo>
                    <a:pt x="177926" y="1067562"/>
                  </a:lnTo>
                  <a:lnTo>
                    <a:pt x="1957324" y="1067562"/>
                  </a:lnTo>
                  <a:lnTo>
                    <a:pt x="2004635" y="1061208"/>
                  </a:lnTo>
                  <a:lnTo>
                    <a:pt x="2047141" y="1043276"/>
                  </a:lnTo>
                  <a:lnTo>
                    <a:pt x="2083149" y="1015460"/>
                  </a:lnTo>
                  <a:lnTo>
                    <a:pt x="2110965" y="979452"/>
                  </a:lnTo>
                  <a:lnTo>
                    <a:pt x="2128897" y="936946"/>
                  </a:lnTo>
                  <a:lnTo>
                    <a:pt x="2135251" y="889635"/>
                  </a:lnTo>
                  <a:lnTo>
                    <a:pt x="2135251" y="177926"/>
                  </a:lnTo>
                  <a:lnTo>
                    <a:pt x="2128897" y="130615"/>
                  </a:lnTo>
                  <a:lnTo>
                    <a:pt x="2110965" y="88109"/>
                  </a:lnTo>
                  <a:lnTo>
                    <a:pt x="2083149" y="52101"/>
                  </a:lnTo>
                  <a:lnTo>
                    <a:pt x="2047141" y="24285"/>
                  </a:lnTo>
                  <a:lnTo>
                    <a:pt x="2004635" y="6353"/>
                  </a:lnTo>
                  <a:lnTo>
                    <a:pt x="1957324"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 name="object 6"/>
            <p:cNvSpPr/>
            <p:nvPr/>
          </p:nvSpPr>
          <p:spPr>
            <a:xfrm>
              <a:off x="5149850" y="1564639"/>
              <a:ext cx="2135505" cy="1068070"/>
            </a:xfrm>
            <a:custGeom>
              <a:avLst/>
              <a:gdLst/>
              <a:ahLst/>
              <a:cxnLst/>
              <a:rect l="l" t="t" r="r" b="b"/>
              <a:pathLst>
                <a:path w="2135504" h="1068070">
                  <a:moveTo>
                    <a:pt x="0" y="177926"/>
                  </a:moveTo>
                  <a:lnTo>
                    <a:pt x="6353" y="130615"/>
                  </a:lnTo>
                  <a:lnTo>
                    <a:pt x="24285" y="88109"/>
                  </a:lnTo>
                  <a:lnTo>
                    <a:pt x="52101" y="52101"/>
                  </a:lnTo>
                  <a:lnTo>
                    <a:pt x="88109" y="24285"/>
                  </a:lnTo>
                  <a:lnTo>
                    <a:pt x="130615" y="6353"/>
                  </a:lnTo>
                  <a:lnTo>
                    <a:pt x="177926" y="0"/>
                  </a:lnTo>
                  <a:lnTo>
                    <a:pt x="1957324" y="0"/>
                  </a:lnTo>
                  <a:lnTo>
                    <a:pt x="2004635" y="6353"/>
                  </a:lnTo>
                  <a:lnTo>
                    <a:pt x="2047141" y="24285"/>
                  </a:lnTo>
                  <a:lnTo>
                    <a:pt x="2083149" y="52101"/>
                  </a:lnTo>
                  <a:lnTo>
                    <a:pt x="2110965" y="88109"/>
                  </a:lnTo>
                  <a:lnTo>
                    <a:pt x="2128897" y="130615"/>
                  </a:lnTo>
                  <a:lnTo>
                    <a:pt x="2135251" y="177926"/>
                  </a:lnTo>
                  <a:lnTo>
                    <a:pt x="2135251" y="889635"/>
                  </a:lnTo>
                  <a:lnTo>
                    <a:pt x="2128897" y="936946"/>
                  </a:lnTo>
                  <a:lnTo>
                    <a:pt x="2110965" y="979452"/>
                  </a:lnTo>
                  <a:lnTo>
                    <a:pt x="2083149" y="1015460"/>
                  </a:lnTo>
                  <a:lnTo>
                    <a:pt x="2047141" y="1043276"/>
                  </a:lnTo>
                  <a:lnTo>
                    <a:pt x="2004635" y="1061208"/>
                  </a:lnTo>
                  <a:lnTo>
                    <a:pt x="1957324" y="1067562"/>
                  </a:lnTo>
                  <a:lnTo>
                    <a:pt x="177926" y="1067562"/>
                  </a:lnTo>
                  <a:lnTo>
                    <a:pt x="130615" y="1061208"/>
                  </a:lnTo>
                  <a:lnTo>
                    <a:pt x="88109" y="1043276"/>
                  </a:lnTo>
                  <a:lnTo>
                    <a:pt x="52101" y="1015460"/>
                  </a:lnTo>
                  <a:lnTo>
                    <a:pt x="24285" y="979452"/>
                  </a:lnTo>
                  <a:lnTo>
                    <a:pt x="6353" y="936946"/>
                  </a:lnTo>
                  <a:lnTo>
                    <a:pt x="0" y="889635"/>
                  </a:lnTo>
                  <a:lnTo>
                    <a:pt x="0" y="177926"/>
                  </a:lnTo>
                  <a:close/>
                </a:path>
              </a:pathLst>
            </a:custGeom>
            <a:ln w="12699">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7" name="object 7"/>
          <p:cNvSpPr txBox="1"/>
          <p:nvPr/>
        </p:nvSpPr>
        <p:spPr>
          <a:xfrm>
            <a:off x="5261609" y="1870075"/>
            <a:ext cx="1913255" cy="424180"/>
          </a:xfrm>
          <a:prstGeom prst="rect">
            <a:avLst/>
          </a:prstGeom>
        </p:spPr>
        <p:txBody>
          <a:bodyPr vert="horz" wrap="square" lIns="0" tIns="43180" rIns="0" bIns="0" rtlCol="0">
            <a:spAutoFit/>
          </a:bodyPr>
          <a:lstStyle/>
          <a:p>
            <a:pPr marL="12700" marR="5080" lvl="0" indent="255904" defTabSz="914400" eaLnBrk="1" fontAlgn="auto" latinLnBrk="0" hangingPunct="1">
              <a:lnSpc>
                <a:spcPts val="1450"/>
              </a:lnSpc>
              <a:spcBef>
                <a:spcPts val="340"/>
              </a:spcBef>
              <a:spcAft>
                <a:spcPts val="0"/>
              </a:spcAft>
              <a:buClrTx/>
              <a:buSzTx/>
              <a:buFontTx/>
              <a:buNone/>
              <a:tabLst/>
              <a:defRPr/>
            </a:pPr>
            <a:r>
              <a:rPr kumimoji="0" sz="1400" b="0" i="0" u="none" strike="noStrike" kern="0" cap="none" spc="0" normalizeH="0" baseline="0" noProof="0" dirty="0">
                <a:ln>
                  <a:noFill/>
                </a:ln>
                <a:solidFill>
                  <a:srgbClr val="FFFFFF"/>
                </a:solidFill>
                <a:effectLst/>
                <a:uLnTx/>
                <a:uFillTx/>
                <a:latin typeface="Arial"/>
                <a:cs typeface="Arial"/>
              </a:rPr>
              <a:t>Pagos</a:t>
            </a:r>
            <a:r>
              <a:rPr kumimoji="0" sz="1400" b="0" i="0" u="none" strike="noStrike" kern="0" cap="none" spc="-15"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hechos</a:t>
            </a:r>
            <a:r>
              <a:rPr kumimoji="0" sz="1400" b="0" i="0" u="none" strike="noStrike" kern="0" cap="none" spc="-15" normalizeH="0" baseline="0" noProof="0" dirty="0">
                <a:ln>
                  <a:noFill/>
                </a:ln>
                <a:solidFill>
                  <a:srgbClr val="FFFFFF"/>
                </a:solidFill>
                <a:effectLst/>
                <a:uLnTx/>
                <a:uFillTx/>
                <a:latin typeface="Arial"/>
                <a:cs typeface="Arial"/>
              </a:rPr>
              <a:t> </a:t>
            </a:r>
            <a:r>
              <a:rPr kumimoji="0" sz="1400" b="0" i="0" u="none" strike="noStrike" kern="0" cap="none" spc="-35" normalizeH="0" baseline="0" noProof="0" dirty="0">
                <a:ln>
                  <a:noFill/>
                </a:ln>
                <a:solidFill>
                  <a:srgbClr val="FFFFFF"/>
                </a:solidFill>
                <a:effectLst/>
                <a:uLnTx/>
                <a:uFillTx/>
                <a:latin typeface="Arial"/>
                <a:cs typeface="Arial"/>
              </a:rPr>
              <a:t>en </a:t>
            </a:r>
            <a:r>
              <a:rPr kumimoji="0" sz="1400" b="0" i="0" u="none" strike="noStrike" kern="0" cap="none" spc="0" normalizeH="0" baseline="0" noProof="0" dirty="0">
                <a:ln>
                  <a:noFill/>
                </a:ln>
                <a:solidFill>
                  <a:srgbClr val="FFFFFF"/>
                </a:solidFill>
                <a:effectLst/>
                <a:uLnTx/>
                <a:uFillTx/>
                <a:latin typeface="Arial"/>
                <a:cs typeface="Arial"/>
              </a:rPr>
              <a:t>efectivo</a:t>
            </a:r>
            <a:r>
              <a:rPr kumimoji="0" sz="1400" b="0" i="0" u="none" strike="noStrike" kern="0" cap="none" spc="-30"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por</a:t>
            </a:r>
            <a:r>
              <a:rPr kumimoji="0" sz="1400" b="0" i="0" u="none" strike="noStrike" kern="0" cap="none" spc="-15"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cuota</a:t>
            </a:r>
            <a:r>
              <a:rPr kumimoji="0" sz="1400" b="0" i="0" u="none" strike="noStrike" kern="0" cap="none" spc="-25" normalizeH="0" baseline="0" noProof="0" dirty="0">
                <a:ln>
                  <a:noFill/>
                </a:ln>
                <a:solidFill>
                  <a:srgbClr val="FFFFFF"/>
                </a:solidFill>
                <a:effectLst/>
                <a:uLnTx/>
                <a:uFillTx/>
                <a:latin typeface="Arial"/>
                <a:cs typeface="Arial"/>
              </a:rPr>
              <a:t> </a:t>
            </a:r>
            <a:r>
              <a:rPr kumimoji="0" sz="1400" b="0" i="0" u="none" strike="noStrike" kern="0" cap="none" spc="-10" normalizeH="0" baseline="0" noProof="0" dirty="0">
                <a:ln>
                  <a:noFill/>
                </a:ln>
                <a:solidFill>
                  <a:srgbClr val="FFFFFF"/>
                </a:solidFill>
                <a:effectLst/>
                <a:uLnTx/>
                <a:uFillTx/>
                <a:latin typeface="Arial"/>
                <a:cs typeface="Arial"/>
              </a:rPr>
              <a:t>diaria</a:t>
            </a:r>
            <a:endParaRPr kumimoji="0" sz="1400" b="0" i="0" u="none" strike="noStrike" kern="0" cap="none" spc="0" normalizeH="0" baseline="0" noProof="0">
              <a:ln>
                <a:noFill/>
              </a:ln>
              <a:solidFill>
                <a:sysClr val="windowText" lastClr="000000"/>
              </a:solidFill>
              <a:effectLst/>
              <a:uLnTx/>
              <a:uFillTx/>
              <a:latin typeface="Arial"/>
              <a:cs typeface="Arial"/>
            </a:endParaRPr>
          </a:p>
        </p:txBody>
      </p:sp>
      <p:grpSp>
        <p:nvGrpSpPr>
          <p:cNvPr id="8" name="object 8"/>
          <p:cNvGrpSpPr/>
          <p:nvPr/>
        </p:nvGrpSpPr>
        <p:grpSpPr>
          <a:xfrm>
            <a:off x="6990080" y="2899791"/>
            <a:ext cx="2148205" cy="1080770"/>
            <a:chOff x="6990080" y="2899791"/>
            <a:chExt cx="2148205" cy="1080770"/>
          </a:xfrm>
        </p:grpSpPr>
        <p:sp>
          <p:nvSpPr>
            <p:cNvPr id="9" name="object 9"/>
            <p:cNvSpPr/>
            <p:nvPr/>
          </p:nvSpPr>
          <p:spPr>
            <a:xfrm>
              <a:off x="6996430" y="2906141"/>
              <a:ext cx="2135505" cy="1068070"/>
            </a:xfrm>
            <a:custGeom>
              <a:avLst/>
              <a:gdLst/>
              <a:ahLst/>
              <a:cxnLst/>
              <a:rect l="l" t="t" r="r" b="b"/>
              <a:pathLst>
                <a:path w="2135504" h="1068070">
                  <a:moveTo>
                    <a:pt x="1957324" y="0"/>
                  </a:moveTo>
                  <a:lnTo>
                    <a:pt x="177926" y="0"/>
                  </a:lnTo>
                  <a:lnTo>
                    <a:pt x="130615" y="6362"/>
                  </a:lnTo>
                  <a:lnTo>
                    <a:pt x="88109" y="24313"/>
                  </a:lnTo>
                  <a:lnTo>
                    <a:pt x="52101" y="52149"/>
                  </a:lnTo>
                  <a:lnTo>
                    <a:pt x="24285" y="88166"/>
                  </a:lnTo>
                  <a:lnTo>
                    <a:pt x="6353" y="130660"/>
                  </a:lnTo>
                  <a:lnTo>
                    <a:pt x="0" y="177926"/>
                  </a:lnTo>
                  <a:lnTo>
                    <a:pt x="0" y="889762"/>
                  </a:lnTo>
                  <a:lnTo>
                    <a:pt x="6353" y="937073"/>
                  </a:lnTo>
                  <a:lnTo>
                    <a:pt x="24285" y="979579"/>
                  </a:lnTo>
                  <a:lnTo>
                    <a:pt x="52101" y="1015587"/>
                  </a:lnTo>
                  <a:lnTo>
                    <a:pt x="88109" y="1043403"/>
                  </a:lnTo>
                  <a:lnTo>
                    <a:pt x="130615" y="1061335"/>
                  </a:lnTo>
                  <a:lnTo>
                    <a:pt x="177926" y="1067689"/>
                  </a:lnTo>
                  <a:lnTo>
                    <a:pt x="1957324" y="1067689"/>
                  </a:lnTo>
                  <a:lnTo>
                    <a:pt x="2004635" y="1061335"/>
                  </a:lnTo>
                  <a:lnTo>
                    <a:pt x="2047141" y="1043403"/>
                  </a:lnTo>
                  <a:lnTo>
                    <a:pt x="2083149" y="1015587"/>
                  </a:lnTo>
                  <a:lnTo>
                    <a:pt x="2110965" y="979579"/>
                  </a:lnTo>
                  <a:lnTo>
                    <a:pt x="2128897" y="937073"/>
                  </a:lnTo>
                  <a:lnTo>
                    <a:pt x="2135251" y="889762"/>
                  </a:lnTo>
                  <a:lnTo>
                    <a:pt x="2135251" y="177926"/>
                  </a:lnTo>
                  <a:lnTo>
                    <a:pt x="2128897" y="130660"/>
                  </a:lnTo>
                  <a:lnTo>
                    <a:pt x="2110965" y="88166"/>
                  </a:lnTo>
                  <a:lnTo>
                    <a:pt x="2083149" y="52149"/>
                  </a:lnTo>
                  <a:lnTo>
                    <a:pt x="2047141" y="24313"/>
                  </a:lnTo>
                  <a:lnTo>
                    <a:pt x="2004635" y="6362"/>
                  </a:lnTo>
                  <a:lnTo>
                    <a:pt x="1957324"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0" name="object 10"/>
            <p:cNvSpPr/>
            <p:nvPr/>
          </p:nvSpPr>
          <p:spPr>
            <a:xfrm>
              <a:off x="6996430" y="2906141"/>
              <a:ext cx="2135505" cy="1068070"/>
            </a:xfrm>
            <a:custGeom>
              <a:avLst/>
              <a:gdLst/>
              <a:ahLst/>
              <a:cxnLst/>
              <a:rect l="l" t="t" r="r" b="b"/>
              <a:pathLst>
                <a:path w="2135504" h="1068070">
                  <a:moveTo>
                    <a:pt x="0" y="177926"/>
                  </a:moveTo>
                  <a:lnTo>
                    <a:pt x="6353" y="130660"/>
                  </a:lnTo>
                  <a:lnTo>
                    <a:pt x="24285" y="88166"/>
                  </a:lnTo>
                  <a:lnTo>
                    <a:pt x="52101" y="52149"/>
                  </a:lnTo>
                  <a:lnTo>
                    <a:pt x="88109" y="24313"/>
                  </a:lnTo>
                  <a:lnTo>
                    <a:pt x="130615" y="6362"/>
                  </a:lnTo>
                  <a:lnTo>
                    <a:pt x="177926" y="0"/>
                  </a:lnTo>
                  <a:lnTo>
                    <a:pt x="1957324" y="0"/>
                  </a:lnTo>
                  <a:lnTo>
                    <a:pt x="2004635" y="6362"/>
                  </a:lnTo>
                  <a:lnTo>
                    <a:pt x="2047141" y="24313"/>
                  </a:lnTo>
                  <a:lnTo>
                    <a:pt x="2083149" y="52149"/>
                  </a:lnTo>
                  <a:lnTo>
                    <a:pt x="2110965" y="88166"/>
                  </a:lnTo>
                  <a:lnTo>
                    <a:pt x="2128897" y="130660"/>
                  </a:lnTo>
                  <a:lnTo>
                    <a:pt x="2135251" y="177926"/>
                  </a:lnTo>
                  <a:lnTo>
                    <a:pt x="2135251" y="889762"/>
                  </a:lnTo>
                  <a:lnTo>
                    <a:pt x="2128897" y="937073"/>
                  </a:lnTo>
                  <a:lnTo>
                    <a:pt x="2110965" y="979579"/>
                  </a:lnTo>
                  <a:lnTo>
                    <a:pt x="2083149" y="1015587"/>
                  </a:lnTo>
                  <a:lnTo>
                    <a:pt x="2047141" y="1043403"/>
                  </a:lnTo>
                  <a:lnTo>
                    <a:pt x="2004635" y="1061335"/>
                  </a:lnTo>
                  <a:lnTo>
                    <a:pt x="1957324" y="1067689"/>
                  </a:lnTo>
                  <a:lnTo>
                    <a:pt x="177926" y="1067689"/>
                  </a:lnTo>
                  <a:lnTo>
                    <a:pt x="130615" y="1061335"/>
                  </a:lnTo>
                  <a:lnTo>
                    <a:pt x="88109" y="1043403"/>
                  </a:lnTo>
                  <a:lnTo>
                    <a:pt x="52101" y="1015587"/>
                  </a:lnTo>
                  <a:lnTo>
                    <a:pt x="24285" y="979579"/>
                  </a:lnTo>
                  <a:lnTo>
                    <a:pt x="6353" y="937073"/>
                  </a:lnTo>
                  <a:lnTo>
                    <a:pt x="0" y="889762"/>
                  </a:lnTo>
                  <a:lnTo>
                    <a:pt x="0" y="177926"/>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1" name="object 11"/>
          <p:cNvSpPr txBox="1"/>
          <p:nvPr/>
        </p:nvSpPr>
        <p:spPr>
          <a:xfrm>
            <a:off x="7437501" y="3212083"/>
            <a:ext cx="1255395" cy="424180"/>
          </a:xfrm>
          <a:prstGeom prst="rect">
            <a:avLst/>
          </a:prstGeom>
        </p:spPr>
        <p:txBody>
          <a:bodyPr vert="horz" wrap="square" lIns="0" tIns="43180" rIns="0" bIns="0" rtlCol="0">
            <a:spAutoFit/>
          </a:bodyPr>
          <a:lstStyle/>
          <a:p>
            <a:pPr marL="96520" marR="5080" lvl="0" indent="-83820" defTabSz="914400" eaLnBrk="1" fontAlgn="auto" latinLnBrk="0" hangingPunct="1">
              <a:lnSpc>
                <a:spcPts val="1450"/>
              </a:lnSpc>
              <a:spcBef>
                <a:spcPts val="340"/>
              </a:spcBef>
              <a:spcAft>
                <a:spcPts val="0"/>
              </a:spcAft>
              <a:buClrTx/>
              <a:buSzTx/>
              <a:buFontTx/>
              <a:buNone/>
              <a:tabLst/>
              <a:defRPr/>
            </a:pPr>
            <a:r>
              <a:rPr kumimoji="0" sz="1400" b="0" i="0" u="none" strike="noStrike" kern="0" cap="none" spc="-10" normalizeH="0" baseline="0" noProof="0" dirty="0">
                <a:ln>
                  <a:noFill/>
                </a:ln>
                <a:solidFill>
                  <a:srgbClr val="FFFFFF"/>
                </a:solidFill>
                <a:effectLst/>
                <a:uLnTx/>
                <a:uFillTx/>
                <a:latin typeface="Arial"/>
                <a:cs typeface="Arial"/>
              </a:rPr>
              <a:t>Gratificaciones, percepciones</a:t>
            </a:r>
            <a:endParaRPr kumimoji="0" sz="1400" b="0" i="0" u="none" strike="noStrike" kern="0" cap="none" spc="0" normalizeH="0" baseline="0" noProof="0">
              <a:ln>
                <a:noFill/>
              </a:ln>
              <a:solidFill>
                <a:sysClr val="windowText" lastClr="000000"/>
              </a:solidFill>
              <a:effectLst/>
              <a:uLnTx/>
              <a:uFillTx/>
              <a:latin typeface="Arial"/>
              <a:cs typeface="Arial"/>
            </a:endParaRPr>
          </a:p>
        </p:txBody>
      </p:sp>
      <p:grpSp>
        <p:nvGrpSpPr>
          <p:cNvPr id="12" name="object 12"/>
          <p:cNvGrpSpPr/>
          <p:nvPr/>
        </p:nvGrpSpPr>
        <p:grpSpPr>
          <a:xfrm>
            <a:off x="6284721" y="5070475"/>
            <a:ext cx="2148205" cy="1080770"/>
            <a:chOff x="6284721" y="5070475"/>
            <a:chExt cx="2148205" cy="1080770"/>
          </a:xfrm>
        </p:grpSpPr>
        <p:sp>
          <p:nvSpPr>
            <p:cNvPr id="13" name="object 13"/>
            <p:cNvSpPr/>
            <p:nvPr/>
          </p:nvSpPr>
          <p:spPr>
            <a:xfrm>
              <a:off x="6291071" y="5076825"/>
              <a:ext cx="2135505" cy="1068070"/>
            </a:xfrm>
            <a:custGeom>
              <a:avLst/>
              <a:gdLst/>
              <a:ahLst/>
              <a:cxnLst/>
              <a:rect l="l" t="t" r="r" b="b"/>
              <a:pathLst>
                <a:path w="2135504" h="1068070">
                  <a:moveTo>
                    <a:pt x="1957324" y="0"/>
                  </a:moveTo>
                  <a:lnTo>
                    <a:pt x="177926" y="0"/>
                  </a:lnTo>
                  <a:lnTo>
                    <a:pt x="130615" y="6362"/>
                  </a:lnTo>
                  <a:lnTo>
                    <a:pt x="88109" y="24318"/>
                  </a:lnTo>
                  <a:lnTo>
                    <a:pt x="52101" y="52165"/>
                  </a:lnTo>
                  <a:lnTo>
                    <a:pt x="24285" y="88203"/>
                  </a:lnTo>
                  <a:lnTo>
                    <a:pt x="6353" y="130733"/>
                  </a:lnTo>
                  <a:lnTo>
                    <a:pt x="0" y="178053"/>
                  </a:lnTo>
                  <a:lnTo>
                    <a:pt x="0" y="889762"/>
                  </a:lnTo>
                  <a:lnTo>
                    <a:pt x="6353" y="937065"/>
                  </a:lnTo>
                  <a:lnTo>
                    <a:pt x="24285" y="979571"/>
                  </a:lnTo>
                  <a:lnTo>
                    <a:pt x="52101" y="1015584"/>
                  </a:lnTo>
                  <a:lnTo>
                    <a:pt x="88109" y="1043407"/>
                  </a:lnTo>
                  <a:lnTo>
                    <a:pt x="130615" y="1061345"/>
                  </a:lnTo>
                  <a:lnTo>
                    <a:pt x="177926" y="1067701"/>
                  </a:lnTo>
                  <a:lnTo>
                    <a:pt x="1957324" y="1067701"/>
                  </a:lnTo>
                  <a:lnTo>
                    <a:pt x="2004635" y="1061345"/>
                  </a:lnTo>
                  <a:lnTo>
                    <a:pt x="2047141" y="1043407"/>
                  </a:lnTo>
                  <a:lnTo>
                    <a:pt x="2083149" y="1015584"/>
                  </a:lnTo>
                  <a:lnTo>
                    <a:pt x="2110965" y="979571"/>
                  </a:lnTo>
                  <a:lnTo>
                    <a:pt x="2128897" y="937065"/>
                  </a:lnTo>
                  <a:lnTo>
                    <a:pt x="2135251" y="889762"/>
                  </a:lnTo>
                  <a:lnTo>
                    <a:pt x="2135251" y="178053"/>
                  </a:lnTo>
                  <a:lnTo>
                    <a:pt x="2128897" y="130733"/>
                  </a:lnTo>
                  <a:lnTo>
                    <a:pt x="2110965" y="88203"/>
                  </a:lnTo>
                  <a:lnTo>
                    <a:pt x="2083149" y="52165"/>
                  </a:lnTo>
                  <a:lnTo>
                    <a:pt x="2047141" y="24318"/>
                  </a:lnTo>
                  <a:lnTo>
                    <a:pt x="2004635" y="6362"/>
                  </a:lnTo>
                  <a:lnTo>
                    <a:pt x="1957324"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4" name="object 14"/>
            <p:cNvSpPr/>
            <p:nvPr/>
          </p:nvSpPr>
          <p:spPr>
            <a:xfrm>
              <a:off x="6291071" y="5076825"/>
              <a:ext cx="2135505" cy="1068070"/>
            </a:xfrm>
            <a:custGeom>
              <a:avLst/>
              <a:gdLst/>
              <a:ahLst/>
              <a:cxnLst/>
              <a:rect l="l" t="t" r="r" b="b"/>
              <a:pathLst>
                <a:path w="2135504" h="1068070">
                  <a:moveTo>
                    <a:pt x="0" y="178053"/>
                  </a:moveTo>
                  <a:lnTo>
                    <a:pt x="6353" y="130733"/>
                  </a:lnTo>
                  <a:lnTo>
                    <a:pt x="24285" y="88203"/>
                  </a:lnTo>
                  <a:lnTo>
                    <a:pt x="52101" y="52165"/>
                  </a:lnTo>
                  <a:lnTo>
                    <a:pt x="88109" y="24318"/>
                  </a:lnTo>
                  <a:lnTo>
                    <a:pt x="130615" y="6362"/>
                  </a:lnTo>
                  <a:lnTo>
                    <a:pt x="177926" y="0"/>
                  </a:lnTo>
                  <a:lnTo>
                    <a:pt x="1957324" y="0"/>
                  </a:lnTo>
                  <a:lnTo>
                    <a:pt x="2004635" y="6362"/>
                  </a:lnTo>
                  <a:lnTo>
                    <a:pt x="2047141" y="24318"/>
                  </a:lnTo>
                  <a:lnTo>
                    <a:pt x="2083149" y="52165"/>
                  </a:lnTo>
                  <a:lnTo>
                    <a:pt x="2110965" y="88203"/>
                  </a:lnTo>
                  <a:lnTo>
                    <a:pt x="2128897" y="130733"/>
                  </a:lnTo>
                  <a:lnTo>
                    <a:pt x="2135251" y="178053"/>
                  </a:lnTo>
                  <a:lnTo>
                    <a:pt x="2135251" y="889762"/>
                  </a:lnTo>
                  <a:lnTo>
                    <a:pt x="2128897" y="937065"/>
                  </a:lnTo>
                  <a:lnTo>
                    <a:pt x="2110965" y="979571"/>
                  </a:lnTo>
                  <a:lnTo>
                    <a:pt x="2083149" y="1015584"/>
                  </a:lnTo>
                  <a:lnTo>
                    <a:pt x="2047141" y="1043407"/>
                  </a:lnTo>
                  <a:lnTo>
                    <a:pt x="2004635" y="1061345"/>
                  </a:lnTo>
                  <a:lnTo>
                    <a:pt x="1957324" y="1067701"/>
                  </a:lnTo>
                  <a:lnTo>
                    <a:pt x="177926" y="1067701"/>
                  </a:lnTo>
                  <a:lnTo>
                    <a:pt x="130615" y="1061345"/>
                  </a:lnTo>
                  <a:lnTo>
                    <a:pt x="88109" y="1043407"/>
                  </a:lnTo>
                  <a:lnTo>
                    <a:pt x="52101" y="1015584"/>
                  </a:lnTo>
                  <a:lnTo>
                    <a:pt x="24285" y="979571"/>
                  </a:lnTo>
                  <a:lnTo>
                    <a:pt x="6353" y="937065"/>
                  </a:lnTo>
                  <a:lnTo>
                    <a:pt x="0" y="889762"/>
                  </a:lnTo>
                  <a:lnTo>
                    <a:pt x="0" y="178053"/>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5" name="object 15"/>
          <p:cNvSpPr txBox="1"/>
          <p:nvPr/>
        </p:nvSpPr>
        <p:spPr>
          <a:xfrm>
            <a:off x="6811518" y="5383148"/>
            <a:ext cx="1096645" cy="424180"/>
          </a:xfrm>
          <a:prstGeom prst="rect">
            <a:avLst/>
          </a:prstGeom>
        </p:spPr>
        <p:txBody>
          <a:bodyPr vert="horz" wrap="square" lIns="0" tIns="43180" rIns="0" bIns="0" rtlCol="0">
            <a:spAutoFit/>
          </a:bodyPr>
          <a:lstStyle/>
          <a:p>
            <a:pPr marL="140335" marR="5080" lvl="0" indent="-128270" defTabSz="914400" eaLnBrk="1" fontAlgn="auto" latinLnBrk="0" hangingPunct="1">
              <a:lnSpc>
                <a:spcPts val="1450"/>
              </a:lnSpc>
              <a:spcBef>
                <a:spcPts val="340"/>
              </a:spcBef>
              <a:spcAft>
                <a:spcPts val="0"/>
              </a:spcAft>
              <a:buClrTx/>
              <a:buSzTx/>
              <a:buFontTx/>
              <a:buNone/>
              <a:tabLst/>
              <a:defRPr/>
            </a:pPr>
            <a:r>
              <a:rPr kumimoji="0" sz="1400" b="0" i="0" u="none" strike="noStrike" kern="0" cap="none" spc="-10" normalizeH="0" baseline="0" noProof="0" dirty="0">
                <a:ln>
                  <a:noFill/>
                </a:ln>
                <a:solidFill>
                  <a:srgbClr val="FFFFFF"/>
                </a:solidFill>
                <a:effectLst/>
                <a:uLnTx/>
                <a:uFillTx/>
                <a:latin typeface="Arial"/>
                <a:cs typeface="Arial"/>
              </a:rPr>
              <a:t>Alimentación, habitación</a:t>
            </a:r>
            <a:endParaRPr kumimoji="0" sz="1400" b="0" i="0" u="none" strike="noStrike" kern="0" cap="none" spc="0" normalizeH="0" baseline="0" noProof="0">
              <a:ln>
                <a:noFill/>
              </a:ln>
              <a:solidFill>
                <a:sysClr val="windowText" lastClr="000000"/>
              </a:solidFill>
              <a:effectLst/>
              <a:uLnTx/>
              <a:uFillTx/>
              <a:latin typeface="Arial"/>
              <a:cs typeface="Arial"/>
            </a:endParaRPr>
          </a:p>
        </p:txBody>
      </p:sp>
      <p:grpSp>
        <p:nvGrpSpPr>
          <p:cNvPr id="16" name="object 16"/>
          <p:cNvGrpSpPr/>
          <p:nvPr/>
        </p:nvGrpSpPr>
        <p:grpSpPr>
          <a:xfrm>
            <a:off x="4002278" y="5070475"/>
            <a:ext cx="2148205" cy="1080770"/>
            <a:chOff x="4002278" y="5070475"/>
            <a:chExt cx="2148205" cy="1080770"/>
          </a:xfrm>
        </p:grpSpPr>
        <p:sp>
          <p:nvSpPr>
            <p:cNvPr id="17" name="object 17"/>
            <p:cNvSpPr/>
            <p:nvPr/>
          </p:nvSpPr>
          <p:spPr>
            <a:xfrm>
              <a:off x="4008628" y="5076825"/>
              <a:ext cx="2135505" cy="1068070"/>
            </a:xfrm>
            <a:custGeom>
              <a:avLst/>
              <a:gdLst/>
              <a:ahLst/>
              <a:cxnLst/>
              <a:rect l="l" t="t" r="r" b="b"/>
              <a:pathLst>
                <a:path w="2135504" h="1068070">
                  <a:moveTo>
                    <a:pt x="1957324" y="0"/>
                  </a:moveTo>
                  <a:lnTo>
                    <a:pt x="177926" y="0"/>
                  </a:lnTo>
                  <a:lnTo>
                    <a:pt x="130615" y="6362"/>
                  </a:lnTo>
                  <a:lnTo>
                    <a:pt x="88109" y="24318"/>
                  </a:lnTo>
                  <a:lnTo>
                    <a:pt x="52101" y="52165"/>
                  </a:lnTo>
                  <a:lnTo>
                    <a:pt x="24285" y="88203"/>
                  </a:lnTo>
                  <a:lnTo>
                    <a:pt x="6353" y="130733"/>
                  </a:lnTo>
                  <a:lnTo>
                    <a:pt x="0" y="178053"/>
                  </a:lnTo>
                  <a:lnTo>
                    <a:pt x="0" y="889762"/>
                  </a:lnTo>
                  <a:lnTo>
                    <a:pt x="6353" y="937065"/>
                  </a:lnTo>
                  <a:lnTo>
                    <a:pt x="24285" y="979571"/>
                  </a:lnTo>
                  <a:lnTo>
                    <a:pt x="52101" y="1015584"/>
                  </a:lnTo>
                  <a:lnTo>
                    <a:pt x="88109" y="1043407"/>
                  </a:lnTo>
                  <a:lnTo>
                    <a:pt x="130615" y="1061345"/>
                  </a:lnTo>
                  <a:lnTo>
                    <a:pt x="177926" y="1067701"/>
                  </a:lnTo>
                  <a:lnTo>
                    <a:pt x="1957324" y="1067701"/>
                  </a:lnTo>
                  <a:lnTo>
                    <a:pt x="2004644" y="1061345"/>
                  </a:lnTo>
                  <a:lnTo>
                    <a:pt x="2047174" y="1043407"/>
                  </a:lnTo>
                  <a:lnTo>
                    <a:pt x="2083212" y="1015584"/>
                  </a:lnTo>
                  <a:lnTo>
                    <a:pt x="2111059" y="979571"/>
                  </a:lnTo>
                  <a:lnTo>
                    <a:pt x="2129015" y="937065"/>
                  </a:lnTo>
                  <a:lnTo>
                    <a:pt x="2135378" y="889762"/>
                  </a:lnTo>
                  <a:lnTo>
                    <a:pt x="2135378" y="178053"/>
                  </a:lnTo>
                  <a:lnTo>
                    <a:pt x="2129015" y="130733"/>
                  </a:lnTo>
                  <a:lnTo>
                    <a:pt x="2111059" y="88203"/>
                  </a:lnTo>
                  <a:lnTo>
                    <a:pt x="2083212" y="52165"/>
                  </a:lnTo>
                  <a:lnTo>
                    <a:pt x="2047174" y="24318"/>
                  </a:lnTo>
                  <a:lnTo>
                    <a:pt x="2004644" y="6362"/>
                  </a:lnTo>
                  <a:lnTo>
                    <a:pt x="1957324"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8" name="object 18"/>
            <p:cNvSpPr/>
            <p:nvPr/>
          </p:nvSpPr>
          <p:spPr>
            <a:xfrm>
              <a:off x="4008628" y="5076825"/>
              <a:ext cx="2135505" cy="1068070"/>
            </a:xfrm>
            <a:custGeom>
              <a:avLst/>
              <a:gdLst/>
              <a:ahLst/>
              <a:cxnLst/>
              <a:rect l="l" t="t" r="r" b="b"/>
              <a:pathLst>
                <a:path w="2135504" h="1068070">
                  <a:moveTo>
                    <a:pt x="0" y="178053"/>
                  </a:moveTo>
                  <a:lnTo>
                    <a:pt x="6353" y="130733"/>
                  </a:lnTo>
                  <a:lnTo>
                    <a:pt x="24285" y="88203"/>
                  </a:lnTo>
                  <a:lnTo>
                    <a:pt x="52101" y="52165"/>
                  </a:lnTo>
                  <a:lnTo>
                    <a:pt x="88109" y="24318"/>
                  </a:lnTo>
                  <a:lnTo>
                    <a:pt x="130615" y="6362"/>
                  </a:lnTo>
                  <a:lnTo>
                    <a:pt x="177926" y="0"/>
                  </a:lnTo>
                  <a:lnTo>
                    <a:pt x="1957324" y="0"/>
                  </a:lnTo>
                  <a:lnTo>
                    <a:pt x="2004644" y="6362"/>
                  </a:lnTo>
                  <a:lnTo>
                    <a:pt x="2047174" y="24318"/>
                  </a:lnTo>
                  <a:lnTo>
                    <a:pt x="2083212" y="52165"/>
                  </a:lnTo>
                  <a:lnTo>
                    <a:pt x="2111059" y="88203"/>
                  </a:lnTo>
                  <a:lnTo>
                    <a:pt x="2129015" y="130733"/>
                  </a:lnTo>
                  <a:lnTo>
                    <a:pt x="2135378" y="178053"/>
                  </a:lnTo>
                  <a:lnTo>
                    <a:pt x="2135378" y="889762"/>
                  </a:lnTo>
                  <a:lnTo>
                    <a:pt x="2129015" y="937065"/>
                  </a:lnTo>
                  <a:lnTo>
                    <a:pt x="2111059" y="979571"/>
                  </a:lnTo>
                  <a:lnTo>
                    <a:pt x="2083212" y="1015584"/>
                  </a:lnTo>
                  <a:lnTo>
                    <a:pt x="2047174" y="1043407"/>
                  </a:lnTo>
                  <a:lnTo>
                    <a:pt x="2004644" y="1061345"/>
                  </a:lnTo>
                  <a:lnTo>
                    <a:pt x="1957324" y="1067701"/>
                  </a:lnTo>
                  <a:lnTo>
                    <a:pt x="177926" y="1067701"/>
                  </a:lnTo>
                  <a:lnTo>
                    <a:pt x="130615" y="1061345"/>
                  </a:lnTo>
                  <a:lnTo>
                    <a:pt x="88109" y="1043407"/>
                  </a:lnTo>
                  <a:lnTo>
                    <a:pt x="52101" y="1015584"/>
                  </a:lnTo>
                  <a:lnTo>
                    <a:pt x="24285" y="979571"/>
                  </a:lnTo>
                  <a:lnTo>
                    <a:pt x="6353" y="937065"/>
                  </a:lnTo>
                  <a:lnTo>
                    <a:pt x="0" y="889762"/>
                  </a:lnTo>
                  <a:lnTo>
                    <a:pt x="0" y="178053"/>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9" name="object 19"/>
          <p:cNvSpPr txBox="1"/>
          <p:nvPr/>
        </p:nvSpPr>
        <p:spPr>
          <a:xfrm>
            <a:off x="4103623" y="5383148"/>
            <a:ext cx="1945639" cy="424180"/>
          </a:xfrm>
          <a:prstGeom prst="rect">
            <a:avLst/>
          </a:prstGeom>
        </p:spPr>
        <p:txBody>
          <a:bodyPr vert="horz" wrap="square" lIns="0" tIns="43180" rIns="0" bIns="0" rtlCol="0">
            <a:spAutoFit/>
          </a:bodyPr>
          <a:lstStyle/>
          <a:p>
            <a:pPr marL="12700" marR="5080" lvl="0" indent="162560" defTabSz="914400" eaLnBrk="1" fontAlgn="auto" latinLnBrk="0" hangingPunct="1">
              <a:lnSpc>
                <a:spcPts val="1450"/>
              </a:lnSpc>
              <a:spcBef>
                <a:spcPts val="340"/>
              </a:spcBef>
              <a:spcAft>
                <a:spcPts val="0"/>
              </a:spcAft>
              <a:buClrTx/>
              <a:buSzTx/>
              <a:buFontTx/>
              <a:buNone/>
              <a:tabLst/>
              <a:defRPr/>
            </a:pPr>
            <a:r>
              <a:rPr kumimoji="0" sz="1400" b="0" i="0" u="none" strike="noStrike" kern="0" cap="none" spc="0" normalizeH="0" baseline="0" noProof="0" dirty="0">
                <a:ln>
                  <a:noFill/>
                </a:ln>
                <a:solidFill>
                  <a:srgbClr val="FFFFFF"/>
                </a:solidFill>
                <a:effectLst/>
                <a:uLnTx/>
                <a:uFillTx/>
                <a:latin typeface="Arial"/>
                <a:cs typeface="Arial"/>
              </a:rPr>
              <a:t>Primas,</a:t>
            </a:r>
            <a:r>
              <a:rPr kumimoji="0" sz="1400" b="0" i="0" u="none" strike="noStrike" kern="0" cap="none" spc="-25" normalizeH="0" baseline="0" noProof="0" dirty="0">
                <a:ln>
                  <a:noFill/>
                </a:ln>
                <a:solidFill>
                  <a:srgbClr val="FFFFFF"/>
                </a:solidFill>
                <a:effectLst/>
                <a:uLnTx/>
                <a:uFillTx/>
                <a:latin typeface="Arial"/>
                <a:cs typeface="Arial"/>
              </a:rPr>
              <a:t> </a:t>
            </a:r>
            <a:r>
              <a:rPr kumimoji="0" sz="1400" b="0" i="0" u="none" strike="noStrike" kern="0" cap="none" spc="-10" normalizeH="0" baseline="0" noProof="0" dirty="0">
                <a:ln>
                  <a:noFill/>
                </a:ln>
                <a:solidFill>
                  <a:srgbClr val="FFFFFF"/>
                </a:solidFill>
                <a:effectLst/>
                <a:uLnTx/>
                <a:uFillTx/>
                <a:latin typeface="Arial"/>
                <a:cs typeface="Arial"/>
              </a:rPr>
              <a:t>comisiones, </a:t>
            </a:r>
            <a:r>
              <a:rPr kumimoji="0" sz="1400" b="0" i="0" u="none" strike="noStrike" kern="0" cap="none" spc="0" normalizeH="0" baseline="0" noProof="0" dirty="0">
                <a:ln>
                  <a:noFill/>
                </a:ln>
                <a:solidFill>
                  <a:srgbClr val="FFFFFF"/>
                </a:solidFill>
                <a:effectLst/>
                <a:uLnTx/>
                <a:uFillTx/>
                <a:latin typeface="Arial"/>
                <a:cs typeface="Arial"/>
              </a:rPr>
              <a:t>prestaciones</a:t>
            </a:r>
            <a:r>
              <a:rPr kumimoji="0" sz="1400" b="0" i="0" u="none" strike="noStrike" kern="0" cap="none" spc="-45"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en</a:t>
            </a:r>
            <a:r>
              <a:rPr kumimoji="0" sz="1400" b="0" i="0" u="none" strike="noStrike" kern="0" cap="none" spc="-10" normalizeH="0" baseline="0" noProof="0" dirty="0">
                <a:ln>
                  <a:noFill/>
                </a:ln>
                <a:solidFill>
                  <a:srgbClr val="FFFFFF"/>
                </a:solidFill>
                <a:effectLst/>
                <a:uLnTx/>
                <a:uFillTx/>
                <a:latin typeface="Arial"/>
                <a:cs typeface="Arial"/>
              </a:rPr>
              <a:t> especie</a:t>
            </a:r>
            <a:endParaRPr kumimoji="0" sz="1400" b="0" i="0" u="none" strike="noStrike" kern="0" cap="none" spc="0" normalizeH="0" baseline="0" noProof="0">
              <a:ln>
                <a:noFill/>
              </a:ln>
              <a:solidFill>
                <a:sysClr val="windowText" lastClr="000000"/>
              </a:solidFill>
              <a:effectLst/>
              <a:uLnTx/>
              <a:uFillTx/>
              <a:latin typeface="Arial"/>
              <a:cs typeface="Arial"/>
            </a:endParaRPr>
          </a:p>
        </p:txBody>
      </p:sp>
      <p:grpSp>
        <p:nvGrpSpPr>
          <p:cNvPr id="20" name="object 20"/>
          <p:cNvGrpSpPr/>
          <p:nvPr/>
        </p:nvGrpSpPr>
        <p:grpSpPr>
          <a:xfrm>
            <a:off x="3297046" y="2899791"/>
            <a:ext cx="2148205" cy="1080770"/>
            <a:chOff x="3297046" y="2899791"/>
            <a:chExt cx="2148205" cy="1080770"/>
          </a:xfrm>
        </p:grpSpPr>
        <p:sp>
          <p:nvSpPr>
            <p:cNvPr id="21" name="object 21"/>
            <p:cNvSpPr/>
            <p:nvPr/>
          </p:nvSpPr>
          <p:spPr>
            <a:xfrm>
              <a:off x="3303396" y="2906141"/>
              <a:ext cx="2135505" cy="1068070"/>
            </a:xfrm>
            <a:custGeom>
              <a:avLst/>
              <a:gdLst/>
              <a:ahLst/>
              <a:cxnLst/>
              <a:rect l="l" t="t" r="r" b="b"/>
              <a:pathLst>
                <a:path w="2135504" h="1068070">
                  <a:moveTo>
                    <a:pt x="1957324" y="0"/>
                  </a:moveTo>
                  <a:lnTo>
                    <a:pt x="177926" y="0"/>
                  </a:lnTo>
                  <a:lnTo>
                    <a:pt x="130615" y="6362"/>
                  </a:lnTo>
                  <a:lnTo>
                    <a:pt x="88109" y="24313"/>
                  </a:lnTo>
                  <a:lnTo>
                    <a:pt x="52101" y="52149"/>
                  </a:lnTo>
                  <a:lnTo>
                    <a:pt x="24285" y="88166"/>
                  </a:lnTo>
                  <a:lnTo>
                    <a:pt x="6353" y="130660"/>
                  </a:lnTo>
                  <a:lnTo>
                    <a:pt x="0" y="177926"/>
                  </a:lnTo>
                  <a:lnTo>
                    <a:pt x="0" y="889762"/>
                  </a:lnTo>
                  <a:lnTo>
                    <a:pt x="6353" y="937073"/>
                  </a:lnTo>
                  <a:lnTo>
                    <a:pt x="24285" y="979579"/>
                  </a:lnTo>
                  <a:lnTo>
                    <a:pt x="52101" y="1015587"/>
                  </a:lnTo>
                  <a:lnTo>
                    <a:pt x="88109" y="1043403"/>
                  </a:lnTo>
                  <a:lnTo>
                    <a:pt x="130615" y="1061335"/>
                  </a:lnTo>
                  <a:lnTo>
                    <a:pt x="177926" y="1067689"/>
                  </a:lnTo>
                  <a:lnTo>
                    <a:pt x="1957324" y="1067689"/>
                  </a:lnTo>
                  <a:lnTo>
                    <a:pt x="2004635" y="1061335"/>
                  </a:lnTo>
                  <a:lnTo>
                    <a:pt x="2047141" y="1043403"/>
                  </a:lnTo>
                  <a:lnTo>
                    <a:pt x="2083149" y="1015587"/>
                  </a:lnTo>
                  <a:lnTo>
                    <a:pt x="2110965" y="979579"/>
                  </a:lnTo>
                  <a:lnTo>
                    <a:pt x="2128897" y="937073"/>
                  </a:lnTo>
                  <a:lnTo>
                    <a:pt x="2135251" y="889762"/>
                  </a:lnTo>
                  <a:lnTo>
                    <a:pt x="2135251" y="177926"/>
                  </a:lnTo>
                  <a:lnTo>
                    <a:pt x="2128897" y="130660"/>
                  </a:lnTo>
                  <a:lnTo>
                    <a:pt x="2110965" y="88166"/>
                  </a:lnTo>
                  <a:lnTo>
                    <a:pt x="2083149" y="52149"/>
                  </a:lnTo>
                  <a:lnTo>
                    <a:pt x="2047141" y="24313"/>
                  </a:lnTo>
                  <a:lnTo>
                    <a:pt x="2004635" y="6362"/>
                  </a:lnTo>
                  <a:lnTo>
                    <a:pt x="1957324"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2" name="object 22"/>
            <p:cNvSpPr/>
            <p:nvPr/>
          </p:nvSpPr>
          <p:spPr>
            <a:xfrm>
              <a:off x="3303396" y="2906141"/>
              <a:ext cx="2135505" cy="1068070"/>
            </a:xfrm>
            <a:custGeom>
              <a:avLst/>
              <a:gdLst/>
              <a:ahLst/>
              <a:cxnLst/>
              <a:rect l="l" t="t" r="r" b="b"/>
              <a:pathLst>
                <a:path w="2135504" h="1068070">
                  <a:moveTo>
                    <a:pt x="0" y="177926"/>
                  </a:moveTo>
                  <a:lnTo>
                    <a:pt x="6353" y="130660"/>
                  </a:lnTo>
                  <a:lnTo>
                    <a:pt x="24285" y="88166"/>
                  </a:lnTo>
                  <a:lnTo>
                    <a:pt x="52101" y="52149"/>
                  </a:lnTo>
                  <a:lnTo>
                    <a:pt x="88109" y="24313"/>
                  </a:lnTo>
                  <a:lnTo>
                    <a:pt x="130615" y="6362"/>
                  </a:lnTo>
                  <a:lnTo>
                    <a:pt x="177926" y="0"/>
                  </a:lnTo>
                  <a:lnTo>
                    <a:pt x="1957324" y="0"/>
                  </a:lnTo>
                  <a:lnTo>
                    <a:pt x="2004635" y="6362"/>
                  </a:lnTo>
                  <a:lnTo>
                    <a:pt x="2047141" y="24313"/>
                  </a:lnTo>
                  <a:lnTo>
                    <a:pt x="2083149" y="52149"/>
                  </a:lnTo>
                  <a:lnTo>
                    <a:pt x="2110965" y="88166"/>
                  </a:lnTo>
                  <a:lnTo>
                    <a:pt x="2128897" y="130660"/>
                  </a:lnTo>
                  <a:lnTo>
                    <a:pt x="2135251" y="177926"/>
                  </a:lnTo>
                  <a:lnTo>
                    <a:pt x="2135251" y="889762"/>
                  </a:lnTo>
                  <a:lnTo>
                    <a:pt x="2128897" y="937073"/>
                  </a:lnTo>
                  <a:lnTo>
                    <a:pt x="2110965" y="979579"/>
                  </a:lnTo>
                  <a:lnTo>
                    <a:pt x="2083149" y="1015587"/>
                  </a:lnTo>
                  <a:lnTo>
                    <a:pt x="2047141" y="1043403"/>
                  </a:lnTo>
                  <a:lnTo>
                    <a:pt x="2004635" y="1061335"/>
                  </a:lnTo>
                  <a:lnTo>
                    <a:pt x="1957324" y="1067689"/>
                  </a:lnTo>
                  <a:lnTo>
                    <a:pt x="177926" y="1067689"/>
                  </a:lnTo>
                  <a:lnTo>
                    <a:pt x="130615" y="1061335"/>
                  </a:lnTo>
                  <a:lnTo>
                    <a:pt x="88109" y="1043403"/>
                  </a:lnTo>
                  <a:lnTo>
                    <a:pt x="52101" y="1015587"/>
                  </a:lnTo>
                  <a:lnTo>
                    <a:pt x="24285" y="979579"/>
                  </a:lnTo>
                  <a:lnTo>
                    <a:pt x="6353" y="937073"/>
                  </a:lnTo>
                  <a:lnTo>
                    <a:pt x="0" y="889762"/>
                  </a:lnTo>
                  <a:lnTo>
                    <a:pt x="0" y="177926"/>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23" name="object 23"/>
          <p:cNvSpPr txBox="1"/>
          <p:nvPr/>
        </p:nvSpPr>
        <p:spPr>
          <a:xfrm>
            <a:off x="3437635" y="3027933"/>
            <a:ext cx="1866900" cy="791210"/>
          </a:xfrm>
          <a:prstGeom prst="rect">
            <a:avLst/>
          </a:prstGeom>
        </p:spPr>
        <p:txBody>
          <a:bodyPr vert="horz" wrap="square" lIns="0" tIns="42545" rIns="0" bIns="0" rtlCol="0">
            <a:spAutoFit/>
          </a:bodyPr>
          <a:lstStyle/>
          <a:p>
            <a:pPr marL="12700" marR="5080" lvl="0" indent="0" algn="ctr" defTabSz="914400" eaLnBrk="1" fontAlgn="auto" latinLnBrk="0" hangingPunct="1">
              <a:lnSpc>
                <a:spcPct val="86200"/>
              </a:lnSpc>
              <a:spcBef>
                <a:spcPts val="335"/>
              </a:spcBef>
              <a:spcAft>
                <a:spcPts val="0"/>
              </a:spcAft>
              <a:buClrTx/>
              <a:buSzTx/>
              <a:buFontTx/>
              <a:buNone/>
              <a:tabLst/>
              <a:defRPr/>
            </a:pPr>
            <a:r>
              <a:rPr kumimoji="0" sz="1400" b="0" i="0" u="none" strike="noStrike" kern="0" cap="none" spc="0" normalizeH="0" baseline="0" noProof="0" dirty="0">
                <a:ln>
                  <a:noFill/>
                </a:ln>
                <a:solidFill>
                  <a:srgbClr val="FFFFFF"/>
                </a:solidFill>
                <a:effectLst/>
                <a:uLnTx/>
                <a:uFillTx/>
                <a:latin typeface="Arial"/>
                <a:cs typeface="Arial"/>
              </a:rPr>
              <a:t>Cualquier</a:t>
            </a:r>
            <a:r>
              <a:rPr kumimoji="0" sz="1400" b="0" i="0" u="none" strike="noStrike" kern="0" cap="none" spc="-20"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otra</a:t>
            </a:r>
            <a:r>
              <a:rPr kumimoji="0" sz="1400" b="0" i="0" u="none" strike="noStrike" kern="0" cap="none" spc="-25" normalizeH="0" baseline="0" noProof="0" dirty="0">
                <a:ln>
                  <a:noFill/>
                </a:ln>
                <a:solidFill>
                  <a:srgbClr val="FFFFFF"/>
                </a:solidFill>
                <a:effectLst/>
                <a:uLnTx/>
                <a:uFillTx/>
                <a:latin typeface="Arial"/>
                <a:cs typeface="Arial"/>
              </a:rPr>
              <a:t> </a:t>
            </a:r>
            <a:r>
              <a:rPr kumimoji="0" sz="1400" b="0" i="0" u="none" strike="noStrike" kern="0" cap="none" spc="-10" normalizeH="0" baseline="0" noProof="0" dirty="0">
                <a:ln>
                  <a:noFill/>
                </a:ln>
                <a:solidFill>
                  <a:srgbClr val="FFFFFF"/>
                </a:solidFill>
                <a:effectLst/>
                <a:uLnTx/>
                <a:uFillTx/>
                <a:latin typeface="Arial"/>
                <a:cs typeface="Arial"/>
              </a:rPr>
              <a:t>cantidad </a:t>
            </a:r>
            <a:r>
              <a:rPr kumimoji="0" sz="1400" b="0" i="0" u="none" strike="noStrike" kern="0" cap="none" spc="0" normalizeH="0" baseline="0" noProof="0" dirty="0">
                <a:ln>
                  <a:noFill/>
                </a:ln>
                <a:solidFill>
                  <a:srgbClr val="FFFFFF"/>
                </a:solidFill>
                <a:effectLst/>
                <a:uLnTx/>
                <a:uFillTx/>
                <a:latin typeface="Arial"/>
                <a:cs typeface="Arial"/>
              </a:rPr>
              <a:t>o</a:t>
            </a:r>
            <a:r>
              <a:rPr kumimoji="0" sz="1400" b="0" i="0" u="none" strike="noStrike" kern="0" cap="none" spc="-20"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prestación</a:t>
            </a:r>
            <a:r>
              <a:rPr kumimoji="0" sz="1400" b="0" i="0" u="none" strike="noStrike" kern="0" cap="none" spc="-35"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que</a:t>
            </a:r>
            <a:r>
              <a:rPr kumimoji="0" sz="1400" b="0" i="0" u="none" strike="noStrike" kern="0" cap="none" spc="-15" normalizeH="0" baseline="0" noProof="0" dirty="0">
                <a:ln>
                  <a:noFill/>
                </a:ln>
                <a:solidFill>
                  <a:srgbClr val="FFFFFF"/>
                </a:solidFill>
                <a:effectLst/>
                <a:uLnTx/>
                <a:uFillTx/>
                <a:latin typeface="Arial"/>
                <a:cs typeface="Arial"/>
              </a:rPr>
              <a:t> </a:t>
            </a:r>
            <a:r>
              <a:rPr kumimoji="0" sz="1400" b="0" i="0" u="none" strike="noStrike" kern="0" cap="none" spc="-25" normalizeH="0" baseline="0" noProof="0" dirty="0">
                <a:ln>
                  <a:noFill/>
                </a:ln>
                <a:solidFill>
                  <a:srgbClr val="FFFFFF"/>
                </a:solidFill>
                <a:effectLst/>
                <a:uLnTx/>
                <a:uFillTx/>
                <a:latin typeface="Arial"/>
                <a:cs typeface="Arial"/>
              </a:rPr>
              <a:t>se </a:t>
            </a:r>
            <a:r>
              <a:rPr kumimoji="0" sz="1400" b="0" i="0" u="none" strike="noStrike" kern="0" cap="none" spc="0" normalizeH="0" baseline="0" noProof="0" dirty="0">
                <a:ln>
                  <a:noFill/>
                </a:ln>
                <a:solidFill>
                  <a:srgbClr val="FFFFFF"/>
                </a:solidFill>
                <a:effectLst/>
                <a:uLnTx/>
                <a:uFillTx/>
                <a:latin typeface="Arial"/>
                <a:cs typeface="Arial"/>
              </a:rPr>
              <a:t>entregue</a:t>
            </a:r>
            <a:r>
              <a:rPr kumimoji="0" sz="1400" b="0" i="0" u="none" strike="noStrike" kern="0" cap="none" spc="-35"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al</a:t>
            </a:r>
            <a:r>
              <a:rPr kumimoji="0" sz="1400" b="0" i="0" u="none" strike="noStrike" kern="0" cap="none" spc="-20" normalizeH="0" baseline="0" noProof="0" dirty="0">
                <a:ln>
                  <a:noFill/>
                </a:ln>
                <a:solidFill>
                  <a:srgbClr val="FFFFFF"/>
                </a:solidFill>
                <a:effectLst/>
                <a:uLnTx/>
                <a:uFillTx/>
                <a:latin typeface="Arial"/>
                <a:cs typeface="Arial"/>
              </a:rPr>
              <a:t> </a:t>
            </a:r>
            <a:r>
              <a:rPr kumimoji="0" sz="1400" b="0" i="0" u="none" strike="noStrike" kern="0" cap="none" spc="-10" normalizeH="0" baseline="0" noProof="0" dirty="0">
                <a:ln>
                  <a:noFill/>
                </a:ln>
                <a:solidFill>
                  <a:srgbClr val="FFFFFF"/>
                </a:solidFill>
                <a:effectLst/>
                <a:uLnTx/>
                <a:uFillTx/>
                <a:latin typeface="Arial"/>
                <a:cs typeface="Arial"/>
              </a:rPr>
              <a:t>trabajador </a:t>
            </a:r>
            <a:r>
              <a:rPr kumimoji="0" sz="1400" b="0" i="0" u="none" strike="noStrike" kern="0" cap="none" spc="0" normalizeH="0" baseline="0" noProof="0" dirty="0">
                <a:ln>
                  <a:noFill/>
                </a:ln>
                <a:solidFill>
                  <a:srgbClr val="FFFFFF"/>
                </a:solidFill>
                <a:effectLst/>
                <a:uLnTx/>
                <a:uFillTx/>
                <a:latin typeface="Arial"/>
                <a:cs typeface="Arial"/>
              </a:rPr>
              <a:t>por</a:t>
            </a:r>
            <a:r>
              <a:rPr kumimoji="0" sz="1400" b="0" i="0" u="none" strike="noStrike" kern="0" cap="none" spc="-10" normalizeH="0" baseline="0" noProof="0" dirty="0">
                <a:ln>
                  <a:noFill/>
                </a:ln>
                <a:solidFill>
                  <a:srgbClr val="FFFFFF"/>
                </a:solidFill>
                <a:effectLst/>
                <a:uLnTx/>
                <a:uFillTx/>
                <a:latin typeface="Arial"/>
                <a:cs typeface="Arial"/>
              </a:rPr>
              <a:t> </a:t>
            </a:r>
            <a:r>
              <a:rPr kumimoji="0" sz="1400" b="0" i="0" u="none" strike="noStrike" kern="0" cap="none" spc="0" normalizeH="0" baseline="0" noProof="0" dirty="0">
                <a:ln>
                  <a:noFill/>
                </a:ln>
                <a:solidFill>
                  <a:srgbClr val="FFFFFF"/>
                </a:solidFill>
                <a:effectLst/>
                <a:uLnTx/>
                <a:uFillTx/>
                <a:latin typeface="Arial"/>
                <a:cs typeface="Arial"/>
              </a:rPr>
              <a:t>su</a:t>
            </a:r>
            <a:r>
              <a:rPr kumimoji="0" sz="1400" b="0" i="0" u="none" strike="noStrike" kern="0" cap="none" spc="-10" normalizeH="0" baseline="0" noProof="0" dirty="0">
                <a:ln>
                  <a:noFill/>
                </a:ln>
                <a:solidFill>
                  <a:srgbClr val="FFFFFF"/>
                </a:solidFill>
                <a:effectLst/>
                <a:uLnTx/>
                <a:uFillTx/>
                <a:latin typeface="Arial"/>
                <a:cs typeface="Arial"/>
              </a:rPr>
              <a:t> trabajo</a:t>
            </a:r>
            <a:endParaRPr kumimoji="0" sz="1400" b="0" i="0" u="none" strike="noStrike" kern="0" cap="none" spc="0" normalizeH="0" baseline="0" noProof="0">
              <a:ln>
                <a:noFill/>
              </a:ln>
              <a:solidFill>
                <a:sysClr val="windowText" lastClr="000000"/>
              </a:solidFill>
              <a:effectLst/>
              <a:uLnTx/>
              <a:uFillTx/>
              <a:latin typeface="Arial"/>
              <a:cs typeface="Arial"/>
            </a:endParaRPr>
          </a:p>
        </p:txBody>
      </p:sp>
      <p:sp>
        <p:nvSpPr>
          <p:cNvPr id="24" name="object 24"/>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39</a:t>
            </a:fld>
            <a:endParaRPr kumimoji="0" sz="1200" b="1" i="0" u="none" strike="noStrike" kern="0" cap="none" spc="-25" normalizeH="0" baseline="0" noProof="0" dirty="0">
              <a:ln>
                <a:noFill/>
              </a:ln>
              <a:solidFill>
                <a:srgbClr val="001F5F"/>
              </a:solidFill>
              <a:effectLst/>
              <a:uLnTx/>
              <a:uFillTx/>
              <a:latin typeface="Arial"/>
              <a:cs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504631" y="685800"/>
            <a:ext cx="5417820" cy="551433"/>
          </a:xfrm>
          <a:prstGeom prst="rect">
            <a:avLst/>
          </a:prstGeom>
        </p:spPr>
        <p:txBody>
          <a:bodyPr lIns="0" tIns="0" rIns="0" bIns="0" rtlCol="0" anchor="t">
            <a:spAutoFit/>
          </a:bodyPr>
          <a:lstStyle/>
          <a:p>
            <a:pPr marL="0" marR="0" lvl="0" indent="0" algn="l" defTabSz="609630" rtl="0" eaLnBrk="1" fontAlgn="auto" latinLnBrk="0" hangingPunct="1">
              <a:lnSpc>
                <a:spcPts val="4320"/>
              </a:lnSpc>
              <a:spcBef>
                <a:spcPts val="0"/>
              </a:spcBef>
              <a:spcAft>
                <a:spcPts val="0"/>
              </a:spcAft>
              <a:buClrTx/>
              <a:buSzTx/>
              <a:buFontTx/>
              <a:buNone/>
              <a:tabLst/>
              <a:defRPr/>
            </a:pPr>
            <a:r>
              <a:rPr kumimoji="0" lang="en-US" sz="3600" b="0" i="0" u="none" strike="noStrike" kern="1200" cap="none" spc="-65" normalizeH="0" baseline="0" noProof="0">
                <a:ln>
                  <a:noFill/>
                </a:ln>
                <a:solidFill>
                  <a:srgbClr val="001F5F"/>
                </a:solidFill>
                <a:effectLst/>
                <a:uLnTx/>
                <a:uFillTx/>
                <a:latin typeface="Montaser Arabic Semi-Bold"/>
                <a:ea typeface="+mn-ea"/>
                <a:cs typeface="+mn-cs"/>
              </a:rPr>
              <a:t>¿MONTO DEL SUBSIDIO?</a:t>
            </a:r>
          </a:p>
        </p:txBody>
      </p:sp>
      <p:sp>
        <p:nvSpPr>
          <p:cNvPr id="3" name="TextBox 3"/>
          <p:cNvSpPr txBox="1"/>
          <p:nvPr/>
        </p:nvSpPr>
        <p:spPr>
          <a:xfrm>
            <a:off x="1863089" y="2514600"/>
            <a:ext cx="3769360" cy="923330"/>
          </a:xfrm>
          <a:prstGeom prst="rect">
            <a:avLst/>
          </a:prstGeom>
        </p:spPr>
        <p:txBody>
          <a:bodyPr lIns="0" tIns="0" rIns="0" bIns="0" rtlCol="0" anchor="t">
            <a:spAutoFit/>
          </a:bodyPr>
          <a:lstStyle/>
          <a:p>
            <a:pPr marL="0" marR="0" lvl="0" indent="0" algn="l" defTabSz="609630" rtl="0" eaLnBrk="1" fontAlgn="auto" latinLnBrk="0" hangingPunct="1">
              <a:lnSpc>
                <a:spcPts val="2400"/>
              </a:lnSpc>
              <a:spcBef>
                <a:spcPts val="0"/>
              </a:spcBef>
              <a:spcAft>
                <a:spcPts val="0"/>
              </a:spcAft>
              <a:buClrTx/>
              <a:buSzTx/>
              <a:buFontTx/>
              <a:buNone/>
              <a:tabLst/>
              <a:defRPr/>
            </a:pPr>
            <a:r>
              <a:rPr kumimoji="0" lang="en-US" sz="2000" b="0" i="0" u="none" strike="noStrike" kern="1200" cap="none" spc="0" normalizeH="0" baseline="0" noProof="0">
                <a:ln>
                  <a:noFill/>
                </a:ln>
                <a:solidFill>
                  <a:srgbClr val="576DA6"/>
                </a:solidFill>
                <a:effectLst/>
                <a:uLnTx/>
                <a:uFillTx/>
                <a:latin typeface="Calibri"/>
                <a:ea typeface="Montaser Arabic Semi-Bold"/>
                <a:cs typeface="+mn-cs"/>
              </a:rPr>
              <a:t>🞄 </a:t>
            </a:r>
            <a:r>
              <a:rPr kumimoji="0" lang="en-US" sz="2000" b="0" i="0" u="none" strike="noStrike" kern="1200" cap="none" spc="0" normalizeH="0" baseline="0" noProof="0">
                <a:ln>
                  <a:noFill/>
                </a:ln>
                <a:solidFill>
                  <a:srgbClr val="454545"/>
                </a:solidFill>
                <a:effectLst/>
                <a:uLnTx/>
                <a:uFillTx/>
                <a:latin typeface="Montaser Arabic Semi-Bold"/>
                <a:ea typeface="+mn-ea"/>
                <a:cs typeface="+mn-cs"/>
              </a:rPr>
              <a:t>VALOR MENSUAL DE LA UMA</a:t>
            </a:r>
          </a:p>
          <a:p>
            <a:pPr marL="0" marR="0" lvl="0" indent="0" algn="l" defTabSz="609630" rtl="0" eaLnBrk="1" fontAlgn="auto" latinLnBrk="0" hangingPunct="1">
              <a:lnSpc>
                <a:spcPts val="2400"/>
              </a:lnSpc>
              <a:spcBef>
                <a:spcPts val="0"/>
              </a:spcBef>
              <a:spcAft>
                <a:spcPts val="0"/>
              </a:spcAft>
              <a:buClrTx/>
              <a:buSzTx/>
              <a:buFontTx/>
              <a:buNone/>
              <a:tabLst/>
              <a:defRPr/>
            </a:pPr>
            <a:r>
              <a:rPr kumimoji="0" lang="en-US" sz="2000" b="0" i="0" u="none" strike="noStrike" kern="1200" cap="none" spc="0" normalizeH="0" baseline="0" noProof="0">
                <a:ln>
                  <a:noFill/>
                </a:ln>
                <a:solidFill>
                  <a:srgbClr val="576DA6"/>
                </a:solidFill>
                <a:effectLst/>
                <a:uLnTx/>
                <a:uFillTx/>
                <a:latin typeface="Calibri"/>
                <a:ea typeface="Montaser Arabic Semi-Bold"/>
                <a:cs typeface="+mn-cs"/>
              </a:rPr>
              <a:t>🞄 </a:t>
            </a:r>
            <a:r>
              <a:rPr kumimoji="0" lang="en-US" sz="2000" b="0" i="0" u="none" strike="noStrike" kern="1200" cap="none" spc="0" normalizeH="0" baseline="0" noProof="0">
                <a:ln>
                  <a:noFill/>
                </a:ln>
                <a:solidFill>
                  <a:srgbClr val="454545"/>
                </a:solidFill>
                <a:effectLst/>
                <a:uLnTx/>
                <a:uFillTx/>
                <a:latin typeface="Montaser Arabic Semi-Bold"/>
                <a:ea typeface="+mn-ea"/>
                <a:cs typeface="+mn-cs"/>
              </a:rPr>
              <a:t>POR</a:t>
            </a:r>
          </a:p>
        </p:txBody>
      </p:sp>
      <p:sp>
        <p:nvSpPr>
          <p:cNvPr id="4" name="TextBox 4"/>
          <p:cNvSpPr txBox="1"/>
          <p:nvPr/>
        </p:nvSpPr>
        <p:spPr>
          <a:xfrm>
            <a:off x="7349998" y="2514600"/>
            <a:ext cx="1157605" cy="615553"/>
          </a:xfrm>
          <a:prstGeom prst="rect">
            <a:avLst/>
          </a:prstGeom>
        </p:spPr>
        <p:txBody>
          <a:bodyPr lIns="0" tIns="0" rIns="0" bIns="0" rtlCol="0" anchor="t">
            <a:spAutoFit/>
          </a:bodyPr>
          <a:lstStyle/>
          <a:p>
            <a:pPr marL="0" marR="0" lvl="0" indent="0" algn="l" defTabSz="609630" rtl="0" eaLnBrk="1" fontAlgn="auto" latinLnBrk="0" hangingPunct="1">
              <a:lnSpc>
                <a:spcPts val="24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454545"/>
                </a:solidFill>
                <a:effectLst/>
                <a:uLnTx/>
                <a:uFillTx/>
                <a:latin typeface="Montaser Arabic Semi-Bold"/>
                <a:ea typeface="+mn-ea"/>
                <a:cs typeface="+mn-cs"/>
              </a:rPr>
              <a:t>$3,300.53</a:t>
            </a:r>
          </a:p>
          <a:p>
            <a:pPr marL="0" marR="0" lvl="0" indent="0" algn="l" defTabSz="609630" rtl="0" eaLnBrk="1" fontAlgn="auto" latinLnBrk="0" hangingPunct="1">
              <a:lnSpc>
                <a:spcPts val="2400"/>
              </a:lnSpc>
              <a:spcBef>
                <a:spcPts val="0"/>
              </a:spcBef>
              <a:spcAft>
                <a:spcPts val="0"/>
              </a:spcAft>
              <a:buClrTx/>
              <a:buSzTx/>
              <a:buFontTx/>
              <a:buNone/>
              <a:tabLst/>
              <a:defRPr/>
            </a:pPr>
            <a:r>
              <a:rPr kumimoji="0" lang="en-US" sz="2000" b="0" i="0" u="none" strike="noStrike" kern="1200" cap="none" spc="-25" normalizeH="0" baseline="0" noProof="0" dirty="0">
                <a:ln>
                  <a:noFill/>
                </a:ln>
                <a:solidFill>
                  <a:srgbClr val="FF0000"/>
                </a:solidFill>
                <a:effectLst/>
                <a:uLnTx/>
                <a:uFillTx/>
                <a:latin typeface="Montaser Arabic Semi-Bold"/>
                <a:ea typeface="+mn-ea"/>
                <a:cs typeface="+mn-cs"/>
              </a:rPr>
              <a:t>14.39%</a:t>
            </a:r>
          </a:p>
        </p:txBody>
      </p:sp>
      <p:sp>
        <p:nvSpPr>
          <p:cNvPr id="5" name="TextBox 5"/>
          <p:cNvSpPr txBox="1"/>
          <p:nvPr/>
        </p:nvSpPr>
        <p:spPr>
          <a:xfrm>
            <a:off x="1863089" y="3659202"/>
            <a:ext cx="7230107" cy="307777"/>
          </a:xfrm>
          <a:prstGeom prst="rect">
            <a:avLst/>
          </a:prstGeom>
        </p:spPr>
        <p:txBody>
          <a:bodyPr lIns="0" tIns="0" rIns="0" bIns="0" rtlCol="0" anchor="t">
            <a:spAutoFit/>
          </a:bodyPr>
          <a:lstStyle/>
          <a:p>
            <a:pPr marL="0" marR="0" lvl="0" indent="0" algn="l" defTabSz="609630" rtl="0" eaLnBrk="1" fontAlgn="auto" latinLnBrk="0" hangingPunct="1">
              <a:lnSpc>
                <a:spcPts val="24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576DA6"/>
                </a:solidFill>
                <a:effectLst/>
                <a:uLnTx/>
                <a:uFillTx/>
                <a:latin typeface="Calibri"/>
                <a:ea typeface="Montaser Arabic Semi-Bold"/>
                <a:cs typeface="+mn-cs"/>
              </a:rPr>
              <a:t>🞄 </a:t>
            </a:r>
            <a:r>
              <a:rPr kumimoji="0" lang="en-US" sz="2000" b="0" i="0" u="none" strike="noStrike" kern="1200" cap="none" spc="0" normalizeH="0" baseline="0" noProof="0" dirty="0">
                <a:ln>
                  <a:noFill/>
                </a:ln>
                <a:solidFill>
                  <a:srgbClr val="454545"/>
                </a:solidFill>
                <a:effectLst/>
                <a:uLnTx/>
                <a:uFillTx/>
                <a:latin typeface="Montaser Arabic Semi-Bold"/>
                <a:ea typeface="+mn-ea"/>
                <a:cs typeface="+mn-cs"/>
              </a:rPr>
              <a:t>IGUAL SUBSIDIO PARA EMPLEO MENSUAL  </a:t>
            </a:r>
            <a:r>
              <a:rPr kumimoji="0" lang="en-US" sz="2000" b="0" i="0" u="none" strike="noStrike" kern="1200" cap="none" spc="0" normalizeH="0" baseline="0" noProof="0" dirty="0">
                <a:ln>
                  <a:noFill/>
                </a:ln>
                <a:solidFill>
                  <a:srgbClr val="FF0000"/>
                </a:solidFill>
                <a:effectLst/>
                <a:uLnTx/>
                <a:uFillTx/>
                <a:latin typeface="Montaser Arabic Semi-Bold"/>
                <a:ea typeface="+mn-ea"/>
                <a:cs typeface="+mn-cs"/>
              </a:rPr>
              <a:t>$474.94</a:t>
            </a:r>
          </a:p>
        </p:txBody>
      </p:sp>
      <p:sp>
        <p:nvSpPr>
          <p:cNvPr id="6" name="TextBox 6"/>
          <p:cNvSpPr txBox="1"/>
          <p:nvPr/>
        </p:nvSpPr>
        <p:spPr>
          <a:xfrm>
            <a:off x="1863089" y="4509517"/>
            <a:ext cx="4700905" cy="615553"/>
          </a:xfrm>
          <a:prstGeom prst="rect">
            <a:avLst/>
          </a:prstGeom>
        </p:spPr>
        <p:txBody>
          <a:bodyPr lIns="0" tIns="0" rIns="0" bIns="0" rtlCol="0" anchor="t">
            <a:spAutoFit/>
          </a:bodyPr>
          <a:lstStyle/>
          <a:p>
            <a:pPr marL="0" marR="0" lvl="0" indent="0" algn="l" defTabSz="609630" rtl="0" eaLnBrk="1" fontAlgn="auto" latinLnBrk="0" hangingPunct="1">
              <a:lnSpc>
                <a:spcPts val="2400"/>
              </a:lnSpc>
              <a:spcBef>
                <a:spcPts val="0"/>
              </a:spcBef>
              <a:spcAft>
                <a:spcPts val="0"/>
              </a:spcAft>
              <a:buClrTx/>
              <a:buSzTx/>
              <a:buFontTx/>
              <a:buNone/>
              <a:tabLst/>
              <a:defRPr/>
            </a:pPr>
            <a:r>
              <a:rPr kumimoji="0" lang="en-US" sz="2000" b="0" i="0" u="none" strike="noStrike" kern="1200" cap="none" spc="0" normalizeH="0" baseline="0" noProof="0">
                <a:ln>
                  <a:noFill/>
                </a:ln>
                <a:solidFill>
                  <a:srgbClr val="576DA6"/>
                </a:solidFill>
                <a:effectLst/>
                <a:uLnTx/>
                <a:uFillTx/>
                <a:latin typeface="Calibri"/>
                <a:ea typeface="Montaser Arabic Semi-Bold"/>
                <a:cs typeface="+mn-cs"/>
              </a:rPr>
              <a:t>🞄 </a:t>
            </a:r>
            <a:r>
              <a:rPr kumimoji="0" lang="en-US" sz="2000" b="0" i="0" u="none" strike="noStrike" kern="1200" cap="none" spc="0" normalizeH="0" baseline="0" noProof="0">
                <a:ln>
                  <a:noFill/>
                </a:ln>
                <a:solidFill>
                  <a:srgbClr val="454545"/>
                </a:solidFill>
                <a:effectLst/>
                <a:uLnTx/>
                <a:uFillTx/>
                <a:latin typeface="Montaser Arabic Semi-Bold"/>
                <a:ea typeface="+mn-ea"/>
                <a:cs typeface="+mn-cs"/>
              </a:rPr>
              <a:t>* EN LOS CONSIDERANDOS SEÑALA</a:t>
            </a:r>
          </a:p>
        </p:txBody>
      </p:sp>
      <p:sp>
        <p:nvSpPr>
          <p:cNvPr id="7" name="TextBox 7"/>
          <p:cNvSpPr txBox="1"/>
          <p:nvPr/>
        </p:nvSpPr>
        <p:spPr>
          <a:xfrm>
            <a:off x="7349997" y="4561966"/>
            <a:ext cx="1541671" cy="307777"/>
          </a:xfrm>
          <a:prstGeom prst="rect">
            <a:avLst/>
          </a:prstGeom>
        </p:spPr>
        <p:txBody>
          <a:bodyPr lIns="0" tIns="0" rIns="0" bIns="0" rtlCol="0" anchor="t">
            <a:spAutoFit/>
          </a:bodyPr>
          <a:lstStyle/>
          <a:p>
            <a:pPr marL="0" marR="0" lvl="0" indent="0" algn="l" defTabSz="609630" rtl="0" eaLnBrk="1" fontAlgn="auto" latinLnBrk="0" hangingPunct="1">
              <a:lnSpc>
                <a:spcPts val="24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454545"/>
                </a:solidFill>
                <a:effectLst/>
                <a:uLnTx/>
                <a:uFillTx/>
                <a:latin typeface="Montaser Arabic Semi-Bold"/>
                <a:ea typeface="+mn-ea"/>
                <a:cs typeface="+mn-cs"/>
              </a:rPr>
              <a:t>$475.00</a:t>
            </a:r>
          </a:p>
        </p:txBody>
      </p:sp>
      <p:sp>
        <p:nvSpPr>
          <p:cNvPr id="8" name="CuadroTexto 7">
            <a:extLst>
              <a:ext uri="{FF2B5EF4-FFF2-40B4-BE49-F238E27FC236}">
                <a16:creationId xmlns:a16="http://schemas.microsoft.com/office/drawing/2014/main" id="{25C99ED5-ED9F-C538-0BBB-CC1081719F8B}"/>
              </a:ext>
            </a:extLst>
          </p:cNvPr>
          <p:cNvSpPr txBox="1"/>
          <p:nvPr/>
        </p:nvSpPr>
        <p:spPr>
          <a:xfrm>
            <a:off x="1976718" y="1438835"/>
            <a:ext cx="4410635" cy="369332"/>
          </a:xfrm>
          <a:prstGeom prst="rect">
            <a:avLst/>
          </a:prstGeom>
          <a:noFill/>
        </p:spPr>
        <p:txBody>
          <a:bodyPr wrap="square" rtlCol="0">
            <a:spAutoFit/>
          </a:bodyPr>
          <a:lstStyle/>
          <a:p>
            <a:r>
              <a:rPr lang="es-MX" dirty="0">
                <a:solidFill>
                  <a:srgbClr val="FF0000"/>
                </a:solidFill>
              </a:rPr>
              <a:t>OJO SOLO PARA ENERO 2025</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98628" rIns="0" bIns="0" rtlCol="0">
            <a:spAutoFit/>
          </a:bodyPr>
          <a:lstStyle/>
          <a:p>
            <a:pPr marL="12700">
              <a:lnSpc>
                <a:spcPts val="4250"/>
              </a:lnSpc>
              <a:spcBef>
                <a:spcPts val="100"/>
              </a:spcBef>
            </a:pPr>
            <a:r>
              <a:rPr dirty="0"/>
              <a:t>Conceptos</a:t>
            </a:r>
            <a:r>
              <a:rPr spc="-50" dirty="0"/>
              <a:t> </a:t>
            </a:r>
            <a:r>
              <a:rPr dirty="0"/>
              <a:t>que</a:t>
            </a:r>
            <a:r>
              <a:rPr spc="-15" dirty="0"/>
              <a:t> </a:t>
            </a:r>
            <a:r>
              <a:rPr dirty="0"/>
              <a:t>no</a:t>
            </a:r>
            <a:r>
              <a:rPr spc="-15" dirty="0"/>
              <a:t> </a:t>
            </a:r>
            <a:r>
              <a:rPr dirty="0"/>
              <a:t>integran</a:t>
            </a:r>
            <a:r>
              <a:rPr spc="-45" dirty="0"/>
              <a:t> </a:t>
            </a:r>
            <a:r>
              <a:rPr spc="-25" dirty="0"/>
              <a:t>SBC</a:t>
            </a:r>
          </a:p>
          <a:p>
            <a:pPr marL="12700">
              <a:lnSpc>
                <a:spcPts val="1850"/>
              </a:lnSpc>
            </a:pPr>
            <a:r>
              <a:rPr sz="1600" dirty="0"/>
              <a:t>Art.</a:t>
            </a:r>
            <a:r>
              <a:rPr sz="1600" spc="-5" dirty="0"/>
              <a:t> </a:t>
            </a:r>
            <a:r>
              <a:rPr sz="1600" dirty="0"/>
              <a:t>27</a:t>
            </a:r>
            <a:r>
              <a:rPr sz="1600" spc="-25" dirty="0"/>
              <a:t> LSS</a:t>
            </a:r>
            <a:endParaRPr sz="1600"/>
          </a:p>
        </p:txBody>
      </p:sp>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40</a:t>
            </a:fld>
            <a:endParaRPr kumimoji="0" sz="1200" b="1" i="0" u="none" strike="noStrike" kern="0" cap="none" spc="-25" normalizeH="0" baseline="0" noProof="0" dirty="0">
              <a:ln>
                <a:noFill/>
              </a:ln>
              <a:solidFill>
                <a:srgbClr val="001F5F"/>
              </a:solidFill>
              <a:effectLst/>
              <a:uLnTx/>
              <a:uFillTx/>
              <a:latin typeface="Arial"/>
              <a:cs typeface="Arial"/>
            </a:endParaRPr>
          </a:p>
        </p:txBody>
      </p:sp>
      <p:graphicFrame>
        <p:nvGraphicFramePr>
          <p:cNvPr id="3" name="object 3"/>
          <p:cNvGraphicFramePr>
            <a:graphicFrameLocks noGrp="1"/>
          </p:cNvGraphicFramePr>
          <p:nvPr/>
        </p:nvGraphicFramePr>
        <p:xfrm>
          <a:off x="1643633" y="1830704"/>
          <a:ext cx="8896350" cy="3937000"/>
        </p:xfrm>
        <a:graphic>
          <a:graphicData uri="http://schemas.openxmlformats.org/drawingml/2006/table">
            <a:tbl>
              <a:tblPr firstRow="1" bandRow="1">
                <a:tableStyleId>{2D5ABB26-0587-4C30-8999-92F81FD0307C}</a:tableStyleId>
              </a:tblPr>
              <a:tblGrid>
                <a:gridCol w="2965450">
                  <a:extLst>
                    <a:ext uri="{9D8B030D-6E8A-4147-A177-3AD203B41FA5}">
                      <a16:colId xmlns:a16="http://schemas.microsoft.com/office/drawing/2014/main" val="20000"/>
                    </a:ext>
                  </a:extLst>
                </a:gridCol>
                <a:gridCol w="2965450">
                  <a:extLst>
                    <a:ext uri="{9D8B030D-6E8A-4147-A177-3AD203B41FA5}">
                      <a16:colId xmlns:a16="http://schemas.microsoft.com/office/drawing/2014/main" val="20001"/>
                    </a:ext>
                  </a:extLst>
                </a:gridCol>
                <a:gridCol w="2965450">
                  <a:extLst>
                    <a:ext uri="{9D8B030D-6E8A-4147-A177-3AD203B41FA5}">
                      <a16:colId xmlns:a16="http://schemas.microsoft.com/office/drawing/2014/main" val="20002"/>
                    </a:ext>
                  </a:extLst>
                </a:gridCol>
              </a:tblGrid>
              <a:tr h="370840">
                <a:tc>
                  <a:txBody>
                    <a:bodyPr/>
                    <a:lstStyle/>
                    <a:p>
                      <a:pPr algn="ctr">
                        <a:lnSpc>
                          <a:spcPct val="100000"/>
                        </a:lnSpc>
                        <a:spcBef>
                          <a:spcPts val="315"/>
                        </a:spcBef>
                      </a:pPr>
                      <a:r>
                        <a:rPr sz="1800" b="1" spc="-10" dirty="0">
                          <a:solidFill>
                            <a:srgbClr val="FFFFFF"/>
                          </a:solidFill>
                          <a:latin typeface="Arial"/>
                          <a:cs typeface="Arial"/>
                        </a:rPr>
                        <a:t>Concepto</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L="1905" algn="ctr">
                        <a:lnSpc>
                          <a:spcPct val="100000"/>
                        </a:lnSpc>
                        <a:spcBef>
                          <a:spcPts val="315"/>
                        </a:spcBef>
                      </a:pPr>
                      <a:r>
                        <a:rPr sz="1800" b="1" dirty="0">
                          <a:solidFill>
                            <a:srgbClr val="FFFFFF"/>
                          </a:solidFill>
                          <a:latin typeface="Arial"/>
                          <a:cs typeface="Arial"/>
                        </a:rPr>
                        <a:t>No</a:t>
                      </a:r>
                      <a:r>
                        <a:rPr sz="1800" b="1" spc="-25" dirty="0">
                          <a:solidFill>
                            <a:srgbClr val="FFFFFF"/>
                          </a:solidFill>
                          <a:latin typeface="Arial"/>
                          <a:cs typeface="Arial"/>
                        </a:rPr>
                        <a:t> </a:t>
                      </a:r>
                      <a:r>
                        <a:rPr sz="1800" b="1" dirty="0">
                          <a:solidFill>
                            <a:srgbClr val="FFFFFF"/>
                          </a:solidFill>
                          <a:latin typeface="Arial"/>
                          <a:cs typeface="Arial"/>
                        </a:rPr>
                        <a:t>integra</a:t>
                      </a:r>
                      <a:r>
                        <a:rPr sz="1800" b="1" spc="-35" dirty="0">
                          <a:solidFill>
                            <a:srgbClr val="FFFFFF"/>
                          </a:solidFill>
                          <a:latin typeface="Arial"/>
                          <a:cs typeface="Arial"/>
                        </a:rPr>
                        <a:t> </a:t>
                      </a:r>
                      <a:r>
                        <a:rPr sz="1800" b="1" spc="-25" dirty="0">
                          <a:solidFill>
                            <a:srgbClr val="FFFFFF"/>
                          </a:solidFill>
                          <a:latin typeface="Arial"/>
                          <a:cs typeface="Arial"/>
                        </a:rPr>
                        <a:t>SBC</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algn="ctr">
                        <a:lnSpc>
                          <a:spcPct val="100000"/>
                        </a:lnSpc>
                        <a:spcBef>
                          <a:spcPts val="315"/>
                        </a:spcBef>
                      </a:pPr>
                      <a:r>
                        <a:rPr sz="1800" b="1" dirty="0">
                          <a:solidFill>
                            <a:srgbClr val="FFFFFF"/>
                          </a:solidFill>
                          <a:latin typeface="Arial"/>
                          <a:cs typeface="Arial"/>
                        </a:rPr>
                        <a:t>Integra</a:t>
                      </a:r>
                      <a:r>
                        <a:rPr sz="1800" b="1" spc="-45" dirty="0">
                          <a:solidFill>
                            <a:srgbClr val="FFFFFF"/>
                          </a:solidFill>
                          <a:latin typeface="Arial"/>
                          <a:cs typeface="Arial"/>
                        </a:rPr>
                        <a:t> </a:t>
                      </a:r>
                      <a:r>
                        <a:rPr sz="1800" b="1" spc="-25" dirty="0">
                          <a:solidFill>
                            <a:srgbClr val="FFFFFF"/>
                          </a:solidFill>
                          <a:latin typeface="Arial"/>
                          <a:cs typeface="Arial"/>
                        </a:rPr>
                        <a:t>SBC</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extLst>
                  <a:ext uri="{0D108BD9-81ED-4DB2-BD59-A6C34878D82A}">
                    <a16:rowId xmlns:a16="http://schemas.microsoft.com/office/drawing/2014/main" val="10000"/>
                  </a:ext>
                </a:extLst>
              </a:tr>
              <a:tr h="914400">
                <a:tc>
                  <a:txBody>
                    <a:bodyPr/>
                    <a:lstStyle/>
                    <a:p>
                      <a:pPr marL="200660" marR="194310" algn="ctr">
                        <a:lnSpc>
                          <a:spcPct val="100000"/>
                        </a:lnSpc>
                        <a:spcBef>
                          <a:spcPts val="315"/>
                        </a:spcBef>
                      </a:pPr>
                      <a:r>
                        <a:rPr sz="1800" dirty="0">
                          <a:latin typeface="Arial"/>
                          <a:cs typeface="Arial"/>
                        </a:rPr>
                        <a:t>Instrumentos</a:t>
                      </a:r>
                      <a:r>
                        <a:rPr sz="1800" spc="-35" dirty="0">
                          <a:latin typeface="Arial"/>
                          <a:cs typeface="Arial"/>
                        </a:rPr>
                        <a:t> </a:t>
                      </a:r>
                      <a:r>
                        <a:rPr sz="1800" dirty="0">
                          <a:latin typeface="Arial"/>
                          <a:cs typeface="Arial"/>
                        </a:rPr>
                        <a:t>de</a:t>
                      </a:r>
                      <a:r>
                        <a:rPr sz="1800" spc="-30" dirty="0">
                          <a:latin typeface="Arial"/>
                          <a:cs typeface="Arial"/>
                        </a:rPr>
                        <a:t> </a:t>
                      </a:r>
                      <a:r>
                        <a:rPr sz="1800" spc="-10" dirty="0">
                          <a:latin typeface="Arial"/>
                          <a:cs typeface="Arial"/>
                        </a:rPr>
                        <a:t>trabajo, </a:t>
                      </a:r>
                      <a:r>
                        <a:rPr sz="1800" dirty="0">
                          <a:latin typeface="Arial"/>
                          <a:cs typeface="Arial"/>
                        </a:rPr>
                        <a:t>tales</a:t>
                      </a:r>
                      <a:r>
                        <a:rPr sz="1800" spc="-20" dirty="0">
                          <a:latin typeface="Arial"/>
                          <a:cs typeface="Arial"/>
                        </a:rPr>
                        <a:t> </a:t>
                      </a:r>
                      <a:r>
                        <a:rPr sz="1800" dirty="0">
                          <a:latin typeface="Arial"/>
                          <a:cs typeface="Arial"/>
                        </a:rPr>
                        <a:t>como</a:t>
                      </a:r>
                      <a:r>
                        <a:rPr sz="1800" spc="-15" dirty="0">
                          <a:latin typeface="Arial"/>
                          <a:cs typeface="Arial"/>
                        </a:rPr>
                        <a:t> </a:t>
                      </a:r>
                      <a:r>
                        <a:rPr sz="1800" spc="-10" dirty="0">
                          <a:latin typeface="Arial"/>
                          <a:cs typeface="Arial"/>
                        </a:rPr>
                        <a:t>herramientas, </a:t>
                      </a:r>
                      <a:r>
                        <a:rPr sz="1800" dirty="0">
                          <a:latin typeface="Arial"/>
                          <a:cs typeface="Arial"/>
                        </a:rPr>
                        <a:t>ropa</a:t>
                      </a:r>
                      <a:r>
                        <a:rPr sz="1800" spc="-15" dirty="0">
                          <a:latin typeface="Arial"/>
                          <a:cs typeface="Arial"/>
                        </a:rPr>
                        <a:t> </a:t>
                      </a:r>
                      <a:r>
                        <a:rPr sz="1800" dirty="0">
                          <a:latin typeface="Arial"/>
                          <a:cs typeface="Arial"/>
                        </a:rPr>
                        <a:t>y</a:t>
                      </a:r>
                      <a:r>
                        <a:rPr sz="1800" spc="-20" dirty="0">
                          <a:latin typeface="Arial"/>
                          <a:cs typeface="Arial"/>
                        </a:rPr>
                        <a:t> </a:t>
                      </a:r>
                      <a:r>
                        <a:rPr sz="1800" dirty="0">
                          <a:latin typeface="Arial"/>
                          <a:cs typeface="Arial"/>
                        </a:rPr>
                        <a:t>otros</a:t>
                      </a:r>
                      <a:r>
                        <a:rPr sz="1800" spc="-15" dirty="0">
                          <a:latin typeface="Arial"/>
                          <a:cs typeface="Arial"/>
                        </a:rPr>
                        <a:t> </a:t>
                      </a:r>
                      <a:r>
                        <a:rPr sz="1800" spc="-10" dirty="0">
                          <a:latin typeface="Arial"/>
                          <a:cs typeface="Arial"/>
                        </a:rPr>
                        <a:t>similares</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ACCD2"/>
                    </a:solidFill>
                  </a:tcPr>
                </a:tc>
                <a:tc>
                  <a:txBody>
                    <a:bodyPr/>
                    <a:lstStyle/>
                    <a:p>
                      <a:pPr>
                        <a:lnSpc>
                          <a:spcPct val="100000"/>
                        </a:lnSpc>
                        <a:spcBef>
                          <a:spcPts val="405"/>
                        </a:spcBef>
                      </a:pPr>
                      <a:endParaRPr sz="1800">
                        <a:latin typeface="Times New Roman"/>
                        <a:cs typeface="Times New Roman"/>
                      </a:endParaRPr>
                    </a:p>
                    <a:p>
                      <a:pPr algn="ctr">
                        <a:lnSpc>
                          <a:spcPct val="100000"/>
                        </a:lnSpc>
                      </a:pPr>
                      <a:r>
                        <a:rPr sz="1800" spc="-50" dirty="0">
                          <a:solidFill>
                            <a:srgbClr val="00AF50"/>
                          </a:solidFill>
                          <a:latin typeface="Wingdings"/>
                          <a:cs typeface="Wingdings"/>
                        </a:rPr>
                        <a:t></a:t>
                      </a:r>
                      <a:endParaRPr sz="1800">
                        <a:latin typeface="Wingdings"/>
                        <a:cs typeface="Wingdings"/>
                      </a:endParaRPr>
                    </a:p>
                  </a:txBody>
                  <a:tcPr marL="0" marR="0" marT="5143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ACCD2"/>
                    </a:solidFill>
                  </a:tcPr>
                </a:tc>
                <a:tc>
                  <a:txBody>
                    <a:bodyPr/>
                    <a:lstStyle/>
                    <a:p>
                      <a:pPr>
                        <a:lnSpc>
                          <a:spcPct val="100000"/>
                        </a:lnSpc>
                        <a:spcBef>
                          <a:spcPts val="405"/>
                        </a:spcBef>
                      </a:pPr>
                      <a:endParaRPr sz="1800">
                        <a:latin typeface="Times New Roman"/>
                        <a:cs typeface="Times New Roman"/>
                      </a:endParaRPr>
                    </a:p>
                    <a:p>
                      <a:pPr marL="3810" algn="ctr">
                        <a:lnSpc>
                          <a:spcPct val="100000"/>
                        </a:lnSpc>
                      </a:pPr>
                      <a:r>
                        <a:rPr sz="1800" spc="-50" dirty="0">
                          <a:solidFill>
                            <a:srgbClr val="C00000"/>
                          </a:solidFill>
                          <a:latin typeface="Arial"/>
                          <a:cs typeface="Arial"/>
                        </a:rPr>
                        <a:t>X</a:t>
                      </a:r>
                      <a:endParaRPr sz="1800">
                        <a:latin typeface="Arial"/>
                        <a:cs typeface="Arial"/>
                      </a:endParaRPr>
                    </a:p>
                  </a:txBody>
                  <a:tcPr marL="0" marR="0" marT="5143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ACCD2"/>
                    </a:solidFill>
                  </a:tcPr>
                </a:tc>
                <a:extLst>
                  <a:ext uri="{0D108BD9-81ED-4DB2-BD59-A6C34878D82A}">
                    <a16:rowId xmlns:a16="http://schemas.microsoft.com/office/drawing/2014/main" val="10001"/>
                  </a:ext>
                </a:extLst>
              </a:tr>
              <a:tr h="1463040">
                <a:tc>
                  <a:txBody>
                    <a:bodyPr/>
                    <a:lstStyle/>
                    <a:p>
                      <a:pPr marL="1270" algn="ctr">
                        <a:lnSpc>
                          <a:spcPct val="100000"/>
                        </a:lnSpc>
                        <a:spcBef>
                          <a:spcPts val="315"/>
                        </a:spcBef>
                      </a:pPr>
                      <a:r>
                        <a:rPr sz="1800" dirty="0">
                          <a:latin typeface="Arial"/>
                          <a:cs typeface="Arial"/>
                        </a:rPr>
                        <a:t>El</a:t>
                      </a:r>
                      <a:r>
                        <a:rPr sz="1800" spc="-5" dirty="0">
                          <a:latin typeface="Arial"/>
                          <a:cs typeface="Arial"/>
                        </a:rPr>
                        <a:t> </a:t>
                      </a:r>
                      <a:r>
                        <a:rPr sz="1800" spc="-10" dirty="0">
                          <a:latin typeface="Arial"/>
                          <a:cs typeface="Arial"/>
                        </a:rPr>
                        <a:t>ahorro</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tc>
                  <a:txBody>
                    <a:bodyPr/>
                    <a:lstStyle/>
                    <a:p>
                      <a:pPr marL="122555" marR="116839" algn="ctr">
                        <a:lnSpc>
                          <a:spcPct val="100000"/>
                        </a:lnSpc>
                        <a:spcBef>
                          <a:spcPts val="315"/>
                        </a:spcBef>
                      </a:pPr>
                      <a:r>
                        <a:rPr sz="1800" dirty="0">
                          <a:latin typeface="Arial"/>
                          <a:cs typeface="Arial"/>
                        </a:rPr>
                        <a:t>Cuando</a:t>
                      </a:r>
                      <a:r>
                        <a:rPr sz="1800" spc="-5" dirty="0">
                          <a:latin typeface="Arial"/>
                          <a:cs typeface="Arial"/>
                        </a:rPr>
                        <a:t> </a:t>
                      </a:r>
                      <a:r>
                        <a:rPr sz="1800" b="1" dirty="0">
                          <a:latin typeface="Arial"/>
                          <a:cs typeface="Arial"/>
                        </a:rPr>
                        <a:t>se</a:t>
                      </a:r>
                      <a:r>
                        <a:rPr sz="1800" b="1" spc="-25" dirty="0">
                          <a:latin typeface="Arial"/>
                          <a:cs typeface="Arial"/>
                        </a:rPr>
                        <a:t> </a:t>
                      </a:r>
                      <a:r>
                        <a:rPr sz="1800" b="1" dirty="0">
                          <a:latin typeface="Arial"/>
                          <a:cs typeface="Arial"/>
                        </a:rPr>
                        <a:t>integra</a:t>
                      </a:r>
                      <a:r>
                        <a:rPr sz="1800" b="1" spc="-20" dirty="0">
                          <a:latin typeface="Arial"/>
                          <a:cs typeface="Arial"/>
                        </a:rPr>
                        <a:t> </a:t>
                      </a:r>
                      <a:r>
                        <a:rPr sz="1800" b="1" dirty="0">
                          <a:latin typeface="Arial"/>
                          <a:cs typeface="Arial"/>
                        </a:rPr>
                        <a:t>por</a:t>
                      </a:r>
                      <a:r>
                        <a:rPr sz="1800" b="1" spc="-35" dirty="0">
                          <a:latin typeface="Arial"/>
                          <a:cs typeface="Arial"/>
                        </a:rPr>
                        <a:t> </a:t>
                      </a:r>
                      <a:r>
                        <a:rPr sz="1800" b="1" spc="-25" dirty="0">
                          <a:latin typeface="Arial"/>
                          <a:cs typeface="Arial"/>
                        </a:rPr>
                        <a:t>un </a:t>
                      </a:r>
                      <a:r>
                        <a:rPr sz="1800" b="1" dirty="0">
                          <a:latin typeface="Arial"/>
                          <a:cs typeface="Arial"/>
                        </a:rPr>
                        <a:t>depósito</a:t>
                      </a:r>
                      <a:r>
                        <a:rPr sz="1800" b="1" spc="-30" dirty="0">
                          <a:latin typeface="Arial"/>
                          <a:cs typeface="Arial"/>
                        </a:rPr>
                        <a:t> </a:t>
                      </a:r>
                      <a:r>
                        <a:rPr sz="1800" dirty="0">
                          <a:latin typeface="Arial"/>
                          <a:cs typeface="Arial"/>
                        </a:rPr>
                        <a:t>de</a:t>
                      </a:r>
                      <a:r>
                        <a:rPr sz="1800" spc="-30" dirty="0">
                          <a:latin typeface="Arial"/>
                          <a:cs typeface="Arial"/>
                        </a:rPr>
                        <a:t> </a:t>
                      </a:r>
                      <a:r>
                        <a:rPr sz="1800" spc="-10" dirty="0">
                          <a:latin typeface="Arial"/>
                          <a:cs typeface="Arial"/>
                        </a:rPr>
                        <a:t>cantidad </a:t>
                      </a:r>
                      <a:r>
                        <a:rPr sz="1800" dirty="0">
                          <a:latin typeface="Arial"/>
                          <a:cs typeface="Arial"/>
                        </a:rPr>
                        <a:t>semanaria,</a:t>
                      </a:r>
                      <a:r>
                        <a:rPr sz="1800" spc="-60" dirty="0">
                          <a:latin typeface="Arial"/>
                          <a:cs typeface="Arial"/>
                        </a:rPr>
                        <a:t> </a:t>
                      </a:r>
                      <a:r>
                        <a:rPr sz="1800" dirty="0">
                          <a:latin typeface="Arial"/>
                          <a:cs typeface="Arial"/>
                        </a:rPr>
                        <a:t>quincenal</a:t>
                      </a:r>
                      <a:r>
                        <a:rPr sz="1800" spc="-45" dirty="0">
                          <a:latin typeface="Arial"/>
                          <a:cs typeface="Arial"/>
                        </a:rPr>
                        <a:t> </a:t>
                      </a:r>
                      <a:r>
                        <a:rPr sz="1800" spc="-50" dirty="0">
                          <a:latin typeface="Arial"/>
                          <a:cs typeface="Arial"/>
                        </a:rPr>
                        <a:t>o </a:t>
                      </a:r>
                      <a:r>
                        <a:rPr sz="1800" spc="-10" dirty="0">
                          <a:latin typeface="Arial"/>
                          <a:cs typeface="Arial"/>
                        </a:rPr>
                        <a:t>mensual:</a:t>
                      </a:r>
                      <a:endParaRPr sz="1800">
                        <a:latin typeface="Arial"/>
                        <a:cs typeface="Arial"/>
                      </a:endParaRPr>
                    </a:p>
                    <a:p>
                      <a:pPr marL="3810" algn="ctr">
                        <a:lnSpc>
                          <a:spcPct val="100000"/>
                        </a:lnSpc>
                        <a:spcBef>
                          <a:spcPts val="5"/>
                        </a:spcBef>
                      </a:pPr>
                      <a:r>
                        <a:rPr sz="1800" b="1" dirty="0">
                          <a:latin typeface="Arial"/>
                          <a:cs typeface="Arial"/>
                        </a:rPr>
                        <a:t>trabajador</a:t>
                      </a:r>
                      <a:r>
                        <a:rPr sz="1800" b="1" spc="-5" dirty="0">
                          <a:latin typeface="Arial"/>
                          <a:cs typeface="Arial"/>
                        </a:rPr>
                        <a:t> </a:t>
                      </a:r>
                      <a:r>
                        <a:rPr sz="1800" b="1" dirty="0">
                          <a:latin typeface="Arial"/>
                          <a:cs typeface="Arial"/>
                        </a:rPr>
                        <a:t>=</a:t>
                      </a:r>
                      <a:r>
                        <a:rPr sz="1800" b="1" spc="-10" dirty="0">
                          <a:latin typeface="Arial"/>
                          <a:cs typeface="Arial"/>
                        </a:rPr>
                        <a:t> patrón</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tc>
                  <a:txBody>
                    <a:bodyPr/>
                    <a:lstStyle/>
                    <a:p>
                      <a:pPr marL="155575" marR="144145" algn="ctr">
                        <a:lnSpc>
                          <a:spcPct val="100000"/>
                        </a:lnSpc>
                        <a:spcBef>
                          <a:spcPts val="315"/>
                        </a:spcBef>
                      </a:pPr>
                      <a:r>
                        <a:rPr sz="1800" dirty="0">
                          <a:latin typeface="Arial"/>
                          <a:cs typeface="Arial"/>
                        </a:rPr>
                        <a:t>Cuando</a:t>
                      </a:r>
                      <a:r>
                        <a:rPr sz="1800" spc="-5" dirty="0">
                          <a:latin typeface="Arial"/>
                          <a:cs typeface="Arial"/>
                        </a:rPr>
                        <a:t> </a:t>
                      </a:r>
                      <a:r>
                        <a:rPr sz="1800" b="1" dirty="0">
                          <a:latin typeface="Arial"/>
                          <a:cs typeface="Arial"/>
                        </a:rPr>
                        <a:t>se</a:t>
                      </a:r>
                      <a:r>
                        <a:rPr sz="1800" b="1" spc="-15" dirty="0">
                          <a:latin typeface="Arial"/>
                          <a:cs typeface="Arial"/>
                        </a:rPr>
                        <a:t> </a:t>
                      </a:r>
                      <a:r>
                        <a:rPr sz="1800" b="1" dirty="0">
                          <a:latin typeface="Arial"/>
                          <a:cs typeface="Arial"/>
                        </a:rPr>
                        <a:t>constituya</a:t>
                      </a:r>
                      <a:r>
                        <a:rPr sz="1800" b="1" spc="-10" dirty="0">
                          <a:latin typeface="Arial"/>
                          <a:cs typeface="Arial"/>
                        </a:rPr>
                        <a:t> </a:t>
                      </a:r>
                      <a:r>
                        <a:rPr sz="1800" b="1" spc="-25" dirty="0">
                          <a:latin typeface="Arial"/>
                          <a:cs typeface="Arial"/>
                        </a:rPr>
                        <a:t>de </a:t>
                      </a:r>
                      <a:r>
                        <a:rPr sz="1800" b="1" dirty="0">
                          <a:latin typeface="Arial"/>
                          <a:cs typeface="Arial"/>
                        </a:rPr>
                        <a:t>forma</a:t>
                      </a:r>
                      <a:r>
                        <a:rPr sz="1800" b="1" spc="-40" dirty="0">
                          <a:latin typeface="Arial"/>
                          <a:cs typeface="Arial"/>
                        </a:rPr>
                        <a:t> </a:t>
                      </a:r>
                      <a:r>
                        <a:rPr sz="1800" b="1" dirty="0">
                          <a:latin typeface="Arial"/>
                          <a:cs typeface="Arial"/>
                        </a:rPr>
                        <a:t>diversa</a:t>
                      </a:r>
                      <a:r>
                        <a:rPr sz="1800" b="1" spc="15" dirty="0">
                          <a:latin typeface="Arial"/>
                          <a:cs typeface="Arial"/>
                        </a:rPr>
                        <a:t> </a:t>
                      </a:r>
                      <a:r>
                        <a:rPr sz="1800" dirty="0">
                          <a:latin typeface="Arial"/>
                          <a:cs typeface="Arial"/>
                        </a:rPr>
                        <a:t>o</a:t>
                      </a:r>
                      <a:r>
                        <a:rPr sz="1800" spc="-30" dirty="0">
                          <a:latin typeface="Arial"/>
                          <a:cs typeface="Arial"/>
                        </a:rPr>
                        <a:t> </a:t>
                      </a:r>
                      <a:r>
                        <a:rPr sz="1800" dirty="0">
                          <a:latin typeface="Arial"/>
                          <a:cs typeface="Arial"/>
                        </a:rPr>
                        <a:t>pueda</a:t>
                      </a:r>
                      <a:r>
                        <a:rPr sz="1800" spc="-25" dirty="0">
                          <a:latin typeface="Arial"/>
                          <a:cs typeface="Arial"/>
                        </a:rPr>
                        <a:t> el </a:t>
                      </a:r>
                      <a:r>
                        <a:rPr sz="1800" dirty="0">
                          <a:latin typeface="Arial"/>
                          <a:cs typeface="Arial"/>
                        </a:rPr>
                        <a:t>trabajador</a:t>
                      </a:r>
                      <a:r>
                        <a:rPr sz="1800" spc="-40" dirty="0">
                          <a:latin typeface="Arial"/>
                          <a:cs typeface="Arial"/>
                        </a:rPr>
                        <a:t> </a:t>
                      </a:r>
                      <a:r>
                        <a:rPr sz="1800" b="1" dirty="0">
                          <a:latin typeface="Arial"/>
                          <a:cs typeface="Arial"/>
                        </a:rPr>
                        <a:t>retirarlo</a:t>
                      </a:r>
                      <a:r>
                        <a:rPr sz="1800" b="1" spc="-55" dirty="0">
                          <a:latin typeface="Arial"/>
                          <a:cs typeface="Arial"/>
                        </a:rPr>
                        <a:t> </a:t>
                      </a:r>
                      <a:r>
                        <a:rPr sz="1800" b="1" spc="-25" dirty="0">
                          <a:latin typeface="Arial"/>
                          <a:cs typeface="Arial"/>
                        </a:rPr>
                        <a:t>más </a:t>
                      </a:r>
                      <a:r>
                        <a:rPr sz="1800" b="1" dirty="0">
                          <a:latin typeface="Arial"/>
                          <a:cs typeface="Arial"/>
                        </a:rPr>
                        <a:t>de</a:t>
                      </a:r>
                      <a:r>
                        <a:rPr sz="1800" b="1" spc="-20" dirty="0">
                          <a:latin typeface="Arial"/>
                          <a:cs typeface="Arial"/>
                        </a:rPr>
                        <a:t> </a:t>
                      </a:r>
                      <a:r>
                        <a:rPr sz="1800" b="1" dirty="0">
                          <a:latin typeface="Arial"/>
                          <a:cs typeface="Arial"/>
                        </a:rPr>
                        <a:t>dos</a:t>
                      </a:r>
                      <a:r>
                        <a:rPr sz="1800" b="1" spc="-30" dirty="0">
                          <a:latin typeface="Arial"/>
                          <a:cs typeface="Arial"/>
                        </a:rPr>
                        <a:t> </a:t>
                      </a:r>
                      <a:r>
                        <a:rPr sz="1800" b="1" dirty="0">
                          <a:latin typeface="Arial"/>
                          <a:cs typeface="Arial"/>
                        </a:rPr>
                        <a:t>veces</a:t>
                      </a:r>
                      <a:r>
                        <a:rPr sz="1800" b="1" spc="15" dirty="0">
                          <a:latin typeface="Arial"/>
                          <a:cs typeface="Arial"/>
                        </a:rPr>
                        <a:t> </a:t>
                      </a:r>
                      <a:r>
                        <a:rPr sz="1800" b="1" dirty="0">
                          <a:latin typeface="Arial"/>
                          <a:cs typeface="Arial"/>
                        </a:rPr>
                        <a:t>al</a:t>
                      </a:r>
                      <a:r>
                        <a:rPr sz="1800" b="1" spc="-20" dirty="0">
                          <a:latin typeface="Arial"/>
                          <a:cs typeface="Arial"/>
                        </a:rPr>
                        <a:t> </a:t>
                      </a:r>
                      <a:r>
                        <a:rPr sz="1800" b="1" spc="-25" dirty="0">
                          <a:latin typeface="Arial"/>
                          <a:cs typeface="Arial"/>
                        </a:rPr>
                        <a:t>año</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extLst>
                  <a:ext uri="{0D108BD9-81ED-4DB2-BD59-A6C34878D82A}">
                    <a16:rowId xmlns:a16="http://schemas.microsoft.com/office/drawing/2014/main" val="10002"/>
                  </a:ext>
                </a:extLst>
              </a:tr>
              <a:tr h="1188720">
                <a:tc>
                  <a:txBody>
                    <a:bodyPr/>
                    <a:lstStyle/>
                    <a:p>
                      <a:pPr marL="168275" marR="161925" algn="ctr">
                        <a:lnSpc>
                          <a:spcPct val="100000"/>
                        </a:lnSpc>
                        <a:spcBef>
                          <a:spcPts val="320"/>
                        </a:spcBef>
                      </a:pPr>
                      <a:r>
                        <a:rPr sz="1800" dirty="0">
                          <a:latin typeface="Arial"/>
                          <a:cs typeface="Arial"/>
                        </a:rPr>
                        <a:t>Cantidades</a:t>
                      </a:r>
                      <a:r>
                        <a:rPr sz="1800" spc="-40" dirty="0">
                          <a:latin typeface="Arial"/>
                          <a:cs typeface="Arial"/>
                        </a:rPr>
                        <a:t> </a:t>
                      </a:r>
                      <a:r>
                        <a:rPr sz="1800" dirty="0">
                          <a:latin typeface="Arial"/>
                          <a:cs typeface="Arial"/>
                        </a:rPr>
                        <a:t>otorgadas</a:t>
                      </a:r>
                      <a:r>
                        <a:rPr sz="1800" spc="-40" dirty="0">
                          <a:latin typeface="Arial"/>
                          <a:cs typeface="Arial"/>
                        </a:rPr>
                        <a:t> </a:t>
                      </a:r>
                      <a:r>
                        <a:rPr sz="1800" spc="-25" dirty="0">
                          <a:latin typeface="Arial"/>
                          <a:cs typeface="Arial"/>
                        </a:rPr>
                        <a:t>por </a:t>
                      </a:r>
                      <a:r>
                        <a:rPr sz="1800" dirty="0">
                          <a:latin typeface="Arial"/>
                          <a:cs typeface="Arial"/>
                        </a:rPr>
                        <a:t>el</a:t>
                      </a:r>
                      <a:r>
                        <a:rPr sz="1800" spc="-30" dirty="0">
                          <a:latin typeface="Arial"/>
                          <a:cs typeface="Arial"/>
                        </a:rPr>
                        <a:t> </a:t>
                      </a:r>
                      <a:r>
                        <a:rPr sz="1800" dirty="0">
                          <a:latin typeface="Arial"/>
                          <a:cs typeface="Arial"/>
                        </a:rPr>
                        <a:t>patrón</a:t>
                      </a:r>
                      <a:r>
                        <a:rPr sz="1800" spc="-15" dirty="0">
                          <a:latin typeface="Arial"/>
                          <a:cs typeface="Arial"/>
                        </a:rPr>
                        <a:t> </a:t>
                      </a:r>
                      <a:r>
                        <a:rPr sz="1800" dirty="0">
                          <a:latin typeface="Arial"/>
                          <a:cs typeface="Arial"/>
                        </a:rPr>
                        <a:t>para</a:t>
                      </a:r>
                      <a:r>
                        <a:rPr sz="1800" spc="-10" dirty="0">
                          <a:latin typeface="Arial"/>
                          <a:cs typeface="Arial"/>
                        </a:rPr>
                        <a:t> </a:t>
                      </a:r>
                      <a:r>
                        <a:rPr sz="1800" spc="-20" dirty="0">
                          <a:latin typeface="Arial"/>
                          <a:cs typeface="Arial"/>
                        </a:rPr>
                        <a:t>fines </a:t>
                      </a:r>
                      <a:r>
                        <a:rPr sz="1800" dirty="0">
                          <a:latin typeface="Arial"/>
                          <a:cs typeface="Arial"/>
                        </a:rPr>
                        <a:t>sociales</a:t>
                      </a:r>
                      <a:r>
                        <a:rPr sz="1800" spc="-30" dirty="0">
                          <a:latin typeface="Arial"/>
                          <a:cs typeface="Arial"/>
                        </a:rPr>
                        <a:t> </a:t>
                      </a:r>
                      <a:r>
                        <a:rPr sz="1800" dirty="0">
                          <a:latin typeface="Arial"/>
                          <a:cs typeface="Arial"/>
                        </a:rPr>
                        <a:t>de</a:t>
                      </a:r>
                      <a:r>
                        <a:rPr sz="1800" spc="-25" dirty="0">
                          <a:latin typeface="Arial"/>
                          <a:cs typeface="Arial"/>
                        </a:rPr>
                        <a:t> </a:t>
                      </a:r>
                      <a:r>
                        <a:rPr sz="1800" spc="-10" dirty="0">
                          <a:latin typeface="Arial"/>
                          <a:cs typeface="Arial"/>
                        </a:rPr>
                        <a:t>carácter sindical</a:t>
                      </a:r>
                      <a:endParaRPr sz="18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ACCD2"/>
                    </a:solidFill>
                  </a:tcPr>
                </a:tc>
                <a:tc>
                  <a:txBody>
                    <a:bodyPr/>
                    <a:lstStyle/>
                    <a:p>
                      <a:pPr>
                        <a:lnSpc>
                          <a:spcPct val="100000"/>
                        </a:lnSpc>
                        <a:spcBef>
                          <a:spcPts val="409"/>
                        </a:spcBef>
                      </a:pPr>
                      <a:endParaRPr sz="1800">
                        <a:latin typeface="Times New Roman"/>
                        <a:cs typeface="Times New Roman"/>
                      </a:endParaRPr>
                    </a:p>
                    <a:p>
                      <a:pPr algn="ctr">
                        <a:lnSpc>
                          <a:spcPct val="100000"/>
                        </a:lnSpc>
                      </a:pPr>
                      <a:r>
                        <a:rPr sz="1800" spc="-50" dirty="0">
                          <a:solidFill>
                            <a:srgbClr val="00AF50"/>
                          </a:solidFill>
                          <a:latin typeface="Wingdings"/>
                          <a:cs typeface="Wingdings"/>
                        </a:rPr>
                        <a:t></a:t>
                      </a:r>
                      <a:endParaRPr sz="1800">
                        <a:latin typeface="Wingdings"/>
                        <a:cs typeface="Wingdings"/>
                      </a:endParaRPr>
                    </a:p>
                  </a:txBody>
                  <a:tcPr marL="0" marR="0" marT="52069"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ACCD2"/>
                    </a:solidFill>
                  </a:tcPr>
                </a:tc>
                <a:tc>
                  <a:txBody>
                    <a:bodyPr/>
                    <a:lstStyle/>
                    <a:p>
                      <a:pPr>
                        <a:lnSpc>
                          <a:spcPct val="100000"/>
                        </a:lnSpc>
                        <a:spcBef>
                          <a:spcPts val="409"/>
                        </a:spcBef>
                      </a:pPr>
                      <a:endParaRPr sz="1800">
                        <a:latin typeface="Times New Roman"/>
                        <a:cs typeface="Times New Roman"/>
                      </a:endParaRPr>
                    </a:p>
                    <a:p>
                      <a:pPr marL="3810" algn="ctr">
                        <a:lnSpc>
                          <a:spcPct val="100000"/>
                        </a:lnSpc>
                      </a:pPr>
                      <a:r>
                        <a:rPr sz="1800" spc="-50" dirty="0">
                          <a:solidFill>
                            <a:srgbClr val="C00000"/>
                          </a:solidFill>
                          <a:latin typeface="Arial"/>
                          <a:cs typeface="Arial"/>
                        </a:rPr>
                        <a:t>X</a:t>
                      </a:r>
                      <a:endParaRPr sz="1800">
                        <a:latin typeface="Arial"/>
                        <a:cs typeface="Arial"/>
                      </a:endParaRPr>
                    </a:p>
                  </a:txBody>
                  <a:tcPr marL="0" marR="0" marT="52069"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ACCD2"/>
                    </a:solid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98628" rIns="0" bIns="0" rtlCol="0">
            <a:spAutoFit/>
          </a:bodyPr>
          <a:lstStyle/>
          <a:p>
            <a:pPr marL="12700">
              <a:lnSpc>
                <a:spcPts val="4250"/>
              </a:lnSpc>
              <a:spcBef>
                <a:spcPts val="100"/>
              </a:spcBef>
            </a:pPr>
            <a:r>
              <a:rPr dirty="0"/>
              <a:t>Conceptos</a:t>
            </a:r>
            <a:r>
              <a:rPr spc="-50" dirty="0"/>
              <a:t> </a:t>
            </a:r>
            <a:r>
              <a:rPr dirty="0"/>
              <a:t>que</a:t>
            </a:r>
            <a:r>
              <a:rPr spc="-15" dirty="0"/>
              <a:t> </a:t>
            </a:r>
            <a:r>
              <a:rPr dirty="0"/>
              <a:t>no</a:t>
            </a:r>
            <a:r>
              <a:rPr spc="-15" dirty="0"/>
              <a:t> </a:t>
            </a:r>
            <a:r>
              <a:rPr dirty="0"/>
              <a:t>integran</a:t>
            </a:r>
            <a:r>
              <a:rPr spc="-45" dirty="0"/>
              <a:t> </a:t>
            </a:r>
            <a:r>
              <a:rPr spc="-25" dirty="0"/>
              <a:t>SBC</a:t>
            </a:r>
          </a:p>
          <a:p>
            <a:pPr marL="12700">
              <a:lnSpc>
                <a:spcPts val="1850"/>
              </a:lnSpc>
            </a:pPr>
            <a:r>
              <a:rPr sz="1600" dirty="0"/>
              <a:t>Art.</a:t>
            </a:r>
            <a:r>
              <a:rPr sz="1600" spc="-5" dirty="0"/>
              <a:t> </a:t>
            </a:r>
            <a:r>
              <a:rPr sz="1600" dirty="0"/>
              <a:t>27</a:t>
            </a:r>
            <a:r>
              <a:rPr sz="1600" spc="-25" dirty="0"/>
              <a:t> LSS</a:t>
            </a:r>
            <a:endParaRPr sz="1600"/>
          </a:p>
        </p:txBody>
      </p:sp>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41</a:t>
            </a:fld>
            <a:endParaRPr kumimoji="0" sz="1200" b="1" i="0" u="none" strike="noStrike" kern="0" cap="none" spc="-25" normalizeH="0" baseline="0" noProof="0" dirty="0">
              <a:ln>
                <a:noFill/>
              </a:ln>
              <a:solidFill>
                <a:srgbClr val="001F5F"/>
              </a:solidFill>
              <a:effectLst/>
              <a:uLnTx/>
              <a:uFillTx/>
              <a:latin typeface="Arial"/>
              <a:cs typeface="Arial"/>
            </a:endParaRPr>
          </a:p>
        </p:txBody>
      </p:sp>
      <p:graphicFrame>
        <p:nvGraphicFramePr>
          <p:cNvPr id="3" name="object 3"/>
          <p:cNvGraphicFramePr>
            <a:graphicFrameLocks noGrp="1"/>
          </p:cNvGraphicFramePr>
          <p:nvPr/>
        </p:nvGraphicFramePr>
        <p:xfrm>
          <a:off x="1706626" y="1830704"/>
          <a:ext cx="8896350" cy="3937000"/>
        </p:xfrm>
        <a:graphic>
          <a:graphicData uri="http://schemas.openxmlformats.org/drawingml/2006/table">
            <a:tbl>
              <a:tblPr firstRow="1" bandRow="1">
                <a:tableStyleId>{2D5ABB26-0587-4C30-8999-92F81FD0307C}</a:tableStyleId>
              </a:tblPr>
              <a:tblGrid>
                <a:gridCol w="2965450">
                  <a:extLst>
                    <a:ext uri="{9D8B030D-6E8A-4147-A177-3AD203B41FA5}">
                      <a16:colId xmlns:a16="http://schemas.microsoft.com/office/drawing/2014/main" val="20000"/>
                    </a:ext>
                  </a:extLst>
                </a:gridCol>
                <a:gridCol w="2965450">
                  <a:extLst>
                    <a:ext uri="{9D8B030D-6E8A-4147-A177-3AD203B41FA5}">
                      <a16:colId xmlns:a16="http://schemas.microsoft.com/office/drawing/2014/main" val="20001"/>
                    </a:ext>
                  </a:extLst>
                </a:gridCol>
                <a:gridCol w="2965450">
                  <a:extLst>
                    <a:ext uri="{9D8B030D-6E8A-4147-A177-3AD203B41FA5}">
                      <a16:colId xmlns:a16="http://schemas.microsoft.com/office/drawing/2014/main" val="20002"/>
                    </a:ext>
                  </a:extLst>
                </a:gridCol>
              </a:tblGrid>
              <a:tr h="370840">
                <a:tc>
                  <a:txBody>
                    <a:bodyPr/>
                    <a:lstStyle/>
                    <a:p>
                      <a:pPr marL="954405">
                        <a:lnSpc>
                          <a:spcPct val="100000"/>
                        </a:lnSpc>
                        <a:spcBef>
                          <a:spcPts val="315"/>
                        </a:spcBef>
                      </a:pPr>
                      <a:r>
                        <a:rPr sz="1800" b="1" spc="-10" dirty="0">
                          <a:solidFill>
                            <a:srgbClr val="FFFFFF"/>
                          </a:solidFill>
                          <a:latin typeface="Arial"/>
                          <a:cs typeface="Arial"/>
                        </a:rPr>
                        <a:t>Concepto</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L="1905" algn="ctr">
                        <a:lnSpc>
                          <a:spcPct val="100000"/>
                        </a:lnSpc>
                        <a:spcBef>
                          <a:spcPts val="315"/>
                        </a:spcBef>
                      </a:pPr>
                      <a:r>
                        <a:rPr sz="1800" b="1" dirty="0">
                          <a:solidFill>
                            <a:srgbClr val="FFFFFF"/>
                          </a:solidFill>
                          <a:latin typeface="Arial"/>
                          <a:cs typeface="Arial"/>
                        </a:rPr>
                        <a:t>No</a:t>
                      </a:r>
                      <a:r>
                        <a:rPr sz="1800" b="1" spc="-25" dirty="0">
                          <a:solidFill>
                            <a:srgbClr val="FFFFFF"/>
                          </a:solidFill>
                          <a:latin typeface="Arial"/>
                          <a:cs typeface="Arial"/>
                        </a:rPr>
                        <a:t> </a:t>
                      </a:r>
                      <a:r>
                        <a:rPr sz="1800" b="1" dirty="0">
                          <a:solidFill>
                            <a:srgbClr val="FFFFFF"/>
                          </a:solidFill>
                          <a:latin typeface="Arial"/>
                          <a:cs typeface="Arial"/>
                        </a:rPr>
                        <a:t>integra</a:t>
                      </a:r>
                      <a:r>
                        <a:rPr sz="1800" b="1" spc="-35" dirty="0">
                          <a:solidFill>
                            <a:srgbClr val="FFFFFF"/>
                          </a:solidFill>
                          <a:latin typeface="Arial"/>
                          <a:cs typeface="Arial"/>
                        </a:rPr>
                        <a:t> </a:t>
                      </a:r>
                      <a:r>
                        <a:rPr sz="1800" b="1" spc="-25" dirty="0">
                          <a:solidFill>
                            <a:srgbClr val="FFFFFF"/>
                          </a:solidFill>
                          <a:latin typeface="Arial"/>
                          <a:cs typeface="Arial"/>
                        </a:rPr>
                        <a:t>SBC</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L="635" algn="ctr">
                        <a:lnSpc>
                          <a:spcPct val="100000"/>
                        </a:lnSpc>
                        <a:spcBef>
                          <a:spcPts val="315"/>
                        </a:spcBef>
                      </a:pPr>
                      <a:r>
                        <a:rPr sz="1800" b="1" dirty="0">
                          <a:solidFill>
                            <a:srgbClr val="FFFFFF"/>
                          </a:solidFill>
                          <a:latin typeface="Arial"/>
                          <a:cs typeface="Arial"/>
                        </a:rPr>
                        <a:t>Integra</a:t>
                      </a:r>
                      <a:r>
                        <a:rPr sz="1800" b="1" spc="-45" dirty="0">
                          <a:solidFill>
                            <a:srgbClr val="FFFFFF"/>
                          </a:solidFill>
                          <a:latin typeface="Arial"/>
                          <a:cs typeface="Arial"/>
                        </a:rPr>
                        <a:t> </a:t>
                      </a:r>
                      <a:r>
                        <a:rPr sz="1800" b="1" spc="-25" dirty="0">
                          <a:solidFill>
                            <a:srgbClr val="FFFFFF"/>
                          </a:solidFill>
                          <a:latin typeface="Arial"/>
                          <a:cs typeface="Arial"/>
                        </a:rPr>
                        <a:t>SBC</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extLst>
                  <a:ext uri="{0D108BD9-81ED-4DB2-BD59-A6C34878D82A}">
                    <a16:rowId xmlns:a16="http://schemas.microsoft.com/office/drawing/2014/main" val="10000"/>
                  </a:ext>
                </a:extLst>
              </a:tr>
              <a:tr h="1463040">
                <a:tc>
                  <a:txBody>
                    <a:bodyPr/>
                    <a:lstStyle/>
                    <a:p>
                      <a:pPr marL="220345" marR="212090" algn="ctr">
                        <a:lnSpc>
                          <a:spcPct val="100000"/>
                        </a:lnSpc>
                        <a:spcBef>
                          <a:spcPts val="315"/>
                        </a:spcBef>
                      </a:pPr>
                      <a:r>
                        <a:rPr sz="1800" dirty="0">
                          <a:latin typeface="Arial"/>
                          <a:cs typeface="Arial"/>
                        </a:rPr>
                        <a:t>Aportaciones</a:t>
                      </a:r>
                      <a:r>
                        <a:rPr sz="1800" spc="-50" dirty="0">
                          <a:latin typeface="Arial"/>
                          <a:cs typeface="Arial"/>
                        </a:rPr>
                        <a:t> </a:t>
                      </a:r>
                      <a:r>
                        <a:rPr sz="1800" spc="-10" dirty="0">
                          <a:latin typeface="Arial"/>
                          <a:cs typeface="Arial"/>
                        </a:rPr>
                        <a:t>patronales </a:t>
                      </a:r>
                      <a:r>
                        <a:rPr sz="1800" dirty="0">
                          <a:latin typeface="Arial"/>
                          <a:cs typeface="Arial"/>
                        </a:rPr>
                        <a:t>adicionales</a:t>
                      </a:r>
                      <a:r>
                        <a:rPr sz="1800" spc="-25" dirty="0">
                          <a:latin typeface="Arial"/>
                          <a:cs typeface="Arial"/>
                        </a:rPr>
                        <a:t> </a:t>
                      </a:r>
                      <a:r>
                        <a:rPr sz="1800" dirty="0">
                          <a:latin typeface="Arial"/>
                          <a:cs typeface="Arial"/>
                        </a:rPr>
                        <a:t>por</a:t>
                      </a:r>
                      <a:r>
                        <a:rPr sz="1800" spc="-50" dirty="0">
                          <a:latin typeface="Arial"/>
                          <a:cs typeface="Arial"/>
                        </a:rPr>
                        <a:t> </a:t>
                      </a:r>
                      <a:r>
                        <a:rPr sz="1800" spc="-10" dirty="0">
                          <a:latin typeface="Arial"/>
                          <a:cs typeface="Arial"/>
                        </a:rPr>
                        <a:t>concepto </a:t>
                      </a:r>
                      <a:r>
                        <a:rPr sz="1800" dirty="0">
                          <a:latin typeface="Arial"/>
                          <a:cs typeface="Arial"/>
                        </a:rPr>
                        <a:t>de</a:t>
                      </a:r>
                      <a:r>
                        <a:rPr sz="1800" spc="-30" dirty="0">
                          <a:latin typeface="Arial"/>
                          <a:cs typeface="Arial"/>
                        </a:rPr>
                        <a:t> </a:t>
                      </a:r>
                      <a:r>
                        <a:rPr sz="1800" dirty="0">
                          <a:latin typeface="Arial"/>
                          <a:cs typeface="Arial"/>
                        </a:rPr>
                        <a:t>cuotas</a:t>
                      </a:r>
                      <a:r>
                        <a:rPr sz="1800" spc="-10" dirty="0">
                          <a:latin typeface="Arial"/>
                          <a:cs typeface="Arial"/>
                        </a:rPr>
                        <a:t> </a:t>
                      </a:r>
                      <a:r>
                        <a:rPr sz="1800" dirty="0">
                          <a:latin typeface="Arial"/>
                          <a:cs typeface="Arial"/>
                        </a:rPr>
                        <a:t>del</a:t>
                      </a:r>
                      <a:r>
                        <a:rPr sz="1800" spc="-20" dirty="0">
                          <a:latin typeface="Arial"/>
                          <a:cs typeface="Arial"/>
                        </a:rPr>
                        <a:t> </a:t>
                      </a:r>
                      <a:r>
                        <a:rPr sz="1800" dirty="0">
                          <a:latin typeface="Arial"/>
                          <a:cs typeface="Arial"/>
                        </a:rPr>
                        <a:t>seguro</a:t>
                      </a:r>
                      <a:r>
                        <a:rPr sz="1800" spc="-10" dirty="0">
                          <a:latin typeface="Arial"/>
                          <a:cs typeface="Arial"/>
                        </a:rPr>
                        <a:t> </a:t>
                      </a:r>
                      <a:r>
                        <a:rPr sz="1800" spc="-25" dirty="0">
                          <a:latin typeface="Arial"/>
                          <a:cs typeface="Arial"/>
                        </a:rPr>
                        <a:t>de </a:t>
                      </a:r>
                      <a:r>
                        <a:rPr sz="1800" dirty="0">
                          <a:latin typeface="Arial"/>
                          <a:cs typeface="Arial"/>
                        </a:rPr>
                        <a:t>retiro,</a:t>
                      </a:r>
                      <a:r>
                        <a:rPr sz="1800" spc="-25" dirty="0">
                          <a:latin typeface="Arial"/>
                          <a:cs typeface="Arial"/>
                        </a:rPr>
                        <a:t> </a:t>
                      </a:r>
                      <a:r>
                        <a:rPr sz="1800" dirty="0">
                          <a:latin typeface="Arial"/>
                          <a:cs typeface="Arial"/>
                        </a:rPr>
                        <a:t>cesantía</a:t>
                      </a:r>
                      <a:r>
                        <a:rPr sz="1800" spc="-25" dirty="0">
                          <a:latin typeface="Arial"/>
                          <a:cs typeface="Arial"/>
                        </a:rPr>
                        <a:t> </a:t>
                      </a:r>
                      <a:r>
                        <a:rPr sz="1800" dirty="0">
                          <a:latin typeface="Arial"/>
                          <a:cs typeface="Arial"/>
                        </a:rPr>
                        <a:t>en</a:t>
                      </a:r>
                      <a:r>
                        <a:rPr sz="1800" spc="-20" dirty="0">
                          <a:latin typeface="Arial"/>
                          <a:cs typeface="Arial"/>
                        </a:rPr>
                        <a:t> edad </a:t>
                      </a:r>
                      <a:r>
                        <a:rPr sz="1800" dirty="0">
                          <a:latin typeface="Arial"/>
                          <a:cs typeface="Arial"/>
                        </a:rPr>
                        <a:t>avanzada</a:t>
                      </a:r>
                      <a:r>
                        <a:rPr sz="1800" spc="-10" dirty="0">
                          <a:latin typeface="Arial"/>
                          <a:cs typeface="Arial"/>
                        </a:rPr>
                        <a:t> </a:t>
                      </a:r>
                      <a:r>
                        <a:rPr sz="1800" dirty="0">
                          <a:latin typeface="Arial"/>
                          <a:cs typeface="Arial"/>
                        </a:rPr>
                        <a:t>y</a:t>
                      </a:r>
                      <a:r>
                        <a:rPr sz="1800" spc="-30" dirty="0">
                          <a:latin typeface="Arial"/>
                          <a:cs typeface="Arial"/>
                        </a:rPr>
                        <a:t> </a:t>
                      </a:r>
                      <a:r>
                        <a:rPr sz="1800" spc="-10" dirty="0">
                          <a:latin typeface="Arial"/>
                          <a:cs typeface="Arial"/>
                        </a:rPr>
                        <a:t>vejez</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ACCD2"/>
                    </a:solidFill>
                  </a:tcPr>
                </a:tc>
                <a:tc>
                  <a:txBody>
                    <a:bodyPr/>
                    <a:lstStyle/>
                    <a:p>
                      <a:pPr>
                        <a:lnSpc>
                          <a:spcPct val="100000"/>
                        </a:lnSpc>
                        <a:spcBef>
                          <a:spcPts val="405"/>
                        </a:spcBef>
                      </a:pPr>
                      <a:endParaRPr sz="1800">
                        <a:latin typeface="Times New Roman"/>
                        <a:cs typeface="Times New Roman"/>
                      </a:endParaRPr>
                    </a:p>
                    <a:p>
                      <a:pPr algn="ctr">
                        <a:lnSpc>
                          <a:spcPct val="100000"/>
                        </a:lnSpc>
                      </a:pPr>
                      <a:r>
                        <a:rPr sz="1800" spc="-50" dirty="0">
                          <a:solidFill>
                            <a:srgbClr val="00AF50"/>
                          </a:solidFill>
                          <a:latin typeface="Wingdings"/>
                          <a:cs typeface="Wingdings"/>
                        </a:rPr>
                        <a:t></a:t>
                      </a:r>
                      <a:endParaRPr sz="1800">
                        <a:latin typeface="Wingdings"/>
                        <a:cs typeface="Wingdings"/>
                      </a:endParaRPr>
                    </a:p>
                  </a:txBody>
                  <a:tcPr marL="0" marR="0" marT="5143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ACCD2"/>
                    </a:solidFill>
                  </a:tcPr>
                </a:tc>
                <a:tc>
                  <a:txBody>
                    <a:bodyPr/>
                    <a:lstStyle/>
                    <a:p>
                      <a:pPr>
                        <a:lnSpc>
                          <a:spcPct val="100000"/>
                        </a:lnSpc>
                        <a:spcBef>
                          <a:spcPts val="405"/>
                        </a:spcBef>
                      </a:pPr>
                      <a:endParaRPr sz="1800">
                        <a:latin typeface="Times New Roman"/>
                        <a:cs typeface="Times New Roman"/>
                      </a:endParaRPr>
                    </a:p>
                    <a:p>
                      <a:pPr marL="3810" algn="ctr">
                        <a:lnSpc>
                          <a:spcPct val="100000"/>
                        </a:lnSpc>
                      </a:pPr>
                      <a:r>
                        <a:rPr sz="1800" spc="-50" dirty="0">
                          <a:solidFill>
                            <a:srgbClr val="C00000"/>
                          </a:solidFill>
                          <a:latin typeface="Arial"/>
                          <a:cs typeface="Arial"/>
                        </a:rPr>
                        <a:t>X</a:t>
                      </a:r>
                      <a:endParaRPr sz="1800">
                        <a:latin typeface="Arial"/>
                        <a:cs typeface="Arial"/>
                      </a:endParaRPr>
                    </a:p>
                  </a:txBody>
                  <a:tcPr marL="0" marR="0" marT="5143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ACCD2"/>
                    </a:solidFill>
                  </a:tcPr>
                </a:tc>
                <a:extLst>
                  <a:ext uri="{0D108BD9-81ED-4DB2-BD59-A6C34878D82A}">
                    <a16:rowId xmlns:a16="http://schemas.microsoft.com/office/drawing/2014/main" val="10001"/>
                  </a:ext>
                </a:extLst>
              </a:tr>
              <a:tr h="914400">
                <a:tc>
                  <a:txBody>
                    <a:bodyPr/>
                    <a:lstStyle/>
                    <a:p>
                      <a:pPr marL="276225" marR="267335" algn="ctr">
                        <a:lnSpc>
                          <a:spcPct val="100000"/>
                        </a:lnSpc>
                        <a:spcBef>
                          <a:spcPts val="315"/>
                        </a:spcBef>
                      </a:pPr>
                      <a:r>
                        <a:rPr sz="1800" dirty="0">
                          <a:latin typeface="Arial"/>
                          <a:cs typeface="Arial"/>
                        </a:rPr>
                        <a:t>Cuotas</a:t>
                      </a:r>
                      <a:r>
                        <a:rPr sz="1800" spc="-30" dirty="0">
                          <a:latin typeface="Arial"/>
                          <a:cs typeface="Arial"/>
                        </a:rPr>
                        <a:t> </a:t>
                      </a:r>
                      <a:r>
                        <a:rPr sz="1800" dirty="0">
                          <a:latin typeface="Arial"/>
                          <a:cs typeface="Arial"/>
                        </a:rPr>
                        <a:t>patronales</a:t>
                      </a:r>
                      <a:r>
                        <a:rPr sz="1800" spc="-30" dirty="0">
                          <a:latin typeface="Arial"/>
                          <a:cs typeface="Arial"/>
                        </a:rPr>
                        <a:t> </a:t>
                      </a:r>
                      <a:r>
                        <a:rPr sz="1800" dirty="0">
                          <a:latin typeface="Arial"/>
                          <a:cs typeface="Arial"/>
                        </a:rPr>
                        <a:t>de</a:t>
                      </a:r>
                      <a:r>
                        <a:rPr sz="1800" spc="-30" dirty="0">
                          <a:latin typeface="Arial"/>
                          <a:cs typeface="Arial"/>
                        </a:rPr>
                        <a:t> </a:t>
                      </a:r>
                      <a:r>
                        <a:rPr sz="1800" spc="-25" dirty="0">
                          <a:latin typeface="Arial"/>
                          <a:cs typeface="Arial"/>
                        </a:rPr>
                        <a:t>la </a:t>
                      </a:r>
                      <a:r>
                        <a:rPr sz="1800" dirty="0">
                          <a:latin typeface="Arial"/>
                          <a:cs typeface="Arial"/>
                        </a:rPr>
                        <a:t>LSS,</a:t>
                      </a:r>
                      <a:r>
                        <a:rPr sz="1800" spc="-40" dirty="0">
                          <a:latin typeface="Arial"/>
                          <a:cs typeface="Arial"/>
                        </a:rPr>
                        <a:t> </a:t>
                      </a:r>
                      <a:r>
                        <a:rPr sz="1800" dirty="0">
                          <a:latin typeface="Arial"/>
                          <a:cs typeface="Arial"/>
                        </a:rPr>
                        <a:t>aportaciones</a:t>
                      </a:r>
                      <a:r>
                        <a:rPr sz="1800" spc="-15" dirty="0">
                          <a:latin typeface="Arial"/>
                          <a:cs typeface="Arial"/>
                        </a:rPr>
                        <a:t> </a:t>
                      </a:r>
                      <a:r>
                        <a:rPr sz="1800" spc="-25" dirty="0">
                          <a:latin typeface="Arial"/>
                          <a:cs typeface="Arial"/>
                        </a:rPr>
                        <a:t>al </a:t>
                      </a:r>
                      <a:r>
                        <a:rPr sz="1800" spc="-10" dirty="0">
                          <a:latin typeface="Arial"/>
                          <a:cs typeface="Arial"/>
                        </a:rPr>
                        <a:t>INFONAVIT</a:t>
                      </a:r>
                      <a:r>
                        <a:rPr sz="1800" spc="-60" dirty="0">
                          <a:latin typeface="Arial"/>
                          <a:cs typeface="Arial"/>
                        </a:rPr>
                        <a:t> </a:t>
                      </a:r>
                      <a:r>
                        <a:rPr sz="1800" dirty="0">
                          <a:latin typeface="Arial"/>
                          <a:cs typeface="Arial"/>
                        </a:rPr>
                        <a:t>y</a:t>
                      </a:r>
                      <a:r>
                        <a:rPr sz="1800" spc="-35" dirty="0">
                          <a:latin typeface="Arial"/>
                          <a:cs typeface="Arial"/>
                        </a:rPr>
                        <a:t> </a:t>
                      </a:r>
                      <a:r>
                        <a:rPr sz="1800" dirty="0">
                          <a:latin typeface="Arial"/>
                          <a:cs typeface="Arial"/>
                        </a:rPr>
                        <a:t>la</a:t>
                      </a:r>
                      <a:r>
                        <a:rPr sz="1800" spc="-15" dirty="0">
                          <a:latin typeface="Arial"/>
                          <a:cs typeface="Arial"/>
                        </a:rPr>
                        <a:t> </a:t>
                      </a:r>
                      <a:r>
                        <a:rPr sz="1800" spc="-20" dirty="0">
                          <a:latin typeface="Arial"/>
                          <a:cs typeface="Arial"/>
                        </a:rPr>
                        <a:t>PTUE</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tc>
                  <a:txBody>
                    <a:bodyPr/>
                    <a:lstStyle/>
                    <a:p>
                      <a:pPr>
                        <a:lnSpc>
                          <a:spcPct val="100000"/>
                        </a:lnSpc>
                        <a:spcBef>
                          <a:spcPts val="409"/>
                        </a:spcBef>
                      </a:pPr>
                      <a:endParaRPr sz="1800">
                        <a:latin typeface="Times New Roman"/>
                        <a:cs typeface="Times New Roman"/>
                      </a:endParaRPr>
                    </a:p>
                    <a:p>
                      <a:pPr algn="ctr">
                        <a:lnSpc>
                          <a:spcPct val="100000"/>
                        </a:lnSpc>
                      </a:pPr>
                      <a:r>
                        <a:rPr sz="1800" spc="-50" dirty="0">
                          <a:solidFill>
                            <a:srgbClr val="00AF50"/>
                          </a:solidFill>
                          <a:latin typeface="Wingdings"/>
                          <a:cs typeface="Wingdings"/>
                        </a:rPr>
                        <a:t></a:t>
                      </a:r>
                      <a:endParaRPr sz="1800">
                        <a:latin typeface="Wingdings"/>
                        <a:cs typeface="Wingdings"/>
                      </a:endParaRPr>
                    </a:p>
                  </a:txBody>
                  <a:tcPr marL="0" marR="0" marT="52069"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tc>
                  <a:txBody>
                    <a:bodyPr/>
                    <a:lstStyle/>
                    <a:p>
                      <a:pPr>
                        <a:lnSpc>
                          <a:spcPct val="100000"/>
                        </a:lnSpc>
                        <a:spcBef>
                          <a:spcPts val="409"/>
                        </a:spcBef>
                      </a:pPr>
                      <a:endParaRPr sz="1800">
                        <a:latin typeface="Times New Roman"/>
                        <a:cs typeface="Times New Roman"/>
                      </a:endParaRPr>
                    </a:p>
                    <a:p>
                      <a:pPr marL="3810" algn="ctr">
                        <a:lnSpc>
                          <a:spcPct val="100000"/>
                        </a:lnSpc>
                      </a:pPr>
                      <a:r>
                        <a:rPr sz="1800" spc="-50" dirty="0">
                          <a:solidFill>
                            <a:srgbClr val="C00000"/>
                          </a:solidFill>
                          <a:latin typeface="Arial"/>
                          <a:cs typeface="Arial"/>
                        </a:rPr>
                        <a:t>X</a:t>
                      </a:r>
                      <a:endParaRPr sz="1800">
                        <a:latin typeface="Arial"/>
                        <a:cs typeface="Arial"/>
                      </a:endParaRPr>
                    </a:p>
                  </a:txBody>
                  <a:tcPr marL="0" marR="0" marT="52069"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extLst>
                  <a:ext uri="{0D108BD9-81ED-4DB2-BD59-A6C34878D82A}">
                    <a16:rowId xmlns:a16="http://schemas.microsoft.com/office/drawing/2014/main" val="10002"/>
                  </a:ext>
                </a:extLst>
              </a:tr>
              <a:tr h="1188720">
                <a:tc>
                  <a:txBody>
                    <a:bodyPr/>
                    <a:lstStyle/>
                    <a:p>
                      <a:pPr marL="963930" marR="466090" indent="-490855">
                        <a:lnSpc>
                          <a:spcPct val="100000"/>
                        </a:lnSpc>
                        <a:spcBef>
                          <a:spcPts val="320"/>
                        </a:spcBef>
                      </a:pPr>
                      <a:r>
                        <a:rPr sz="1800" dirty="0">
                          <a:latin typeface="Arial"/>
                          <a:cs typeface="Arial"/>
                        </a:rPr>
                        <a:t>La</a:t>
                      </a:r>
                      <a:r>
                        <a:rPr sz="1800" spc="-35" dirty="0">
                          <a:latin typeface="Arial"/>
                          <a:cs typeface="Arial"/>
                        </a:rPr>
                        <a:t> </a:t>
                      </a:r>
                      <a:r>
                        <a:rPr sz="1800" dirty="0">
                          <a:latin typeface="Arial"/>
                          <a:cs typeface="Arial"/>
                        </a:rPr>
                        <a:t>alimentación y</a:t>
                      </a:r>
                      <a:r>
                        <a:rPr sz="1800" spc="-30" dirty="0">
                          <a:latin typeface="Arial"/>
                          <a:cs typeface="Arial"/>
                        </a:rPr>
                        <a:t> </a:t>
                      </a:r>
                      <a:r>
                        <a:rPr sz="1800" spc="-25" dirty="0">
                          <a:latin typeface="Arial"/>
                          <a:cs typeface="Arial"/>
                        </a:rPr>
                        <a:t>la </a:t>
                      </a:r>
                      <a:r>
                        <a:rPr sz="1800" spc="-10" dirty="0">
                          <a:latin typeface="Arial"/>
                          <a:cs typeface="Arial"/>
                        </a:rPr>
                        <a:t>habitación</a:t>
                      </a:r>
                      <a:endParaRPr sz="18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ACCD2"/>
                    </a:solidFill>
                  </a:tcPr>
                </a:tc>
                <a:tc>
                  <a:txBody>
                    <a:bodyPr/>
                    <a:lstStyle/>
                    <a:p>
                      <a:pPr marL="245110" marR="236220" algn="ctr">
                        <a:lnSpc>
                          <a:spcPct val="100000"/>
                        </a:lnSpc>
                        <a:spcBef>
                          <a:spcPts val="320"/>
                        </a:spcBef>
                      </a:pPr>
                      <a:r>
                        <a:rPr sz="1800" dirty="0">
                          <a:latin typeface="Arial"/>
                          <a:cs typeface="Arial"/>
                        </a:rPr>
                        <a:t>Cuando</a:t>
                      </a:r>
                      <a:r>
                        <a:rPr sz="1800" spc="-15" dirty="0">
                          <a:latin typeface="Arial"/>
                          <a:cs typeface="Arial"/>
                        </a:rPr>
                        <a:t> </a:t>
                      </a:r>
                      <a:r>
                        <a:rPr sz="1800" b="1" dirty="0">
                          <a:latin typeface="Arial"/>
                          <a:cs typeface="Arial"/>
                        </a:rPr>
                        <a:t>se</a:t>
                      </a:r>
                      <a:r>
                        <a:rPr sz="1800" b="1" spc="-35" dirty="0">
                          <a:latin typeface="Arial"/>
                          <a:cs typeface="Arial"/>
                        </a:rPr>
                        <a:t> </a:t>
                      </a:r>
                      <a:r>
                        <a:rPr sz="1800" b="1" dirty="0">
                          <a:latin typeface="Arial"/>
                          <a:cs typeface="Arial"/>
                        </a:rPr>
                        <a:t>entregue</a:t>
                      </a:r>
                      <a:r>
                        <a:rPr sz="1800" b="1" spc="-20" dirty="0">
                          <a:latin typeface="Arial"/>
                          <a:cs typeface="Arial"/>
                        </a:rPr>
                        <a:t> </a:t>
                      </a:r>
                      <a:r>
                        <a:rPr sz="1800" b="1" spc="-25" dirty="0">
                          <a:latin typeface="Arial"/>
                          <a:cs typeface="Arial"/>
                        </a:rPr>
                        <a:t>en </a:t>
                      </a:r>
                      <a:r>
                        <a:rPr sz="1800" b="1" dirty="0">
                          <a:latin typeface="Arial"/>
                          <a:cs typeface="Arial"/>
                        </a:rPr>
                        <a:t>forma</a:t>
                      </a:r>
                      <a:r>
                        <a:rPr sz="1800" b="1" spc="-30" dirty="0">
                          <a:latin typeface="Arial"/>
                          <a:cs typeface="Arial"/>
                        </a:rPr>
                        <a:t> </a:t>
                      </a:r>
                      <a:r>
                        <a:rPr sz="1800" b="1" dirty="0">
                          <a:latin typeface="Arial"/>
                          <a:cs typeface="Arial"/>
                        </a:rPr>
                        <a:t>onerosa</a:t>
                      </a:r>
                      <a:r>
                        <a:rPr sz="1800" b="1" spc="-15" dirty="0">
                          <a:latin typeface="Arial"/>
                          <a:cs typeface="Arial"/>
                        </a:rPr>
                        <a:t> </a:t>
                      </a:r>
                      <a:r>
                        <a:rPr sz="1800" dirty="0">
                          <a:latin typeface="Arial"/>
                          <a:cs typeface="Arial"/>
                        </a:rPr>
                        <a:t>a</a:t>
                      </a:r>
                      <a:r>
                        <a:rPr sz="1800" spc="-20" dirty="0">
                          <a:latin typeface="Arial"/>
                          <a:cs typeface="Arial"/>
                        </a:rPr>
                        <a:t> </a:t>
                      </a:r>
                      <a:r>
                        <a:rPr sz="1800" spc="-25" dirty="0">
                          <a:latin typeface="Arial"/>
                          <a:cs typeface="Arial"/>
                        </a:rPr>
                        <a:t>los </a:t>
                      </a:r>
                      <a:r>
                        <a:rPr sz="1800" spc="-10" dirty="0">
                          <a:latin typeface="Arial"/>
                          <a:cs typeface="Arial"/>
                        </a:rPr>
                        <a:t>trabajadores</a:t>
                      </a:r>
                      <a:endParaRPr sz="18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ACCD2"/>
                    </a:solidFill>
                  </a:tcPr>
                </a:tc>
                <a:tc>
                  <a:txBody>
                    <a:bodyPr/>
                    <a:lstStyle/>
                    <a:p>
                      <a:pPr marL="99060" marR="90170" indent="-635" algn="ctr">
                        <a:lnSpc>
                          <a:spcPct val="100000"/>
                        </a:lnSpc>
                        <a:spcBef>
                          <a:spcPts val="320"/>
                        </a:spcBef>
                      </a:pPr>
                      <a:r>
                        <a:rPr sz="1800" dirty="0">
                          <a:latin typeface="Arial"/>
                          <a:cs typeface="Arial"/>
                        </a:rPr>
                        <a:t>Cuando</a:t>
                      </a:r>
                      <a:r>
                        <a:rPr sz="1800" spc="-15" dirty="0">
                          <a:latin typeface="Arial"/>
                          <a:cs typeface="Arial"/>
                        </a:rPr>
                        <a:t> </a:t>
                      </a:r>
                      <a:r>
                        <a:rPr sz="1800" dirty="0">
                          <a:latin typeface="Arial"/>
                          <a:cs typeface="Arial"/>
                        </a:rPr>
                        <a:t>el</a:t>
                      </a:r>
                      <a:r>
                        <a:rPr sz="1800" spc="-40" dirty="0">
                          <a:latin typeface="Arial"/>
                          <a:cs typeface="Arial"/>
                        </a:rPr>
                        <a:t> </a:t>
                      </a:r>
                      <a:r>
                        <a:rPr sz="1800" dirty="0">
                          <a:latin typeface="Arial"/>
                          <a:cs typeface="Arial"/>
                        </a:rPr>
                        <a:t>trabajador</a:t>
                      </a:r>
                      <a:r>
                        <a:rPr sz="1800" spc="5" dirty="0">
                          <a:latin typeface="Arial"/>
                          <a:cs typeface="Arial"/>
                        </a:rPr>
                        <a:t> </a:t>
                      </a:r>
                      <a:r>
                        <a:rPr sz="1800" b="1" spc="-25" dirty="0">
                          <a:latin typeface="Arial"/>
                          <a:cs typeface="Arial"/>
                        </a:rPr>
                        <a:t>no </a:t>
                      </a:r>
                      <a:r>
                        <a:rPr sz="1800" b="1" dirty="0">
                          <a:latin typeface="Arial"/>
                          <a:cs typeface="Arial"/>
                        </a:rPr>
                        <a:t>pague</a:t>
                      </a:r>
                      <a:r>
                        <a:rPr sz="1800" b="1" spc="-40" dirty="0">
                          <a:latin typeface="Arial"/>
                          <a:cs typeface="Arial"/>
                        </a:rPr>
                        <a:t> </a:t>
                      </a:r>
                      <a:r>
                        <a:rPr sz="1800" b="1" dirty="0">
                          <a:latin typeface="Arial"/>
                          <a:cs typeface="Arial"/>
                        </a:rPr>
                        <a:t>por</a:t>
                      </a:r>
                      <a:r>
                        <a:rPr sz="1800" b="1" spc="-20" dirty="0">
                          <a:latin typeface="Arial"/>
                          <a:cs typeface="Arial"/>
                        </a:rPr>
                        <a:t> </a:t>
                      </a:r>
                      <a:r>
                        <a:rPr sz="1800" b="1" dirty="0">
                          <a:latin typeface="Arial"/>
                          <a:cs typeface="Arial"/>
                        </a:rPr>
                        <a:t>cada</a:t>
                      </a:r>
                      <a:r>
                        <a:rPr sz="1800" b="1" spc="-30" dirty="0">
                          <a:latin typeface="Arial"/>
                          <a:cs typeface="Arial"/>
                        </a:rPr>
                        <a:t> </a:t>
                      </a:r>
                      <a:r>
                        <a:rPr sz="1800" b="1" dirty="0">
                          <a:latin typeface="Arial"/>
                          <a:cs typeface="Arial"/>
                        </a:rPr>
                        <a:t>una</a:t>
                      </a:r>
                      <a:r>
                        <a:rPr sz="1800" b="1" spc="-35" dirty="0">
                          <a:latin typeface="Arial"/>
                          <a:cs typeface="Arial"/>
                        </a:rPr>
                        <a:t> </a:t>
                      </a:r>
                      <a:r>
                        <a:rPr sz="1800" b="1" spc="-25" dirty="0">
                          <a:latin typeface="Arial"/>
                          <a:cs typeface="Arial"/>
                        </a:rPr>
                        <a:t>de </a:t>
                      </a:r>
                      <a:r>
                        <a:rPr sz="1800" b="1" dirty="0">
                          <a:latin typeface="Arial"/>
                          <a:cs typeface="Arial"/>
                        </a:rPr>
                        <a:t>ellas</a:t>
                      </a:r>
                      <a:r>
                        <a:rPr sz="1800" dirty="0">
                          <a:latin typeface="Arial"/>
                          <a:cs typeface="Arial"/>
                        </a:rPr>
                        <a:t>,</a:t>
                      </a:r>
                      <a:r>
                        <a:rPr sz="1800" spc="-25" dirty="0">
                          <a:latin typeface="Arial"/>
                          <a:cs typeface="Arial"/>
                        </a:rPr>
                        <a:t> </a:t>
                      </a:r>
                      <a:r>
                        <a:rPr sz="1800" dirty="0">
                          <a:latin typeface="Arial"/>
                          <a:cs typeface="Arial"/>
                        </a:rPr>
                        <a:t>como</a:t>
                      </a:r>
                      <a:r>
                        <a:rPr sz="1800" spc="-30" dirty="0">
                          <a:latin typeface="Arial"/>
                          <a:cs typeface="Arial"/>
                        </a:rPr>
                        <a:t> </a:t>
                      </a:r>
                      <a:r>
                        <a:rPr sz="1800" dirty="0">
                          <a:latin typeface="Arial"/>
                          <a:cs typeface="Arial"/>
                        </a:rPr>
                        <a:t>mínimo</a:t>
                      </a:r>
                      <a:r>
                        <a:rPr sz="1800" spc="-30" dirty="0">
                          <a:latin typeface="Arial"/>
                          <a:cs typeface="Arial"/>
                        </a:rPr>
                        <a:t> </a:t>
                      </a:r>
                      <a:r>
                        <a:rPr sz="1800" dirty="0">
                          <a:latin typeface="Arial"/>
                          <a:cs typeface="Arial"/>
                        </a:rPr>
                        <a:t>el</a:t>
                      </a:r>
                      <a:r>
                        <a:rPr sz="1800" spc="-15" dirty="0">
                          <a:latin typeface="Arial"/>
                          <a:cs typeface="Arial"/>
                        </a:rPr>
                        <a:t> </a:t>
                      </a:r>
                      <a:r>
                        <a:rPr sz="1800" spc="-25" dirty="0">
                          <a:latin typeface="Arial"/>
                          <a:cs typeface="Arial"/>
                        </a:rPr>
                        <a:t>20% </a:t>
                      </a:r>
                      <a:r>
                        <a:rPr sz="1800" dirty="0">
                          <a:latin typeface="Arial"/>
                          <a:cs typeface="Arial"/>
                        </a:rPr>
                        <a:t>del</a:t>
                      </a:r>
                      <a:r>
                        <a:rPr sz="1800" spc="-10" dirty="0">
                          <a:latin typeface="Arial"/>
                          <a:cs typeface="Arial"/>
                        </a:rPr>
                        <a:t> </a:t>
                      </a:r>
                      <a:r>
                        <a:rPr sz="1800" dirty="0">
                          <a:latin typeface="Arial"/>
                          <a:cs typeface="Arial"/>
                        </a:rPr>
                        <a:t>valor</a:t>
                      </a:r>
                      <a:r>
                        <a:rPr sz="1800" spc="-15" dirty="0">
                          <a:latin typeface="Arial"/>
                          <a:cs typeface="Arial"/>
                        </a:rPr>
                        <a:t> </a:t>
                      </a:r>
                      <a:r>
                        <a:rPr sz="1800" dirty="0">
                          <a:latin typeface="Arial"/>
                          <a:cs typeface="Arial"/>
                        </a:rPr>
                        <a:t>diario</a:t>
                      </a:r>
                      <a:r>
                        <a:rPr sz="1800" spc="-5" dirty="0">
                          <a:latin typeface="Arial"/>
                          <a:cs typeface="Arial"/>
                        </a:rPr>
                        <a:t> </a:t>
                      </a:r>
                      <a:r>
                        <a:rPr sz="1800" dirty="0">
                          <a:latin typeface="Arial"/>
                          <a:cs typeface="Arial"/>
                        </a:rPr>
                        <a:t>de</a:t>
                      </a:r>
                      <a:r>
                        <a:rPr sz="1800" spc="-25" dirty="0">
                          <a:latin typeface="Arial"/>
                          <a:cs typeface="Arial"/>
                        </a:rPr>
                        <a:t> </a:t>
                      </a:r>
                      <a:r>
                        <a:rPr sz="1800" dirty="0">
                          <a:latin typeface="Arial"/>
                          <a:cs typeface="Arial"/>
                        </a:rPr>
                        <a:t>la</a:t>
                      </a:r>
                      <a:r>
                        <a:rPr sz="1800" spc="-15" dirty="0">
                          <a:latin typeface="Arial"/>
                          <a:cs typeface="Arial"/>
                        </a:rPr>
                        <a:t> </a:t>
                      </a:r>
                      <a:r>
                        <a:rPr sz="1800" spc="-25" dirty="0">
                          <a:latin typeface="Arial"/>
                          <a:cs typeface="Arial"/>
                        </a:rPr>
                        <a:t>UMA</a:t>
                      </a:r>
                      <a:endParaRPr sz="18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ACCD2"/>
                    </a:solid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759966" y="631316"/>
            <a:ext cx="6577330" cy="800735"/>
          </a:xfrm>
          <a:prstGeom prst="rect">
            <a:avLst/>
          </a:prstGeom>
        </p:spPr>
        <p:txBody>
          <a:bodyPr vert="horz" wrap="square" lIns="0" tIns="12700" rIns="0" bIns="0" rtlCol="0">
            <a:spAutoFit/>
          </a:bodyPr>
          <a:lstStyle/>
          <a:p>
            <a:pPr marL="12700">
              <a:lnSpc>
                <a:spcPts val="4250"/>
              </a:lnSpc>
              <a:spcBef>
                <a:spcPts val="100"/>
              </a:spcBef>
            </a:pPr>
            <a:r>
              <a:rPr dirty="0"/>
              <a:t>Conceptos</a:t>
            </a:r>
            <a:r>
              <a:rPr spc="-50" dirty="0"/>
              <a:t> </a:t>
            </a:r>
            <a:r>
              <a:rPr dirty="0"/>
              <a:t>que</a:t>
            </a:r>
            <a:r>
              <a:rPr spc="-15" dirty="0"/>
              <a:t> </a:t>
            </a:r>
            <a:r>
              <a:rPr dirty="0"/>
              <a:t>no</a:t>
            </a:r>
            <a:r>
              <a:rPr spc="-15" dirty="0"/>
              <a:t> </a:t>
            </a:r>
            <a:r>
              <a:rPr dirty="0"/>
              <a:t>integran</a:t>
            </a:r>
            <a:r>
              <a:rPr spc="-45" dirty="0"/>
              <a:t> </a:t>
            </a:r>
            <a:r>
              <a:rPr spc="-25" dirty="0"/>
              <a:t>SBC</a:t>
            </a:r>
          </a:p>
          <a:p>
            <a:pPr marL="12700">
              <a:lnSpc>
                <a:spcPts val="1850"/>
              </a:lnSpc>
            </a:pPr>
            <a:r>
              <a:rPr sz="1600" dirty="0"/>
              <a:t>Art.</a:t>
            </a:r>
            <a:r>
              <a:rPr sz="1600" spc="-5" dirty="0"/>
              <a:t> </a:t>
            </a:r>
            <a:r>
              <a:rPr sz="1600" dirty="0"/>
              <a:t>27</a:t>
            </a:r>
            <a:r>
              <a:rPr sz="1600" spc="-25" dirty="0"/>
              <a:t> LSS</a:t>
            </a:r>
            <a:endParaRPr sz="1600"/>
          </a:p>
        </p:txBody>
      </p:sp>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42</a:t>
            </a:fld>
            <a:endParaRPr kumimoji="0" sz="1200" b="1" i="0" u="none" strike="noStrike" kern="0" cap="none" spc="-25" normalizeH="0" baseline="0" noProof="0" dirty="0">
              <a:ln>
                <a:noFill/>
              </a:ln>
              <a:solidFill>
                <a:srgbClr val="001F5F"/>
              </a:solidFill>
              <a:effectLst/>
              <a:uLnTx/>
              <a:uFillTx/>
              <a:latin typeface="Arial"/>
              <a:cs typeface="Arial"/>
            </a:endParaRPr>
          </a:p>
        </p:txBody>
      </p:sp>
      <p:graphicFrame>
        <p:nvGraphicFramePr>
          <p:cNvPr id="3" name="object 3"/>
          <p:cNvGraphicFramePr>
            <a:graphicFrameLocks noGrp="1"/>
          </p:cNvGraphicFramePr>
          <p:nvPr/>
        </p:nvGraphicFramePr>
        <p:xfrm>
          <a:off x="1641347" y="1622425"/>
          <a:ext cx="8896350" cy="4027805"/>
        </p:xfrm>
        <a:graphic>
          <a:graphicData uri="http://schemas.openxmlformats.org/drawingml/2006/table">
            <a:tbl>
              <a:tblPr firstRow="1" bandRow="1">
                <a:tableStyleId>{2D5ABB26-0587-4C30-8999-92F81FD0307C}</a:tableStyleId>
              </a:tblPr>
              <a:tblGrid>
                <a:gridCol w="2965450">
                  <a:extLst>
                    <a:ext uri="{9D8B030D-6E8A-4147-A177-3AD203B41FA5}">
                      <a16:colId xmlns:a16="http://schemas.microsoft.com/office/drawing/2014/main" val="20000"/>
                    </a:ext>
                  </a:extLst>
                </a:gridCol>
                <a:gridCol w="2965450">
                  <a:extLst>
                    <a:ext uri="{9D8B030D-6E8A-4147-A177-3AD203B41FA5}">
                      <a16:colId xmlns:a16="http://schemas.microsoft.com/office/drawing/2014/main" val="20001"/>
                    </a:ext>
                  </a:extLst>
                </a:gridCol>
                <a:gridCol w="2965450">
                  <a:extLst>
                    <a:ext uri="{9D8B030D-6E8A-4147-A177-3AD203B41FA5}">
                      <a16:colId xmlns:a16="http://schemas.microsoft.com/office/drawing/2014/main" val="20002"/>
                    </a:ext>
                  </a:extLst>
                </a:gridCol>
              </a:tblGrid>
              <a:tr h="370205">
                <a:tc>
                  <a:txBody>
                    <a:bodyPr/>
                    <a:lstStyle/>
                    <a:p>
                      <a:pPr algn="ctr">
                        <a:lnSpc>
                          <a:spcPct val="100000"/>
                        </a:lnSpc>
                        <a:spcBef>
                          <a:spcPts val="315"/>
                        </a:spcBef>
                      </a:pPr>
                      <a:r>
                        <a:rPr sz="1800" b="1" spc="-10" dirty="0">
                          <a:solidFill>
                            <a:srgbClr val="FFFFFF"/>
                          </a:solidFill>
                          <a:latin typeface="Arial"/>
                          <a:cs typeface="Arial"/>
                        </a:rPr>
                        <a:t>Concepto</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L="645795">
                        <a:lnSpc>
                          <a:spcPct val="100000"/>
                        </a:lnSpc>
                        <a:spcBef>
                          <a:spcPts val="315"/>
                        </a:spcBef>
                      </a:pPr>
                      <a:r>
                        <a:rPr sz="1800" b="1" dirty="0">
                          <a:solidFill>
                            <a:srgbClr val="FFFFFF"/>
                          </a:solidFill>
                          <a:latin typeface="Arial"/>
                          <a:cs typeface="Arial"/>
                        </a:rPr>
                        <a:t>No</a:t>
                      </a:r>
                      <a:r>
                        <a:rPr sz="1800" b="1" spc="-25" dirty="0">
                          <a:solidFill>
                            <a:srgbClr val="FFFFFF"/>
                          </a:solidFill>
                          <a:latin typeface="Arial"/>
                          <a:cs typeface="Arial"/>
                        </a:rPr>
                        <a:t> </a:t>
                      </a:r>
                      <a:r>
                        <a:rPr sz="1800" b="1" dirty="0">
                          <a:solidFill>
                            <a:srgbClr val="FFFFFF"/>
                          </a:solidFill>
                          <a:latin typeface="Arial"/>
                          <a:cs typeface="Arial"/>
                        </a:rPr>
                        <a:t>integra</a:t>
                      </a:r>
                      <a:r>
                        <a:rPr sz="1800" b="1" spc="-35" dirty="0">
                          <a:solidFill>
                            <a:srgbClr val="FFFFFF"/>
                          </a:solidFill>
                          <a:latin typeface="Arial"/>
                          <a:cs typeface="Arial"/>
                        </a:rPr>
                        <a:t> </a:t>
                      </a:r>
                      <a:r>
                        <a:rPr sz="1800" b="1" spc="-25" dirty="0">
                          <a:solidFill>
                            <a:srgbClr val="FFFFFF"/>
                          </a:solidFill>
                          <a:latin typeface="Arial"/>
                          <a:cs typeface="Arial"/>
                        </a:rPr>
                        <a:t>SBC</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L="829310">
                        <a:lnSpc>
                          <a:spcPct val="100000"/>
                        </a:lnSpc>
                        <a:spcBef>
                          <a:spcPts val="315"/>
                        </a:spcBef>
                      </a:pPr>
                      <a:r>
                        <a:rPr sz="1800" b="1" dirty="0">
                          <a:solidFill>
                            <a:srgbClr val="FFFFFF"/>
                          </a:solidFill>
                          <a:latin typeface="Arial"/>
                          <a:cs typeface="Arial"/>
                        </a:rPr>
                        <a:t>Integra</a:t>
                      </a:r>
                      <a:r>
                        <a:rPr sz="1800" b="1" spc="-45" dirty="0">
                          <a:solidFill>
                            <a:srgbClr val="FFFFFF"/>
                          </a:solidFill>
                          <a:latin typeface="Arial"/>
                          <a:cs typeface="Arial"/>
                        </a:rPr>
                        <a:t> </a:t>
                      </a:r>
                      <a:r>
                        <a:rPr sz="1800" b="1" spc="-25" dirty="0">
                          <a:solidFill>
                            <a:srgbClr val="FFFFFF"/>
                          </a:solidFill>
                          <a:latin typeface="Arial"/>
                          <a:cs typeface="Arial"/>
                        </a:rPr>
                        <a:t>SBC</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extLst>
                  <a:ext uri="{0D108BD9-81ED-4DB2-BD59-A6C34878D82A}">
                    <a16:rowId xmlns:a16="http://schemas.microsoft.com/office/drawing/2014/main" val="10000"/>
                  </a:ext>
                </a:extLst>
              </a:tr>
              <a:tr h="914400">
                <a:tc>
                  <a:txBody>
                    <a:bodyPr/>
                    <a:lstStyle/>
                    <a:p>
                      <a:pPr marL="911860" marR="123189" indent="-780415">
                        <a:lnSpc>
                          <a:spcPct val="100000"/>
                        </a:lnSpc>
                        <a:spcBef>
                          <a:spcPts val="315"/>
                        </a:spcBef>
                      </a:pPr>
                      <a:r>
                        <a:rPr sz="1800" dirty="0">
                          <a:latin typeface="Arial"/>
                          <a:cs typeface="Arial"/>
                        </a:rPr>
                        <a:t>Las</a:t>
                      </a:r>
                      <a:r>
                        <a:rPr sz="1800" spc="-25" dirty="0">
                          <a:latin typeface="Arial"/>
                          <a:cs typeface="Arial"/>
                        </a:rPr>
                        <a:t> </a:t>
                      </a:r>
                      <a:r>
                        <a:rPr sz="1800" dirty="0">
                          <a:latin typeface="Arial"/>
                          <a:cs typeface="Arial"/>
                        </a:rPr>
                        <a:t>despensas</a:t>
                      </a:r>
                      <a:r>
                        <a:rPr sz="1800" spc="-5" dirty="0">
                          <a:latin typeface="Arial"/>
                          <a:cs typeface="Arial"/>
                        </a:rPr>
                        <a:t> </a:t>
                      </a:r>
                      <a:r>
                        <a:rPr sz="1800" dirty="0">
                          <a:latin typeface="Arial"/>
                          <a:cs typeface="Arial"/>
                        </a:rPr>
                        <a:t>en</a:t>
                      </a:r>
                      <a:r>
                        <a:rPr sz="1800" spc="-30" dirty="0">
                          <a:latin typeface="Arial"/>
                          <a:cs typeface="Arial"/>
                        </a:rPr>
                        <a:t> </a:t>
                      </a:r>
                      <a:r>
                        <a:rPr sz="1800" spc="-10" dirty="0">
                          <a:latin typeface="Arial"/>
                          <a:cs typeface="Arial"/>
                        </a:rPr>
                        <a:t>especie </a:t>
                      </a:r>
                      <a:r>
                        <a:rPr sz="1800" dirty="0">
                          <a:latin typeface="Arial"/>
                          <a:cs typeface="Arial"/>
                        </a:rPr>
                        <a:t>o</a:t>
                      </a:r>
                      <a:r>
                        <a:rPr sz="1800" spc="-5" dirty="0">
                          <a:latin typeface="Arial"/>
                          <a:cs typeface="Arial"/>
                        </a:rPr>
                        <a:t> </a:t>
                      </a:r>
                      <a:r>
                        <a:rPr sz="1800" dirty="0">
                          <a:latin typeface="Arial"/>
                          <a:cs typeface="Arial"/>
                        </a:rPr>
                        <a:t>en</a:t>
                      </a:r>
                      <a:r>
                        <a:rPr sz="1800" spc="-5" dirty="0">
                          <a:latin typeface="Arial"/>
                          <a:cs typeface="Arial"/>
                        </a:rPr>
                        <a:t> </a:t>
                      </a:r>
                      <a:r>
                        <a:rPr sz="1800" spc="-10" dirty="0">
                          <a:latin typeface="Arial"/>
                          <a:cs typeface="Arial"/>
                        </a:rPr>
                        <a:t>dinero</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ACCD2"/>
                    </a:solidFill>
                  </a:tcPr>
                </a:tc>
                <a:tc>
                  <a:txBody>
                    <a:bodyPr/>
                    <a:lstStyle/>
                    <a:p>
                      <a:pPr marL="271145" marR="261620" indent="-1270" algn="ctr">
                        <a:lnSpc>
                          <a:spcPct val="100000"/>
                        </a:lnSpc>
                        <a:spcBef>
                          <a:spcPts val="315"/>
                        </a:spcBef>
                      </a:pPr>
                      <a:r>
                        <a:rPr sz="1800" dirty="0">
                          <a:latin typeface="Arial"/>
                          <a:cs typeface="Arial"/>
                        </a:rPr>
                        <a:t>Cuando</a:t>
                      </a:r>
                      <a:r>
                        <a:rPr sz="1800" spc="-15" dirty="0">
                          <a:latin typeface="Arial"/>
                          <a:cs typeface="Arial"/>
                        </a:rPr>
                        <a:t> </a:t>
                      </a:r>
                      <a:r>
                        <a:rPr sz="1800" dirty="0">
                          <a:latin typeface="Arial"/>
                          <a:cs typeface="Arial"/>
                        </a:rPr>
                        <a:t>su</a:t>
                      </a:r>
                      <a:r>
                        <a:rPr sz="1800" spc="-25" dirty="0">
                          <a:latin typeface="Arial"/>
                          <a:cs typeface="Arial"/>
                        </a:rPr>
                        <a:t> </a:t>
                      </a:r>
                      <a:r>
                        <a:rPr sz="1800" dirty="0">
                          <a:latin typeface="Arial"/>
                          <a:cs typeface="Arial"/>
                        </a:rPr>
                        <a:t>importe</a:t>
                      </a:r>
                      <a:r>
                        <a:rPr sz="1800" spc="-20" dirty="0">
                          <a:latin typeface="Arial"/>
                          <a:cs typeface="Arial"/>
                        </a:rPr>
                        <a:t> </a:t>
                      </a:r>
                      <a:r>
                        <a:rPr sz="1800" b="1" spc="-25" dirty="0">
                          <a:latin typeface="Arial"/>
                          <a:cs typeface="Arial"/>
                        </a:rPr>
                        <a:t>no </a:t>
                      </a:r>
                      <a:r>
                        <a:rPr sz="1800" b="1" dirty="0">
                          <a:latin typeface="Arial"/>
                          <a:cs typeface="Arial"/>
                        </a:rPr>
                        <a:t>rebase</a:t>
                      </a:r>
                      <a:r>
                        <a:rPr sz="1800" b="1" spc="-10" dirty="0">
                          <a:latin typeface="Arial"/>
                          <a:cs typeface="Arial"/>
                        </a:rPr>
                        <a:t> </a:t>
                      </a:r>
                      <a:r>
                        <a:rPr sz="1800" dirty="0">
                          <a:latin typeface="Arial"/>
                          <a:cs typeface="Arial"/>
                        </a:rPr>
                        <a:t>el</a:t>
                      </a:r>
                      <a:r>
                        <a:rPr sz="1800" spc="-25" dirty="0">
                          <a:latin typeface="Arial"/>
                          <a:cs typeface="Arial"/>
                        </a:rPr>
                        <a:t> </a:t>
                      </a:r>
                      <a:r>
                        <a:rPr sz="1800" dirty="0">
                          <a:latin typeface="Arial"/>
                          <a:cs typeface="Arial"/>
                        </a:rPr>
                        <a:t>40%</a:t>
                      </a:r>
                      <a:r>
                        <a:rPr sz="1800" spc="-15" dirty="0">
                          <a:latin typeface="Arial"/>
                          <a:cs typeface="Arial"/>
                        </a:rPr>
                        <a:t> </a:t>
                      </a:r>
                      <a:r>
                        <a:rPr sz="1800" dirty="0">
                          <a:latin typeface="Arial"/>
                          <a:cs typeface="Arial"/>
                        </a:rPr>
                        <a:t>del</a:t>
                      </a:r>
                      <a:r>
                        <a:rPr sz="1800" spc="-5" dirty="0">
                          <a:latin typeface="Arial"/>
                          <a:cs typeface="Arial"/>
                        </a:rPr>
                        <a:t> </a:t>
                      </a:r>
                      <a:r>
                        <a:rPr sz="1800" spc="-20" dirty="0">
                          <a:latin typeface="Arial"/>
                          <a:cs typeface="Arial"/>
                        </a:rPr>
                        <a:t>valor </a:t>
                      </a:r>
                      <a:r>
                        <a:rPr sz="1800" dirty="0">
                          <a:latin typeface="Arial"/>
                          <a:cs typeface="Arial"/>
                        </a:rPr>
                        <a:t>diario</a:t>
                      </a:r>
                      <a:r>
                        <a:rPr sz="1800" spc="-15" dirty="0">
                          <a:latin typeface="Arial"/>
                          <a:cs typeface="Arial"/>
                        </a:rPr>
                        <a:t> </a:t>
                      </a:r>
                      <a:r>
                        <a:rPr sz="1800" dirty="0">
                          <a:latin typeface="Arial"/>
                          <a:cs typeface="Arial"/>
                        </a:rPr>
                        <a:t>de</a:t>
                      </a:r>
                      <a:r>
                        <a:rPr sz="1800" spc="-10" dirty="0">
                          <a:latin typeface="Arial"/>
                          <a:cs typeface="Arial"/>
                        </a:rPr>
                        <a:t> </a:t>
                      </a:r>
                      <a:r>
                        <a:rPr sz="1800" dirty="0">
                          <a:latin typeface="Arial"/>
                          <a:cs typeface="Arial"/>
                        </a:rPr>
                        <a:t>la</a:t>
                      </a:r>
                      <a:r>
                        <a:rPr sz="1800" spc="-20" dirty="0">
                          <a:latin typeface="Arial"/>
                          <a:cs typeface="Arial"/>
                        </a:rPr>
                        <a:t> </a:t>
                      </a:r>
                      <a:r>
                        <a:rPr sz="1800" spc="-25" dirty="0">
                          <a:latin typeface="Arial"/>
                          <a:cs typeface="Arial"/>
                        </a:rPr>
                        <a:t>UMA</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ACCD2"/>
                    </a:solidFill>
                  </a:tcPr>
                </a:tc>
                <a:tc>
                  <a:txBody>
                    <a:bodyPr/>
                    <a:lstStyle/>
                    <a:p>
                      <a:pPr marL="137160" marR="128270" indent="-635" algn="ctr">
                        <a:lnSpc>
                          <a:spcPct val="100000"/>
                        </a:lnSpc>
                        <a:spcBef>
                          <a:spcPts val="315"/>
                        </a:spcBef>
                      </a:pPr>
                      <a:r>
                        <a:rPr sz="1800" dirty="0">
                          <a:latin typeface="Arial"/>
                          <a:cs typeface="Arial"/>
                        </a:rPr>
                        <a:t>El</a:t>
                      </a:r>
                      <a:r>
                        <a:rPr sz="1800" spc="-35" dirty="0">
                          <a:latin typeface="Arial"/>
                          <a:cs typeface="Arial"/>
                        </a:rPr>
                        <a:t> </a:t>
                      </a:r>
                      <a:r>
                        <a:rPr sz="1800" dirty="0">
                          <a:latin typeface="Arial"/>
                          <a:cs typeface="Arial"/>
                        </a:rPr>
                        <a:t>excedente</a:t>
                      </a:r>
                      <a:r>
                        <a:rPr sz="1800" spc="-10" dirty="0">
                          <a:latin typeface="Arial"/>
                          <a:cs typeface="Arial"/>
                        </a:rPr>
                        <a:t> </a:t>
                      </a:r>
                      <a:r>
                        <a:rPr sz="1800" dirty="0">
                          <a:latin typeface="Arial"/>
                          <a:cs typeface="Arial"/>
                        </a:rPr>
                        <a:t>cuando</a:t>
                      </a:r>
                      <a:r>
                        <a:rPr sz="1800" spc="-15" dirty="0">
                          <a:latin typeface="Arial"/>
                          <a:cs typeface="Arial"/>
                        </a:rPr>
                        <a:t> </a:t>
                      </a:r>
                      <a:r>
                        <a:rPr sz="1800" spc="-25" dirty="0">
                          <a:latin typeface="Arial"/>
                          <a:cs typeface="Arial"/>
                        </a:rPr>
                        <a:t>su </a:t>
                      </a:r>
                      <a:r>
                        <a:rPr sz="1800" dirty="0">
                          <a:latin typeface="Arial"/>
                          <a:cs typeface="Arial"/>
                        </a:rPr>
                        <a:t>importe</a:t>
                      </a:r>
                      <a:r>
                        <a:rPr sz="1800" spc="-15" dirty="0">
                          <a:latin typeface="Arial"/>
                          <a:cs typeface="Arial"/>
                        </a:rPr>
                        <a:t> </a:t>
                      </a:r>
                      <a:r>
                        <a:rPr sz="1800" b="1" dirty="0">
                          <a:latin typeface="Arial"/>
                          <a:cs typeface="Arial"/>
                        </a:rPr>
                        <a:t>rebase</a:t>
                      </a:r>
                      <a:r>
                        <a:rPr sz="1800" b="1" spc="-10" dirty="0">
                          <a:latin typeface="Arial"/>
                          <a:cs typeface="Arial"/>
                        </a:rPr>
                        <a:t> </a:t>
                      </a:r>
                      <a:r>
                        <a:rPr sz="1800" dirty="0">
                          <a:latin typeface="Arial"/>
                          <a:cs typeface="Arial"/>
                        </a:rPr>
                        <a:t>el</a:t>
                      </a:r>
                      <a:r>
                        <a:rPr sz="1800" spc="-30" dirty="0">
                          <a:latin typeface="Arial"/>
                          <a:cs typeface="Arial"/>
                        </a:rPr>
                        <a:t> </a:t>
                      </a:r>
                      <a:r>
                        <a:rPr sz="1800" dirty="0">
                          <a:latin typeface="Arial"/>
                          <a:cs typeface="Arial"/>
                        </a:rPr>
                        <a:t>40%</a:t>
                      </a:r>
                      <a:r>
                        <a:rPr sz="1800" spc="-15" dirty="0">
                          <a:latin typeface="Arial"/>
                          <a:cs typeface="Arial"/>
                        </a:rPr>
                        <a:t> </a:t>
                      </a:r>
                      <a:r>
                        <a:rPr sz="1800" spc="-25" dirty="0">
                          <a:latin typeface="Arial"/>
                          <a:cs typeface="Arial"/>
                        </a:rPr>
                        <a:t>del </a:t>
                      </a:r>
                      <a:r>
                        <a:rPr sz="1800" dirty="0">
                          <a:latin typeface="Arial"/>
                          <a:cs typeface="Arial"/>
                        </a:rPr>
                        <a:t>valor</a:t>
                      </a:r>
                      <a:r>
                        <a:rPr sz="1800" spc="-15" dirty="0">
                          <a:latin typeface="Arial"/>
                          <a:cs typeface="Arial"/>
                        </a:rPr>
                        <a:t> </a:t>
                      </a:r>
                      <a:r>
                        <a:rPr sz="1800" dirty="0">
                          <a:latin typeface="Arial"/>
                          <a:cs typeface="Arial"/>
                        </a:rPr>
                        <a:t>diario</a:t>
                      </a:r>
                      <a:r>
                        <a:rPr sz="1800" spc="-10" dirty="0">
                          <a:latin typeface="Arial"/>
                          <a:cs typeface="Arial"/>
                        </a:rPr>
                        <a:t> </a:t>
                      </a:r>
                      <a:r>
                        <a:rPr sz="1800" dirty="0">
                          <a:latin typeface="Arial"/>
                          <a:cs typeface="Arial"/>
                        </a:rPr>
                        <a:t>de</a:t>
                      </a:r>
                      <a:r>
                        <a:rPr sz="1800" spc="-25" dirty="0">
                          <a:latin typeface="Arial"/>
                          <a:cs typeface="Arial"/>
                        </a:rPr>
                        <a:t> </a:t>
                      </a:r>
                      <a:r>
                        <a:rPr sz="1800" dirty="0">
                          <a:latin typeface="Arial"/>
                          <a:cs typeface="Arial"/>
                        </a:rPr>
                        <a:t>la</a:t>
                      </a:r>
                      <a:r>
                        <a:rPr sz="1800" spc="-10" dirty="0">
                          <a:latin typeface="Arial"/>
                          <a:cs typeface="Arial"/>
                        </a:rPr>
                        <a:t> </a:t>
                      </a:r>
                      <a:r>
                        <a:rPr sz="1800" spc="-25" dirty="0">
                          <a:latin typeface="Arial"/>
                          <a:cs typeface="Arial"/>
                        </a:rPr>
                        <a:t>UMA</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ACCD2"/>
                    </a:solidFill>
                  </a:tcPr>
                </a:tc>
                <a:extLst>
                  <a:ext uri="{0D108BD9-81ED-4DB2-BD59-A6C34878D82A}">
                    <a16:rowId xmlns:a16="http://schemas.microsoft.com/office/drawing/2014/main" val="10001"/>
                  </a:ext>
                </a:extLst>
              </a:tr>
              <a:tr h="914400">
                <a:tc>
                  <a:txBody>
                    <a:bodyPr/>
                    <a:lstStyle/>
                    <a:p>
                      <a:pPr marL="893444" marR="229235" indent="-654050">
                        <a:lnSpc>
                          <a:spcPct val="100000"/>
                        </a:lnSpc>
                        <a:spcBef>
                          <a:spcPts val="315"/>
                        </a:spcBef>
                      </a:pPr>
                      <a:r>
                        <a:rPr sz="1800" dirty="0">
                          <a:latin typeface="Arial"/>
                          <a:cs typeface="Arial"/>
                        </a:rPr>
                        <a:t>Premios</a:t>
                      </a:r>
                      <a:r>
                        <a:rPr sz="1800" spc="-35" dirty="0">
                          <a:latin typeface="Arial"/>
                          <a:cs typeface="Arial"/>
                        </a:rPr>
                        <a:t> </a:t>
                      </a:r>
                      <a:r>
                        <a:rPr sz="1800" dirty="0">
                          <a:latin typeface="Arial"/>
                          <a:cs typeface="Arial"/>
                        </a:rPr>
                        <a:t>por</a:t>
                      </a:r>
                      <a:r>
                        <a:rPr sz="1800" spc="-35" dirty="0">
                          <a:latin typeface="Arial"/>
                          <a:cs typeface="Arial"/>
                        </a:rPr>
                        <a:t> </a:t>
                      </a:r>
                      <a:r>
                        <a:rPr sz="1800" dirty="0">
                          <a:latin typeface="Arial"/>
                          <a:cs typeface="Arial"/>
                        </a:rPr>
                        <a:t>asistencia</a:t>
                      </a:r>
                      <a:r>
                        <a:rPr sz="1800" spc="-30" dirty="0">
                          <a:latin typeface="Arial"/>
                          <a:cs typeface="Arial"/>
                        </a:rPr>
                        <a:t> </a:t>
                      </a:r>
                      <a:r>
                        <a:rPr sz="1800" spc="-50" dirty="0">
                          <a:latin typeface="Arial"/>
                          <a:cs typeface="Arial"/>
                        </a:rPr>
                        <a:t>y </a:t>
                      </a:r>
                      <a:r>
                        <a:rPr sz="1800" spc="-10" dirty="0">
                          <a:latin typeface="Arial"/>
                          <a:cs typeface="Arial"/>
                        </a:rPr>
                        <a:t>puntualidad</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tc>
                  <a:txBody>
                    <a:bodyPr/>
                    <a:lstStyle/>
                    <a:p>
                      <a:pPr marL="168910" marR="160655" indent="1270" algn="ctr">
                        <a:lnSpc>
                          <a:spcPct val="100000"/>
                        </a:lnSpc>
                        <a:spcBef>
                          <a:spcPts val="315"/>
                        </a:spcBef>
                      </a:pPr>
                      <a:r>
                        <a:rPr sz="1800" dirty="0">
                          <a:latin typeface="Arial"/>
                          <a:cs typeface="Arial"/>
                        </a:rPr>
                        <a:t>Cuando </a:t>
                      </a:r>
                      <a:r>
                        <a:rPr sz="1800" b="1" dirty="0">
                          <a:latin typeface="Arial"/>
                          <a:cs typeface="Arial"/>
                        </a:rPr>
                        <a:t>el</a:t>
                      </a:r>
                      <a:r>
                        <a:rPr sz="1800" b="1" spc="-25" dirty="0">
                          <a:latin typeface="Arial"/>
                          <a:cs typeface="Arial"/>
                        </a:rPr>
                        <a:t> </a:t>
                      </a:r>
                      <a:r>
                        <a:rPr sz="1800" b="1" dirty="0">
                          <a:latin typeface="Arial"/>
                          <a:cs typeface="Arial"/>
                        </a:rPr>
                        <a:t>importe</a:t>
                      </a:r>
                      <a:r>
                        <a:rPr sz="1800" b="1" spc="-15" dirty="0">
                          <a:latin typeface="Arial"/>
                          <a:cs typeface="Arial"/>
                        </a:rPr>
                        <a:t> </a:t>
                      </a:r>
                      <a:r>
                        <a:rPr sz="1800" spc="-25" dirty="0">
                          <a:latin typeface="Arial"/>
                          <a:cs typeface="Arial"/>
                        </a:rPr>
                        <a:t>de </a:t>
                      </a:r>
                      <a:r>
                        <a:rPr sz="1800" dirty="0">
                          <a:latin typeface="Arial"/>
                          <a:cs typeface="Arial"/>
                        </a:rPr>
                        <a:t>cada</a:t>
                      </a:r>
                      <a:r>
                        <a:rPr sz="1800" spc="-25" dirty="0">
                          <a:latin typeface="Arial"/>
                          <a:cs typeface="Arial"/>
                        </a:rPr>
                        <a:t> </a:t>
                      </a:r>
                      <a:r>
                        <a:rPr sz="1800" dirty="0">
                          <a:latin typeface="Arial"/>
                          <a:cs typeface="Arial"/>
                        </a:rPr>
                        <a:t>concepto</a:t>
                      </a:r>
                      <a:r>
                        <a:rPr sz="1800" spc="-15" dirty="0">
                          <a:latin typeface="Arial"/>
                          <a:cs typeface="Arial"/>
                        </a:rPr>
                        <a:t> </a:t>
                      </a:r>
                      <a:r>
                        <a:rPr sz="1800" b="1" dirty="0">
                          <a:latin typeface="Arial"/>
                          <a:cs typeface="Arial"/>
                        </a:rPr>
                        <a:t>no</a:t>
                      </a:r>
                      <a:r>
                        <a:rPr sz="1800" b="1" spc="-35" dirty="0">
                          <a:latin typeface="Arial"/>
                          <a:cs typeface="Arial"/>
                        </a:rPr>
                        <a:t> </a:t>
                      </a:r>
                      <a:r>
                        <a:rPr sz="1800" b="1" spc="-10" dirty="0">
                          <a:latin typeface="Arial"/>
                          <a:cs typeface="Arial"/>
                        </a:rPr>
                        <a:t>rebase </a:t>
                      </a:r>
                      <a:r>
                        <a:rPr sz="1800" dirty="0">
                          <a:latin typeface="Arial"/>
                          <a:cs typeface="Arial"/>
                        </a:rPr>
                        <a:t>el</a:t>
                      </a:r>
                      <a:r>
                        <a:rPr sz="1800" spc="-25" dirty="0">
                          <a:latin typeface="Arial"/>
                          <a:cs typeface="Arial"/>
                        </a:rPr>
                        <a:t> </a:t>
                      </a:r>
                      <a:r>
                        <a:rPr sz="1800" dirty="0">
                          <a:latin typeface="Arial"/>
                          <a:cs typeface="Arial"/>
                        </a:rPr>
                        <a:t>10%</a:t>
                      </a:r>
                      <a:r>
                        <a:rPr sz="1800" spc="-5" dirty="0">
                          <a:latin typeface="Arial"/>
                          <a:cs typeface="Arial"/>
                        </a:rPr>
                        <a:t> </a:t>
                      </a:r>
                      <a:r>
                        <a:rPr sz="1800" dirty="0">
                          <a:latin typeface="Arial"/>
                          <a:cs typeface="Arial"/>
                        </a:rPr>
                        <a:t>del </a:t>
                      </a:r>
                      <a:r>
                        <a:rPr sz="1800" spc="-25" dirty="0">
                          <a:latin typeface="Arial"/>
                          <a:cs typeface="Arial"/>
                        </a:rPr>
                        <a:t>SBC</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tc>
                  <a:txBody>
                    <a:bodyPr/>
                    <a:lstStyle/>
                    <a:p>
                      <a:pPr marL="130810" marR="122555" indent="1270" algn="ctr">
                        <a:lnSpc>
                          <a:spcPct val="100000"/>
                        </a:lnSpc>
                        <a:spcBef>
                          <a:spcPts val="315"/>
                        </a:spcBef>
                      </a:pPr>
                      <a:r>
                        <a:rPr sz="1800" dirty="0">
                          <a:latin typeface="Arial"/>
                          <a:cs typeface="Arial"/>
                        </a:rPr>
                        <a:t>El</a:t>
                      </a:r>
                      <a:r>
                        <a:rPr sz="1800" spc="-35" dirty="0">
                          <a:latin typeface="Arial"/>
                          <a:cs typeface="Arial"/>
                        </a:rPr>
                        <a:t> </a:t>
                      </a:r>
                      <a:r>
                        <a:rPr sz="1800" dirty="0">
                          <a:latin typeface="Arial"/>
                          <a:cs typeface="Arial"/>
                        </a:rPr>
                        <a:t>excedente</a:t>
                      </a:r>
                      <a:r>
                        <a:rPr sz="1800" spc="-10" dirty="0">
                          <a:latin typeface="Arial"/>
                          <a:cs typeface="Arial"/>
                        </a:rPr>
                        <a:t> </a:t>
                      </a:r>
                      <a:r>
                        <a:rPr sz="1800" dirty="0">
                          <a:latin typeface="Arial"/>
                          <a:cs typeface="Arial"/>
                        </a:rPr>
                        <a:t>cuando</a:t>
                      </a:r>
                      <a:r>
                        <a:rPr sz="1800" spc="-10" dirty="0">
                          <a:latin typeface="Arial"/>
                          <a:cs typeface="Arial"/>
                        </a:rPr>
                        <a:t> </a:t>
                      </a:r>
                      <a:r>
                        <a:rPr sz="1800" b="1" spc="-25" dirty="0">
                          <a:latin typeface="Arial"/>
                          <a:cs typeface="Arial"/>
                        </a:rPr>
                        <a:t>el </a:t>
                      </a:r>
                      <a:r>
                        <a:rPr sz="1800" b="1" dirty="0">
                          <a:latin typeface="Arial"/>
                          <a:cs typeface="Arial"/>
                        </a:rPr>
                        <a:t>importe</a:t>
                      </a:r>
                      <a:r>
                        <a:rPr sz="1800" b="1" spc="-30" dirty="0">
                          <a:latin typeface="Arial"/>
                          <a:cs typeface="Arial"/>
                        </a:rPr>
                        <a:t> </a:t>
                      </a:r>
                      <a:r>
                        <a:rPr sz="1800" dirty="0">
                          <a:latin typeface="Arial"/>
                          <a:cs typeface="Arial"/>
                        </a:rPr>
                        <a:t>de</a:t>
                      </a:r>
                      <a:r>
                        <a:rPr sz="1800" spc="-35" dirty="0">
                          <a:latin typeface="Arial"/>
                          <a:cs typeface="Arial"/>
                        </a:rPr>
                        <a:t> </a:t>
                      </a:r>
                      <a:r>
                        <a:rPr sz="1800" dirty="0">
                          <a:latin typeface="Arial"/>
                          <a:cs typeface="Arial"/>
                        </a:rPr>
                        <a:t>cada</a:t>
                      </a:r>
                      <a:r>
                        <a:rPr sz="1800" spc="-20" dirty="0">
                          <a:latin typeface="Arial"/>
                          <a:cs typeface="Arial"/>
                        </a:rPr>
                        <a:t> </a:t>
                      </a:r>
                      <a:r>
                        <a:rPr sz="1800" spc="-10" dirty="0">
                          <a:latin typeface="Arial"/>
                          <a:cs typeface="Arial"/>
                        </a:rPr>
                        <a:t>concepto </a:t>
                      </a:r>
                      <a:r>
                        <a:rPr sz="1800" b="1" dirty="0">
                          <a:latin typeface="Arial"/>
                          <a:cs typeface="Arial"/>
                        </a:rPr>
                        <a:t>rebase</a:t>
                      </a:r>
                      <a:r>
                        <a:rPr sz="1800" b="1" spc="-10" dirty="0">
                          <a:latin typeface="Arial"/>
                          <a:cs typeface="Arial"/>
                        </a:rPr>
                        <a:t> </a:t>
                      </a:r>
                      <a:r>
                        <a:rPr sz="1800" dirty="0">
                          <a:latin typeface="Arial"/>
                          <a:cs typeface="Arial"/>
                        </a:rPr>
                        <a:t>el</a:t>
                      </a:r>
                      <a:r>
                        <a:rPr sz="1800" spc="-25" dirty="0">
                          <a:latin typeface="Arial"/>
                          <a:cs typeface="Arial"/>
                        </a:rPr>
                        <a:t> </a:t>
                      </a:r>
                      <a:r>
                        <a:rPr sz="1800" dirty="0">
                          <a:latin typeface="Arial"/>
                          <a:cs typeface="Arial"/>
                        </a:rPr>
                        <a:t>10%</a:t>
                      </a:r>
                      <a:r>
                        <a:rPr sz="1800" spc="-15" dirty="0">
                          <a:latin typeface="Arial"/>
                          <a:cs typeface="Arial"/>
                        </a:rPr>
                        <a:t> </a:t>
                      </a:r>
                      <a:r>
                        <a:rPr sz="1800" dirty="0">
                          <a:latin typeface="Arial"/>
                          <a:cs typeface="Arial"/>
                        </a:rPr>
                        <a:t>del</a:t>
                      </a:r>
                      <a:r>
                        <a:rPr sz="1800" spc="-5" dirty="0">
                          <a:latin typeface="Arial"/>
                          <a:cs typeface="Arial"/>
                        </a:rPr>
                        <a:t> </a:t>
                      </a:r>
                      <a:r>
                        <a:rPr sz="1800" spc="-25" dirty="0">
                          <a:latin typeface="Arial"/>
                          <a:cs typeface="Arial"/>
                        </a:rPr>
                        <a:t>SBC</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extLst>
                  <a:ext uri="{0D108BD9-81ED-4DB2-BD59-A6C34878D82A}">
                    <a16:rowId xmlns:a16="http://schemas.microsoft.com/office/drawing/2014/main" val="10002"/>
                  </a:ext>
                </a:extLst>
              </a:tr>
              <a:tr h="914400">
                <a:tc>
                  <a:txBody>
                    <a:bodyPr/>
                    <a:lstStyle/>
                    <a:p>
                      <a:pPr marL="805180" marR="180975" indent="-617220">
                        <a:lnSpc>
                          <a:spcPct val="100000"/>
                        </a:lnSpc>
                        <a:spcBef>
                          <a:spcPts val="315"/>
                        </a:spcBef>
                      </a:pPr>
                      <a:r>
                        <a:rPr sz="1800" dirty="0">
                          <a:latin typeface="Arial"/>
                          <a:cs typeface="Arial"/>
                        </a:rPr>
                        <a:t>Fondos</a:t>
                      </a:r>
                      <a:r>
                        <a:rPr sz="1800" spc="-20" dirty="0">
                          <a:latin typeface="Arial"/>
                          <a:cs typeface="Arial"/>
                        </a:rPr>
                        <a:t> </a:t>
                      </a:r>
                      <a:r>
                        <a:rPr sz="1800" dirty="0">
                          <a:latin typeface="Arial"/>
                          <a:cs typeface="Arial"/>
                        </a:rPr>
                        <a:t>para</a:t>
                      </a:r>
                      <a:r>
                        <a:rPr sz="1800" spc="-25" dirty="0">
                          <a:latin typeface="Arial"/>
                          <a:cs typeface="Arial"/>
                        </a:rPr>
                        <a:t> </a:t>
                      </a:r>
                      <a:r>
                        <a:rPr sz="1800" dirty="0">
                          <a:latin typeface="Arial"/>
                          <a:cs typeface="Arial"/>
                        </a:rPr>
                        <a:t>plan</a:t>
                      </a:r>
                      <a:r>
                        <a:rPr sz="1800" spc="-20" dirty="0">
                          <a:latin typeface="Arial"/>
                          <a:cs typeface="Arial"/>
                        </a:rPr>
                        <a:t> </a:t>
                      </a:r>
                      <a:r>
                        <a:rPr sz="1800" spc="-10" dirty="0">
                          <a:latin typeface="Arial"/>
                          <a:cs typeface="Arial"/>
                        </a:rPr>
                        <a:t>privado </a:t>
                      </a:r>
                      <a:r>
                        <a:rPr sz="1800" dirty="0">
                          <a:latin typeface="Arial"/>
                          <a:cs typeface="Arial"/>
                        </a:rPr>
                        <a:t>de</a:t>
                      </a:r>
                      <a:r>
                        <a:rPr sz="1800" spc="-15" dirty="0">
                          <a:latin typeface="Arial"/>
                          <a:cs typeface="Arial"/>
                        </a:rPr>
                        <a:t> </a:t>
                      </a:r>
                      <a:r>
                        <a:rPr sz="1800" spc="-10" dirty="0">
                          <a:latin typeface="Arial"/>
                          <a:cs typeface="Arial"/>
                        </a:rPr>
                        <a:t>pensiones</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ACCD2"/>
                    </a:solidFill>
                  </a:tcPr>
                </a:tc>
                <a:tc>
                  <a:txBody>
                    <a:bodyPr/>
                    <a:lstStyle/>
                    <a:p>
                      <a:pPr marL="138430" marR="128270" indent="-635" algn="ctr">
                        <a:lnSpc>
                          <a:spcPct val="100000"/>
                        </a:lnSpc>
                        <a:spcBef>
                          <a:spcPts val="315"/>
                        </a:spcBef>
                      </a:pPr>
                      <a:r>
                        <a:rPr sz="1800" dirty="0">
                          <a:latin typeface="Arial"/>
                          <a:cs typeface="Arial"/>
                        </a:rPr>
                        <a:t>Cuando</a:t>
                      </a:r>
                      <a:r>
                        <a:rPr sz="1800" spc="-10" dirty="0">
                          <a:latin typeface="Arial"/>
                          <a:cs typeface="Arial"/>
                        </a:rPr>
                        <a:t> </a:t>
                      </a:r>
                      <a:r>
                        <a:rPr sz="1800" dirty="0">
                          <a:latin typeface="Arial"/>
                          <a:cs typeface="Arial"/>
                        </a:rPr>
                        <a:t>el</a:t>
                      </a:r>
                      <a:r>
                        <a:rPr sz="1800" spc="-35" dirty="0">
                          <a:latin typeface="Arial"/>
                          <a:cs typeface="Arial"/>
                        </a:rPr>
                        <a:t> </a:t>
                      </a:r>
                      <a:r>
                        <a:rPr sz="1800" dirty="0">
                          <a:latin typeface="Arial"/>
                          <a:cs typeface="Arial"/>
                        </a:rPr>
                        <a:t>plan</a:t>
                      </a:r>
                      <a:r>
                        <a:rPr sz="1800" spc="-10" dirty="0">
                          <a:latin typeface="Arial"/>
                          <a:cs typeface="Arial"/>
                        </a:rPr>
                        <a:t> </a:t>
                      </a:r>
                      <a:r>
                        <a:rPr sz="1800" b="1" dirty="0">
                          <a:latin typeface="Arial"/>
                          <a:cs typeface="Arial"/>
                        </a:rPr>
                        <a:t>reúna</a:t>
                      </a:r>
                      <a:r>
                        <a:rPr sz="1800" b="1" spc="-25" dirty="0">
                          <a:latin typeface="Arial"/>
                          <a:cs typeface="Arial"/>
                        </a:rPr>
                        <a:t> los </a:t>
                      </a:r>
                      <a:r>
                        <a:rPr sz="1800" b="1" dirty="0">
                          <a:latin typeface="Arial"/>
                          <a:cs typeface="Arial"/>
                        </a:rPr>
                        <a:t>requisitos</a:t>
                      </a:r>
                      <a:r>
                        <a:rPr sz="1800" b="1" spc="-40" dirty="0">
                          <a:latin typeface="Arial"/>
                          <a:cs typeface="Arial"/>
                        </a:rPr>
                        <a:t> </a:t>
                      </a:r>
                      <a:r>
                        <a:rPr sz="1800" dirty="0">
                          <a:latin typeface="Arial"/>
                          <a:cs typeface="Arial"/>
                        </a:rPr>
                        <a:t>que</a:t>
                      </a:r>
                      <a:r>
                        <a:rPr sz="1800" spc="-15" dirty="0">
                          <a:latin typeface="Arial"/>
                          <a:cs typeface="Arial"/>
                        </a:rPr>
                        <a:t> </a:t>
                      </a:r>
                      <a:r>
                        <a:rPr sz="1800" spc="-10" dirty="0">
                          <a:latin typeface="Arial"/>
                          <a:cs typeface="Arial"/>
                        </a:rPr>
                        <a:t>establezca </a:t>
                      </a:r>
                      <a:r>
                        <a:rPr sz="1800" dirty="0">
                          <a:latin typeface="Arial"/>
                          <a:cs typeface="Arial"/>
                        </a:rPr>
                        <a:t>la</a:t>
                      </a:r>
                      <a:r>
                        <a:rPr sz="1800" spc="-15" dirty="0">
                          <a:latin typeface="Arial"/>
                          <a:cs typeface="Arial"/>
                        </a:rPr>
                        <a:t> </a:t>
                      </a:r>
                      <a:r>
                        <a:rPr sz="1800" spc="-10" dirty="0">
                          <a:latin typeface="Arial"/>
                          <a:cs typeface="Arial"/>
                        </a:rPr>
                        <a:t>CONSAR</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ACCD2"/>
                    </a:solidFill>
                  </a:tcPr>
                </a:tc>
                <a:tc>
                  <a:txBody>
                    <a:bodyPr/>
                    <a:lstStyle/>
                    <a:p>
                      <a:pPr marL="201295" marR="191135" algn="ctr">
                        <a:lnSpc>
                          <a:spcPct val="100000"/>
                        </a:lnSpc>
                        <a:spcBef>
                          <a:spcPts val="315"/>
                        </a:spcBef>
                      </a:pPr>
                      <a:r>
                        <a:rPr sz="1800" dirty="0">
                          <a:latin typeface="Arial"/>
                          <a:cs typeface="Arial"/>
                        </a:rPr>
                        <a:t>Cuando</a:t>
                      </a:r>
                      <a:r>
                        <a:rPr sz="1800" spc="-10" dirty="0">
                          <a:latin typeface="Arial"/>
                          <a:cs typeface="Arial"/>
                        </a:rPr>
                        <a:t> </a:t>
                      </a:r>
                      <a:r>
                        <a:rPr sz="1800" dirty="0">
                          <a:latin typeface="Arial"/>
                          <a:cs typeface="Arial"/>
                        </a:rPr>
                        <a:t>el</a:t>
                      </a:r>
                      <a:r>
                        <a:rPr sz="1800" spc="-30" dirty="0">
                          <a:latin typeface="Arial"/>
                          <a:cs typeface="Arial"/>
                        </a:rPr>
                        <a:t> </a:t>
                      </a:r>
                      <a:r>
                        <a:rPr sz="1800" dirty="0">
                          <a:latin typeface="Arial"/>
                          <a:cs typeface="Arial"/>
                        </a:rPr>
                        <a:t>plan</a:t>
                      </a:r>
                      <a:r>
                        <a:rPr sz="1800" spc="-10" dirty="0">
                          <a:latin typeface="Arial"/>
                          <a:cs typeface="Arial"/>
                        </a:rPr>
                        <a:t> </a:t>
                      </a:r>
                      <a:r>
                        <a:rPr sz="1800" b="1" dirty="0">
                          <a:latin typeface="Arial"/>
                          <a:cs typeface="Arial"/>
                        </a:rPr>
                        <a:t>no</a:t>
                      </a:r>
                      <a:r>
                        <a:rPr sz="1800" b="1" spc="-25" dirty="0">
                          <a:latin typeface="Arial"/>
                          <a:cs typeface="Arial"/>
                        </a:rPr>
                        <a:t> </a:t>
                      </a:r>
                      <a:r>
                        <a:rPr sz="1800" b="1" spc="-20" dirty="0">
                          <a:latin typeface="Arial"/>
                          <a:cs typeface="Arial"/>
                        </a:rPr>
                        <a:t>reúna </a:t>
                      </a:r>
                      <a:r>
                        <a:rPr sz="1800" b="1" dirty="0">
                          <a:latin typeface="Arial"/>
                          <a:cs typeface="Arial"/>
                        </a:rPr>
                        <a:t>los</a:t>
                      </a:r>
                      <a:r>
                        <a:rPr sz="1800" b="1" spc="-20" dirty="0">
                          <a:latin typeface="Arial"/>
                          <a:cs typeface="Arial"/>
                        </a:rPr>
                        <a:t> </a:t>
                      </a:r>
                      <a:r>
                        <a:rPr sz="1800" b="1" dirty="0">
                          <a:latin typeface="Arial"/>
                          <a:cs typeface="Arial"/>
                        </a:rPr>
                        <a:t>requisitos</a:t>
                      </a:r>
                      <a:r>
                        <a:rPr sz="1800" b="1" spc="-20" dirty="0">
                          <a:latin typeface="Arial"/>
                          <a:cs typeface="Arial"/>
                        </a:rPr>
                        <a:t> </a:t>
                      </a:r>
                      <a:r>
                        <a:rPr sz="1800" spc="-25" dirty="0">
                          <a:latin typeface="Arial"/>
                          <a:cs typeface="Arial"/>
                        </a:rPr>
                        <a:t>que </a:t>
                      </a:r>
                      <a:r>
                        <a:rPr sz="1800" dirty="0">
                          <a:latin typeface="Arial"/>
                          <a:cs typeface="Arial"/>
                        </a:rPr>
                        <a:t>establezca</a:t>
                      </a:r>
                      <a:r>
                        <a:rPr sz="1800" spc="-25" dirty="0">
                          <a:latin typeface="Arial"/>
                          <a:cs typeface="Arial"/>
                        </a:rPr>
                        <a:t> </a:t>
                      </a:r>
                      <a:r>
                        <a:rPr sz="1800" dirty="0">
                          <a:latin typeface="Arial"/>
                          <a:cs typeface="Arial"/>
                        </a:rPr>
                        <a:t>la</a:t>
                      </a:r>
                      <a:r>
                        <a:rPr sz="1800" spc="-25" dirty="0">
                          <a:latin typeface="Arial"/>
                          <a:cs typeface="Arial"/>
                        </a:rPr>
                        <a:t> </a:t>
                      </a:r>
                      <a:r>
                        <a:rPr sz="1800" spc="-10" dirty="0">
                          <a:latin typeface="Arial"/>
                          <a:cs typeface="Arial"/>
                        </a:rPr>
                        <a:t>CONSAR</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ACCD2"/>
                    </a:solidFill>
                  </a:tcPr>
                </a:tc>
                <a:extLst>
                  <a:ext uri="{0D108BD9-81ED-4DB2-BD59-A6C34878D82A}">
                    <a16:rowId xmlns:a16="http://schemas.microsoft.com/office/drawing/2014/main" val="10003"/>
                  </a:ext>
                </a:extLst>
              </a:tr>
              <a:tr h="914400">
                <a:tc>
                  <a:txBody>
                    <a:bodyPr/>
                    <a:lstStyle/>
                    <a:p>
                      <a:pPr marL="1270" algn="ctr">
                        <a:lnSpc>
                          <a:spcPct val="100000"/>
                        </a:lnSpc>
                        <a:spcBef>
                          <a:spcPts val="320"/>
                        </a:spcBef>
                      </a:pPr>
                      <a:r>
                        <a:rPr sz="1800" dirty="0">
                          <a:latin typeface="Arial"/>
                          <a:cs typeface="Arial"/>
                        </a:rPr>
                        <a:t>Tiempo</a:t>
                      </a:r>
                      <a:r>
                        <a:rPr sz="1800" spc="-110" dirty="0">
                          <a:latin typeface="Arial"/>
                          <a:cs typeface="Arial"/>
                        </a:rPr>
                        <a:t> </a:t>
                      </a:r>
                      <a:r>
                        <a:rPr sz="1800" spc="-10" dirty="0">
                          <a:latin typeface="Arial"/>
                          <a:cs typeface="Arial"/>
                        </a:rPr>
                        <a:t>extraordinario</a:t>
                      </a:r>
                      <a:endParaRPr sz="18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tc>
                  <a:txBody>
                    <a:bodyPr/>
                    <a:lstStyle/>
                    <a:p>
                      <a:pPr marL="174625" marR="165735" algn="ctr">
                        <a:lnSpc>
                          <a:spcPct val="100000"/>
                        </a:lnSpc>
                        <a:spcBef>
                          <a:spcPts val="320"/>
                        </a:spcBef>
                      </a:pPr>
                      <a:r>
                        <a:rPr sz="1800" dirty="0">
                          <a:latin typeface="Arial"/>
                          <a:cs typeface="Arial"/>
                        </a:rPr>
                        <a:t>El</a:t>
                      </a:r>
                      <a:r>
                        <a:rPr sz="1800" spc="-25" dirty="0">
                          <a:latin typeface="Arial"/>
                          <a:cs typeface="Arial"/>
                        </a:rPr>
                        <a:t> </a:t>
                      </a:r>
                      <a:r>
                        <a:rPr sz="1800" dirty="0">
                          <a:latin typeface="Arial"/>
                          <a:cs typeface="Arial"/>
                        </a:rPr>
                        <a:t>considerado</a:t>
                      </a:r>
                      <a:r>
                        <a:rPr sz="1800" spc="-10" dirty="0">
                          <a:latin typeface="Arial"/>
                          <a:cs typeface="Arial"/>
                        </a:rPr>
                        <a:t> </a:t>
                      </a:r>
                      <a:r>
                        <a:rPr sz="1800" b="1" dirty="0">
                          <a:latin typeface="Arial"/>
                          <a:cs typeface="Arial"/>
                        </a:rPr>
                        <a:t>dentro</a:t>
                      </a:r>
                      <a:r>
                        <a:rPr sz="1800" b="1" spc="-15" dirty="0">
                          <a:latin typeface="Arial"/>
                          <a:cs typeface="Arial"/>
                        </a:rPr>
                        <a:t> </a:t>
                      </a:r>
                      <a:r>
                        <a:rPr sz="1800" b="1" spc="-25" dirty="0">
                          <a:latin typeface="Arial"/>
                          <a:cs typeface="Arial"/>
                        </a:rPr>
                        <a:t>de </a:t>
                      </a:r>
                      <a:r>
                        <a:rPr sz="1800" b="1" dirty="0">
                          <a:latin typeface="Arial"/>
                          <a:cs typeface="Arial"/>
                        </a:rPr>
                        <a:t>los</a:t>
                      </a:r>
                      <a:r>
                        <a:rPr sz="1800" b="1" spc="-45" dirty="0">
                          <a:latin typeface="Arial"/>
                          <a:cs typeface="Arial"/>
                        </a:rPr>
                        <a:t> </a:t>
                      </a:r>
                      <a:r>
                        <a:rPr sz="1800" b="1" dirty="0">
                          <a:latin typeface="Arial"/>
                          <a:cs typeface="Arial"/>
                        </a:rPr>
                        <a:t>márgenes</a:t>
                      </a:r>
                      <a:r>
                        <a:rPr sz="1800" b="1" spc="-20" dirty="0">
                          <a:latin typeface="Arial"/>
                          <a:cs typeface="Arial"/>
                        </a:rPr>
                        <a:t> </a:t>
                      </a:r>
                      <a:r>
                        <a:rPr sz="1800" spc="-10" dirty="0">
                          <a:latin typeface="Arial"/>
                          <a:cs typeface="Arial"/>
                        </a:rPr>
                        <a:t>señalados </a:t>
                      </a:r>
                      <a:r>
                        <a:rPr sz="1800" dirty="0">
                          <a:latin typeface="Arial"/>
                          <a:cs typeface="Arial"/>
                        </a:rPr>
                        <a:t>en</a:t>
                      </a:r>
                      <a:r>
                        <a:rPr sz="1800" spc="-15" dirty="0">
                          <a:latin typeface="Arial"/>
                          <a:cs typeface="Arial"/>
                        </a:rPr>
                        <a:t> </a:t>
                      </a:r>
                      <a:r>
                        <a:rPr sz="1800" dirty="0">
                          <a:latin typeface="Arial"/>
                          <a:cs typeface="Arial"/>
                        </a:rPr>
                        <a:t>la </a:t>
                      </a:r>
                      <a:r>
                        <a:rPr sz="1800" spc="-25" dirty="0">
                          <a:latin typeface="Arial"/>
                          <a:cs typeface="Arial"/>
                        </a:rPr>
                        <a:t>LFT</a:t>
                      </a:r>
                      <a:endParaRPr sz="18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tc>
                  <a:txBody>
                    <a:bodyPr/>
                    <a:lstStyle/>
                    <a:p>
                      <a:pPr marL="112395" marR="102235" indent="-2540" algn="ctr">
                        <a:lnSpc>
                          <a:spcPct val="100000"/>
                        </a:lnSpc>
                        <a:spcBef>
                          <a:spcPts val="320"/>
                        </a:spcBef>
                      </a:pPr>
                      <a:r>
                        <a:rPr sz="1800" dirty="0">
                          <a:latin typeface="Arial"/>
                          <a:cs typeface="Arial"/>
                        </a:rPr>
                        <a:t>El</a:t>
                      </a:r>
                      <a:r>
                        <a:rPr sz="1800" spc="-15" dirty="0">
                          <a:latin typeface="Arial"/>
                          <a:cs typeface="Arial"/>
                        </a:rPr>
                        <a:t> </a:t>
                      </a:r>
                      <a:r>
                        <a:rPr sz="1800" dirty="0">
                          <a:latin typeface="Arial"/>
                          <a:cs typeface="Arial"/>
                        </a:rPr>
                        <a:t>que</a:t>
                      </a:r>
                      <a:r>
                        <a:rPr sz="1800" spc="-15" dirty="0">
                          <a:latin typeface="Arial"/>
                          <a:cs typeface="Arial"/>
                        </a:rPr>
                        <a:t> </a:t>
                      </a:r>
                      <a:r>
                        <a:rPr sz="1800" b="1" dirty="0">
                          <a:latin typeface="Arial"/>
                          <a:cs typeface="Arial"/>
                        </a:rPr>
                        <a:t>exceda</a:t>
                      </a:r>
                      <a:r>
                        <a:rPr sz="1800" b="1" spc="-5" dirty="0">
                          <a:latin typeface="Arial"/>
                          <a:cs typeface="Arial"/>
                        </a:rPr>
                        <a:t> </a:t>
                      </a:r>
                      <a:r>
                        <a:rPr sz="1800" b="1" dirty="0">
                          <a:latin typeface="Arial"/>
                          <a:cs typeface="Arial"/>
                        </a:rPr>
                        <a:t>de</a:t>
                      </a:r>
                      <a:r>
                        <a:rPr sz="1800" b="1" spc="-20" dirty="0">
                          <a:latin typeface="Arial"/>
                          <a:cs typeface="Arial"/>
                        </a:rPr>
                        <a:t> </a:t>
                      </a:r>
                      <a:r>
                        <a:rPr sz="1800" b="1" spc="-25" dirty="0">
                          <a:latin typeface="Arial"/>
                          <a:cs typeface="Arial"/>
                        </a:rPr>
                        <a:t>los </a:t>
                      </a:r>
                      <a:r>
                        <a:rPr sz="1800" b="1" dirty="0">
                          <a:latin typeface="Arial"/>
                          <a:cs typeface="Arial"/>
                        </a:rPr>
                        <a:t>márgenes</a:t>
                      </a:r>
                      <a:r>
                        <a:rPr sz="1800" b="1" spc="-25" dirty="0">
                          <a:latin typeface="Arial"/>
                          <a:cs typeface="Arial"/>
                        </a:rPr>
                        <a:t> </a:t>
                      </a:r>
                      <a:r>
                        <a:rPr sz="1800" dirty="0">
                          <a:latin typeface="Arial"/>
                          <a:cs typeface="Arial"/>
                        </a:rPr>
                        <a:t>señalados</a:t>
                      </a:r>
                      <a:r>
                        <a:rPr sz="1800" spc="-15" dirty="0">
                          <a:latin typeface="Arial"/>
                          <a:cs typeface="Arial"/>
                        </a:rPr>
                        <a:t> </a:t>
                      </a:r>
                      <a:r>
                        <a:rPr sz="1800" dirty="0">
                          <a:latin typeface="Arial"/>
                          <a:cs typeface="Arial"/>
                        </a:rPr>
                        <a:t>en</a:t>
                      </a:r>
                      <a:r>
                        <a:rPr sz="1800" spc="-40" dirty="0">
                          <a:latin typeface="Arial"/>
                          <a:cs typeface="Arial"/>
                        </a:rPr>
                        <a:t> </a:t>
                      </a:r>
                      <a:r>
                        <a:rPr sz="1800" spc="-25" dirty="0">
                          <a:latin typeface="Arial"/>
                          <a:cs typeface="Arial"/>
                        </a:rPr>
                        <a:t>la LFT</a:t>
                      </a:r>
                      <a:endParaRPr sz="18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46507" rIns="0" bIns="0" rtlCol="0">
            <a:spAutoFit/>
          </a:bodyPr>
          <a:lstStyle/>
          <a:p>
            <a:pPr marL="12700">
              <a:lnSpc>
                <a:spcPts val="3779"/>
              </a:lnSpc>
              <a:spcBef>
                <a:spcPts val="105"/>
              </a:spcBef>
            </a:pPr>
            <a:r>
              <a:rPr sz="3200" dirty="0"/>
              <a:t>Determinación</a:t>
            </a:r>
            <a:r>
              <a:rPr sz="3200" spc="-65" dirty="0"/>
              <a:t> </a:t>
            </a:r>
            <a:r>
              <a:rPr sz="3200" dirty="0"/>
              <a:t>de</a:t>
            </a:r>
            <a:r>
              <a:rPr sz="3200" spc="-45" dirty="0"/>
              <a:t> </a:t>
            </a:r>
            <a:r>
              <a:rPr sz="3200" dirty="0"/>
              <a:t>la</a:t>
            </a:r>
            <a:r>
              <a:rPr sz="3200" spc="-25" dirty="0"/>
              <a:t> </a:t>
            </a:r>
            <a:r>
              <a:rPr sz="3200" dirty="0"/>
              <a:t>forma</a:t>
            </a:r>
            <a:r>
              <a:rPr sz="3200" spc="-40" dirty="0"/>
              <a:t> </a:t>
            </a:r>
            <a:r>
              <a:rPr sz="3200" dirty="0"/>
              <a:t>de</a:t>
            </a:r>
            <a:r>
              <a:rPr sz="3200" spc="-30" dirty="0"/>
              <a:t> </a:t>
            </a:r>
            <a:r>
              <a:rPr sz="3200" spc="-10" dirty="0"/>
              <a:t>cotización</a:t>
            </a:r>
            <a:endParaRPr sz="3200"/>
          </a:p>
          <a:p>
            <a:pPr marL="12700">
              <a:lnSpc>
                <a:spcPts val="1620"/>
              </a:lnSpc>
            </a:pPr>
            <a:r>
              <a:rPr sz="1400" dirty="0"/>
              <a:t>Art.</a:t>
            </a:r>
            <a:r>
              <a:rPr sz="1400" spc="-25" dirty="0"/>
              <a:t> </a:t>
            </a:r>
            <a:r>
              <a:rPr sz="1400" dirty="0"/>
              <a:t>29</a:t>
            </a:r>
            <a:r>
              <a:rPr sz="1400" spc="-20" dirty="0"/>
              <a:t> </a:t>
            </a:r>
            <a:r>
              <a:rPr sz="1400" spc="-25" dirty="0"/>
              <a:t>LSS</a:t>
            </a:r>
            <a:endParaRPr sz="1400"/>
          </a:p>
        </p:txBody>
      </p:sp>
      <p:grpSp>
        <p:nvGrpSpPr>
          <p:cNvPr id="3" name="object 3"/>
          <p:cNvGrpSpPr/>
          <p:nvPr/>
        </p:nvGrpSpPr>
        <p:grpSpPr>
          <a:xfrm>
            <a:off x="2033777" y="1472057"/>
            <a:ext cx="8181340" cy="1411605"/>
            <a:chOff x="2033777" y="1472057"/>
            <a:chExt cx="8181340" cy="1411605"/>
          </a:xfrm>
        </p:grpSpPr>
        <p:sp>
          <p:nvSpPr>
            <p:cNvPr id="4" name="object 4"/>
            <p:cNvSpPr/>
            <p:nvPr/>
          </p:nvSpPr>
          <p:spPr>
            <a:xfrm>
              <a:off x="2040127" y="1995055"/>
              <a:ext cx="8168640" cy="882015"/>
            </a:xfrm>
            <a:custGeom>
              <a:avLst/>
              <a:gdLst/>
              <a:ahLst/>
              <a:cxnLst/>
              <a:rect l="l" t="t" r="r" b="b"/>
              <a:pathLst>
                <a:path w="8168640" h="882014">
                  <a:moveTo>
                    <a:pt x="0" y="882002"/>
                  </a:moveTo>
                  <a:lnTo>
                    <a:pt x="8168513" y="882002"/>
                  </a:lnTo>
                  <a:lnTo>
                    <a:pt x="8168513" y="0"/>
                  </a:lnTo>
                  <a:lnTo>
                    <a:pt x="0" y="0"/>
                  </a:lnTo>
                  <a:lnTo>
                    <a:pt x="0" y="882002"/>
                  </a:lnTo>
                  <a:close/>
                </a:path>
              </a:pathLst>
            </a:custGeom>
            <a:ln w="12700">
              <a:solidFill>
                <a:srgbClr val="001F5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 name="object 5"/>
            <p:cNvSpPr/>
            <p:nvPr/>
          </p:nvSpPr>
          <p:spPr>
            <a:xfrm>
              <a:off x="2448559" y="1478407"/>
              <a:ext cx="5718175" cy="1033780"/>
            </a:xfrm>
            <a:custGeom>
              <a:avLst/>
              <a:gdLst/>
              <a:ahLst/>
              <a:cxnLst/>
              <a:rect l="l" t="t" r="r" b="b"/>
              <a:pathLst>
                <a:path w="5718175" h="1033780">
                  <a:moveTo>
                    <a:pt x="5545709" y="0"/>
                  </a:moveTo>
                  <a:lnTo>
                    <a:pt x="172212" y="0"/>
                  </a:lnTo>
                  <a:lnTo>
                    <a:pt x="126426" y="6150"/>
                  </a:lnTo>
                  <a:lnTo>
                    <a:pt x="85287" y="23509"/>
                  </a:lnTo>
                  <a:lnTo>
                    <a:pt x="50434" y="50434"/>
                  </a:lnTo>
                  <a:lnTo>
                    <a:pt x="23509" y="85287"/>
                  </a:lnTo>
                  <a:lnTo>
                    <a:pt x="6150" y="126426"/>
                  </a:lnTo>
                  <a:lnTo>
                    <a:pt x="0" y="172212"/>
                  </a:lnTo>
                  <a:lnTo>
                    <a:pt x="0" y="861059"/>
                  </a:lnTo>
                  <a:lnTo>
                    <a:pt x="6150" y="906845"/>
                  </a:lnTo>
                  <a:lnTo>
                    <a:pt x="23509" y="947984"/>
                  </a:lnTo>
                  <a:lnTo>
                    <a:pt x="50434" y="982837"/>
                  </a:lnTo>
                  <a:lnTo>
                    <a:pt x="85287" y="1009762"/>
                  </a:lnTo>
                  <a:lnTo>
                    <a:pt x="126426" y="1027121"/>
                  </a:lnTo>
                  <a:lnTo>
                    <a:pt x="172212" y="1033271"/>
                  </a:lnTo>
                  <a:lnTo>
                    <a:pt x="5545709" y="1033271"/>
                  </a:lnTo>
                  <a:lnTo>
                    <a:pt x="5591494" y="1027121"/>
                  </a:lnTo>
                  <a:lnTo>
                    <a:pt x="5632633" y="1009762"/>
                  </a:lnTo>
                  <a:lnTo>
                    <a:pt x="5667486" y="982837"/>
                  </a:lnTo>
                  <a:lnTo>
                    <a:pt x="5694411" y="947984"/>
                  </a:lnTo>
                  <a:lnTo>
                    <a:pt x="5711770" y="906845"/>
                  </a:lnTo>
                  <a:lnTo>
                    <a:pt x="5717920" y="861059"/>
                  </a:lnTo>
                  <a:lnTo>
                    <a:pt x="5717920" y="172212"/>
                  </a:lnTo>
                  <a:lnTo>
                    <a:pt x="5711770" y="126426"/>
                  </a:lnTo>
                  <a:lnTo>
                    <a:pt x="5694411" y="85287"/>
                  </a:lnTo>
                  <a:lnTo>
                    <a:pt x="5667486" y="50434"/>
                  </a:lnTo>
                  <a:lnTo>
                    <a:pt x="5632633" y="23509"/>
                  </a:lnTo>
                  <a:lnTo>
                    <a:pt x="5591494" y="6150"/>
                  </a:lnTo>
                  <a:lnTo>
                    <a:pt x="5545709"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 name="object 6"/>
            <p:cNvSpPr/>
            <p:nvPr/>
          </p:nvSpPr>
          <p:spPr>
            <a:xfrm>
              <a:off x="2448559" y="1478407"/>
              <a:ext cx="5718175" cy="1033780"/>
            </a:xfrm>
            <a:custGeom>
              <a:avLst/>
              <a:gdLst/>
              <a:ahLst/>
              <a:cxnLst/>
              <a:rect l="l" t="t" r="r" b="b"/>
              <a:pathLst>
                <a:path w="5718175" h="1033780">
                  <a:moveTo>
                    <a:pt x="0" y="172212"/>
                  </a:moveTo>
                  <a:lnTo>
                    <a:pt x="6150" y="126426"/>
                  </a:lnTo>
                  <a:lnTo>
                    <a:pt x="23509" y="85287"/>
                  </a:lnTo>
                  <a:lnTo>
                    <a:pt x="50434" y="50434"/>
                  </a:lnTo>
                  <a:lnTo>
                    <a:pt x="85287" y="23509"/>
                  </a:lnTo>
                  <a:lnTo>
                    <a:pt x="126426" y="6150"/>
                  </a:lnTo>
                  <a:lnTo>
                    <a:pt x="172212" y="0"/>
                  </a:lnTo>
                  <a:lnTo>
                    <a:pt x="5545709" y="0"/>
                  </a:lnTo>
                  <a:lnTo>
                    <a:pt x="5591494" y="6150"/>
                  </a:lnTo>
                  <a:lnTo>
                    <a:pt x="5632633" y="23509"/>
                  </a:lnTo>
                  <a:lnTo>
                    <a:pt x="5667486" y="50434"/>
                  </a:lnTo>
                  <a:lnTo>
                    <a:pt x="5694411" y="85287"/>
                  </a:lnTo>
                  <a:lnTo>
                    <a:pt x="5711770" y="126426"/>
                  </a:lnTo>
                  <a:lnTo>
                    <a:pt x="5717920" y="172212"/>
                  </a:lnTo>
                  <a:lnTo>
                    <a:pt x="5717920" y="861059"/>
                  </a:lnTo>
                  <a:lnTo>
                    <a:pt x="5711770" y="906845"/>
                  </a:lnTo>
                  <a:lnTo>
                    <a:pt x="5694411" y="947984"/>
                  </a:lnTo>
                  <a:lnTo>
                    <a:pt x="5667486" y="982837"/>
                  </a:lnTo>
                  <a:lnTo>
                    <a:pt x="5632633" y="1009762"/>
                  </a:lnTo>
                  <a:lnTo>
                    <a:pt x="5591494" y="1027121"/>
                  </a:lnTo>
                  <a:lnTo>
                    <a:pt x="5545709" y="1033271"/>
                  </a:lnTo>
                  <a:lnTo>
                    <a:pt x="172212" y="1033271"/>
                  </a:lnTo>
                  <a:lnTo>
                    <a:pt x="126426" y="1027121"/>
                  </a:lnTo>
                  <a:lnTo>
                    <a:pt x="85287" y="1009762"/>
                  </a:lnTo>
                  <a:lnTo>
                    <a:pt x="50434" y="982837"/>
                  </a:lnTo>
                  <a:lnTo>
                    <a:pt x="23509" y="947984"/>
                  </a:lnTo>
                  <a:lnTo>
                    <a:pt x="6150" y="906845"/>
                  </a:lnTo>
                  <a:lnTo>
                    <a:pt x="0" y="861059"/>
                  </a:lnTo>
                  <a:lnTo>
                    <a:pt x="0" y="172212"/>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7" name="object 7"/>
          <p:cNvSpPr txBox="1"/>
          <p:nvPr/>
        </p:nvSpPr>
        <p:spPr>
          <a:xfrm>
            <a:off x="2702814" y="1674113"/>
            <a:ext cx="4740275" cy="594995"/>
          </a:xfrm>
          <a:prstGeom prst="rect">
            <a:avLst/>
          </a:prstGeom>
        </p:spPr>
        <p:txBody>
          <a:bodyPr vert="horz" wrap="square" lIns="0" tIns="13335" rIns="0" bIns="0" rtlCol="0">
            <a:spAutoFit/>
          </a:bodyPr>
          <a:lstStyle/>
          <a:p>
            <a:pPr marL="12700" marR="0" lvl="0" indent="0" defTabSz="914400" eaLnBrk="1" fontAlgn="auto" latinLnBrk="0" hangingPunct="1">
              <a:lnSpc>
                <a:spcPts val="2240"/>
              </a:lnSpc>
              <a:spcBef>
                <a:spcPts val="105"/>
              </a:spcBef>
              <a:spcAft>
                <a:spcPts val="0"/>
              </a:spcAft>
              <a:buClrTx/>
              <a:buSzTx/>
              <a:buFontTx/>
              <a:buNone/>
              <a:tabLst/>
              <a:defRPr/>
            </a:pPr>
            <a:r>
              <a:rPr kumimoji="0" sz="2000" b="0" i="0" u="none" strike="noStrike" kern="0" cap="none" spc="0" normalizeH="0" baseline="0" noProof="0" dirty="0">
                <a:ln>
                  <a:noFill/>
                </a:ln>
                <a:solidFill>
                  <a:srgbClr val="FFFFFF"/>
                </a:solidFill>
                <a:effectLst/>
                <a:uLnTx/>
                <a:uFillTx/>
                <a:latin typeface="Arial"/>
                <a:cs typeface="Arial"/>
              </a:rPr>
              <a:t>El</a:t>
            </a:r>
            <a:r>
              <a:rPr kumimoji="0" sz="2000" b="0" i="0" u="none" strike="noStrike" kern="0" cap="none" spc="-30"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mes</a:t>
            </a:r>
            <a:r>
              <a:rPr kumimoji="0" sz="2000" b="0" i="0" u="none" strike="noStrike" kern="0" cap="none" spc="-10"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natural</a:t>
            </a:r>
            <a:r>
              <a:rPr kumimoji="0" sz="2000" b="0" i="0" u="none" strike="noStrike" kern="0" cap="none" spc="-30"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será</a:t>
            </a:r>
            <a:r>
              <a:rPr kumimoji="0" sz="2000" b="0" i="0" u="none" strike="noStrike" kern="0" cap="none" spc="-40"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el</a:t>
            </a:r>
            <a:r>
              <a:rPr kumimoji="0" sz="2000" b="0" i="0" u="none" strike="noStrike" kern="0" cap="none" spc="-15"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periodo</a:t>
            </a:r>
            <a:r>
              <a:rPr kumimoji="0" sz="2000" b="0" i="0" u="none" strike="noStrike" kern="0" cap="none" spc="-30"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de</a:t>
            </a:r>
            <a:r>
              <a:rPr kumimoji="0" sz="2000" b="0" i="0" u="none" strike="noStrike" kern="0" cap="none" spc="-30"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pago</a:t>
            </a:r>
            <a:r>
              <a:rPr kumimoji="0" sz="2000" b="0" i="0" u="none" strike="noStrike" kern="0" cap="none" spc="-30" normalizeH="0" baseline="0" noProof="0" dirty="0">
                <a:ln>
                  <a:noFill/>
                </a:ln>
                <a:solidFill>
                  <a:srgbClr val="FFFFFF"/>
                </a:solidFill>
                <a:effectLst/>
                <a:uLnTx/>
                <a:uFillTx/>
                <a:latin typeface="Arial"/>
                <a:cs typeface="Arial"/>
              </a:rPr>
              <a:t> </a:t>
            </a:r>
            <a:r>
              <a:rPr kumimoji="0" sz="2000" b="0" i="0" u="none" strike="noStrike" kern="0" cap="none" spc="-25" normalizeH="0" baseline="0" noProof="0" dirty="0">
                <a:ln>
                  <a:noFill/>
                </a:ln>
                <a:solidFill>
                  <a:srgbClr val="FFFFFF"/>
                </a:solidFill>
                <a:effectLst/>
                <a:uLnTx/>
                <a:uFillTx/>
                <a:latin typeface="Arial"/>
                <a:cs typeface="Arial"/>
              </a:rPr>
              <a:t>de</a:t>
            </a:r>
            <a:endParaRPr kumimoji="0" sz="2000" b="0" i="0" u="none" strike="noStrike" kern="0" cap="none" spc="0" normalizeH="0" baseline="0" noProof="0">
              <a:ln>
                <a:noFill/>
              </a:ln>
              <a:solidFill>
                <a:sysClr val="windowText" lastClr="000000"/>
              </a:solidFill>
              <a:effectLst/>
              <a:uLnTx/>
              <a:uFillTx/>
              <a:latin typeface="Arial"/>
              <a:cs typeface="Arial"/>
            </a:endParaRPr>
          </a:p>
          <a:p>
            <a:pPr marL="12700" marR="0" lvl="0" indent="0" defTabSz="914400" eaLnBrk="1" fontAlgn="auto" latinLnBrk="0" hangingPunct="1">
              <a:lnSpc>
                <a:spcPts val="2240"/>
              </a:lnSpc>
              <a:spcBef>
                <a:spcPts val="0"/>
              </a:spcBef>
              <a:spcAft>
                <a:spcPts val="0"/>
              </a:spcAft>
              <a:buClrTx/>
              <a:buSzTx/>
              <a:buFontTx/>
              <a:buNone/>
              <a:tabLst/>
              <a:defRPr/>
            </a:pPr>
            <a:r>
              <a:rPr kumimoji="0" sz="2000" b="0" i="0" u="none" strike="noStrike" kern="0" cap="none" spc="-10" normalizeH="0" baseline="0" noProof="0" dirty="0">
                <a:ln>
                  <a:noFill/>
                </a:ln>
                <a:solidFill>
                  <a:srgbClr val="FFFFFF"/>
                </a:solidFill>
                <a:effectLst/>
                <a:uLnTx/>
                <a:uFillTx/>
                <a:latin typeface="Arial"/>
                <a:cs typeface="Arial"/>
              </a:rPr>
              <a:t>cuotas</a:t>
            </a:r>
            <a:endParaRPr kumimoji="0" sz="2000" b="0" i="0" u="none" strike="noStrike" kern="0" cap="none" spc="0" normalizeH="0" baseline="0" noProof="0">
              <a:ln>
                <a:noFill/>
              </a:ln>
              <a:solidFill>
                <a:sysClr val="windowText" lastClr="000000"/>
              </a:solidFill>
              <a:effectLst/>
              <a:uLnTx/>
              <a:uFillTx/>
              <a:latin typeface="Arial"/>
              <a:cs typeface="Arial"/>
            </a:endParaRPr>
          </a:p>
        </p:txBody>
      </p:sp>
      <p:grpSp>
        <p:nvGrpSpPr>
          <p:cNvPr id="8" name="object 8"/>
          <p:cNvGrpSpPr/>
          <p:nvPr/>
        </p:nvGrpSpPr>
        <p:grpSpPr>
          <a:xfrm>
            <a:off x="2033777" y="3059683"/>
            <a:ext cx="8181340" cy="1411605"/>
            <a:chOff x="2033777" y="3059683"/>
            <a:chExt cx="8181340" cy="1411605"/>
          </a:xfrm>
        </p:grpSpPr>
        <p:sp>
          <p:nvSpPr>
            <p:cNvPr id="9" name="object 9"/>
            <p:cNvSpPr/>
            <p:nvPr/>
          </p:nvSpPr>
          <p:spPr>
            <a:xfrm>
              <a:off x="2040127" y="3582682"/>
              <a:ext cx="8168640" cy="882015"/>
            </a:xfrm>
            <a:custGeom>
              <a:avLst/>
              <a:gdLst/>
              <a:ahLst/>
              <a:cxnLst/>
              <a:rect l="l" t="t" r="r" b="b"/>
              <a:pathLst>
                <a:path w="8168640" h="882014">
                  <a:moveTo>
                    <a:pt x="8168513" y="0"/>
                  </a:moveTo>
                  <a:lnTo>
                    <a:pt x="0" y="0"/>
                  </a:lnTo>
                  <a:lnTo>
                    <a:pt x="0" y="882002"/>
                  </a:lnTo>
                  <a:lnTo>
                    <a:pt x="8168513" y="882002"/>
                  </a:lnTo>
                  <a:lnTo>
                    <a:pt x="8168513" y="0"/>
                  </a:lnTo>
                  <a:close/>
                </a:path>
              </a:pathLst>
            </a:custGeom>
            <a:solidFill>
              <a:srgbClr val="FFFFFF">
                <a:alpha val="90194"/>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0" name="object 10"/>
            <p:cNvSpPr/>
            <p:nvPr/>
          </p:nvSpPr>
          <p:spPr>
            <a:xfrm>
              <a:off x="2040127" y="3582682"/>
              <a:ext cx="8168640" cy="882015"/>
            </a:xfrm>
            <a:custGeom>
              <a:avLst/>
              <a:gdLst/>
              <a:ahLst/>
              <a:cxnLst/>
              <a:rect l="l" t="t" r="r" b="b"/>
              <a:pathLst>
                <a:path w="8168640" h="882014">
                  <a:moveTo>
                    <a:pt x="0" y="882002"/>
                  </a:moveTo>
                  <a:lnTo>
                    <a:pt x="8168513" y="882002"/>
                  </a:lnTo>
                  <a:lnTo>
                    <a:pt x="8168513" y="0"/>
                  </a:lnTo>
                  <a:lnTo>
                    <a:pt x="0" y="0"/>
                  </a:lnTo>
                  <a:lnTo>
                    <a:pt x="0" y="882002"/>
                  </a:lnTo>
                  <a:close/>
                </a:path>
              </a:pathLst>
            </a:custGeom>
            <a:ln w="12700">
              <a:solidFill>
                <a:srgbClr val="001F5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1" name="object 11"/>
            <p:cNvSpPr/>
            <p:nvPr/>
          </p:nvSpPr>
          <p:spPr>
            <a:xfrm>
              <a:off x="2448559" y="3066033"/>
              <a:ext cx="5718175" cy="1033144"/>
            </a:xfrm>
            <a:custGeom>
              <a:avLst/>
              <a:gdLst/>
              <a:ahLst/>
              <a:cxnLst/>
              <a:rect l="l" t="t" r="r" b="b"/>
              <a:pathLst>
                <a:path w="5718175" h="1033145">
                  <a:moveTo>
                    <a:pt x="5545709" y="0"/>
                  </a:moveTo>
                  <a:lnTo>
                    <a:pt x="172212" y="0"/>
                  </a:lnTo>
                  <a:lnTo>
                    <a:pt x="126426" y="6150"/>
                  </a:lnTo>
                  <a:lnTo>
                    <a:pt x="85287" y="23509"/>
                  </a:lnTo>
                  <a:lnTo>
                    <a:pt x="50434" y="50434"/>
                  </a:lnTo>
                  <a:lnTo>
                    <a:pt x="23509" y="85287"/>
                  </a:lnTo>
                  <a:lnTo>
                    <a:pt x="6150" y="126426"/>
                  </a:lnTo>
                  <a:lnTo>
                    <a:pt x="0" y="172212"/>
                  </a:lnTo>
                  <a:lnTo>
                    <a:pt x="0" y="860932"/>
                  </a:lnTo>
                  <a:lnTo>
                    <a:pt x="6150" y="906718"/>
                  </a:lnTo>
                  <a:lnTo>
                    <a:pt x="23509" y="947857"/>
                  </a:lnTo>
                  <a:lnTo>
                    <a:pt x="50434" y="982710"/>
                  </a:lnTo>
                  <a:lnTo>
                    <a:pt x="85287" y="1009635"/>
                  </a:lnTo>
                  <a:lnTo>
                    <a:pt x="126426" y="1026994"/>
                  </a:lnTo>
                  <a:lnTo>
                    <a:pt x="172212" y="1033144"/>
                  </a:lnTo>
                  <a:lnTo>
                    <a:pt x="5545709" y="1033144"/>
                  </a:lnTo>
                  <a:lnTo>
                    <a:pt x="5591494" y="1026994"/>
                  </a:lnTo>
                  <a:lnTo>
                    <a:pt x="5632633" y="1009635"/>
                  </a:lnTo>
                  <a:lnTo>
                    <a:pt x="5667486" y="982710"/>
                  </a:lnTo>
                  <a:lnTo>
                    <a:pt x="5694411" y="947857"/>
                  </a:lnTo>
                  <a:lnTo>
                    <a:pt x="5711770" y="906718"/>
                  </a:lnTo>
                  <a:lnTo>
                    <a:pt x="5717920" y="860932"/>
                  </a:lnTo>
                  <a:lnTo>
                    <a:pt x="5717920" y="172212"/>
                  </a:lnTo>
                  <a:lnTo>
                    <a:pt x="5711770" y="126426"/>
                  </a:lnTo>
                  <a:lnTo>
                    <a:pt x="5694411" y="85287"/>
                  </a:lnTo>
                  <a:lnTo>
                    <a:pt x="5667486" y="50434"/>
                  </a:lnTo>
                  <a:lnTo>
                    <a:pt x="5632633" y="23509"/>
                  </a:lnTo>
                  <a:lnTo>
                    <a:pt x="5591494" y="6150"/>
                  </a:lnTo>
                  <a:lnTo>
                    <a:pt x="5545709"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2" name="object 12"/>
            <p:cNvSpPr/>
            <p:nvPr/>
          </p:nvSpPr>
          <p:spPr>
            <a:xfrm>
              <a:off x="2448559" y="3066033"/>
              <a:ext cx="5718175" cy="1033144"/>
            </a:xfrm>
            <a:custGeom>
              <a:avLst/>
              <a:gdLst/>
              <a:ahLst/>
              <a:cxnLst/>
              <a:rect l="l" t="t" r="r" b="b"/>
              <a:pathLst>
                <a:path w="5718175" h="1033145">
                  <a:moveTo>
                    <a:pt x="0" y="172212"/>
                  </a:moveTo>
                  <a:lnTo>
                    <a:pt x="6150" y="126426"/>
                  </a:lnTo>
                  <a:lnTo>
                    <a:pt x="23509" y="85287"/>
                  </a:lnTo>
                  <a:lnTo>
                    <a:pt x="50434" y="50434"/>
                  </a:lnTo>
                  <a:lnTo>
                    <a:pt x="85287" y="23509"/>
                  </a:lnTo>
                  <a:lnTo>
                    <a:pt x="126426" y="6150"/>
                  </a:lnTo>
                  <a:lnTo>
                    <a:pt x="172212" y="0"/>
                  </a:lnTo>
                  <a:lnTo>
                    <a:pt x="5545709" y="0"/>
                  </a:lnTo>
                  <a:lnTo>
                    <a:pt x="5591494" y="6150"/>
                  </a:lnTo>
                  <a:lnTo>
                    <a:pt x="5632633" y="23509"/>
                  </a:lnTo>
                  <a:lnTo>
                    <a:pt x="5667486" y="50434"/>
                  </a:lnTo>
                  <a:lnTo>
                    <a:pt x="5694411" y="85287"/>
                  </a:lnTo>
                  <a:lnTo>
                    <a:pt x="5711770" y="126426"/>
                  </a:lnTo>
                  <a:lnTo>
                    <a:pt x="5717920" y="172212"/>
                  </a:lnTo>
                  <a:lnTo>
                    <a:pt x="5717920" y="860932"/>
                  </a:lnTo>
                  <a:lnTo>
                    <a:pt x="5711770" y="906718"/>
                  </a:lnTo>
                  <a:lnTo>
                    <a:pt x="5694411" y="947857"/>
                  </a:lnTo>
                  <a:lnTo>
                    <a:pt x="5667486" y="982710"/>
                  </a:lnTo>
                  <a:lnTo>
                    <a:pt x="5632633" y="1009635"/>
                  </a:lnTo>
                  <a:lnTo>
                    <a:pt x="5591494" y="1026994"/>
                  </a:lnTo>
                  <a:lnTo>
                    <a:pt x="5545709" y="1033144"/>
                  </a:lnTo>
                  <a:lnTo>
                    <a:pt x="172212" y="1033144"/>
                  </a:lnTo>
                  <a:lnTo>
                    <a:pt x="126426" y="1026994"/>
                  </a:lnTo>
                  <a:lnTo>
                    <a:pt x="85287" y="1009635"/>
                  </a:lnTo>
                  <a:lnTo>
                    <a:pt x="50434" y="982710"/>
                  </a:lnTo>
                  <a:lnTo>
                    <a:pt x="23509" y="947857"/>
                  </a:lnTo>
                  <a:lnTo>
                    <a:pt x="6150" y="906718"/>
                  </a:lnTo>
                  <a:lnTo>
                    <a:pt x="0" y="860932"/>
                  </a:lnTo>
                  <a:lnTo>
                    <a:pt x="0" y="172212"/>
                  </a:lnTo>
                  <a:close/>
                </a:path>
              </a:pathLst>
            </a:custGeom>
            <a:ln w="12699">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grpSp>
        <p:nvGrpSpPr>
          <p:cNvPr id="13" name="object 13"/>
          <p:cNvGrpSpPr/>
          <p:nvPr/>
        </p:nvGrpSpPr>
        <p:grpSpPr>
          <a:xfrm>
            <a:off x="2033777" y="4647310"/>
            <a:ext cx="8181340" cy="1411605"/>
            <a:chOff x="2033777" y="4647310"/>
            <a:chExt cx="8181340" cy="1411605"/>
          </a:xfrm>
        </p:grpSpPr>
        <p:sp>
          <p:nvSpPr>
            <p:cNvPr id="14" name="object 14"/>
            <p:cNvSpPr/>
            <p:nvPr/>
          </p:nvSpPr>
          <p:spPr>
            <a:xfrm>
              <a:off x="2040127" y="5170220"/>
              <a:ext cx="8168640" cy="882015"/>
            </a:xfrm>
            <a:custGeom>
              <a:avLst/>
              <a:gdLst/>
              <a:ahLst/>
              <a:cxnLst/>
              <a:rect l="l" t="t" r="r" b="b"/>
              <a:pathLst>
                <a:path w="8168640" h="882014">
                  <a:moveTo>
                    <a:pt x="8168513" y="0"/>
                  </a:moveTo>
                  <a:lnTo>
                    <a:pt x="0" y="0"/>
                  </a:lnTo>
                  <a:lnTo>
                    <a:pt x="0" y="882002"/>
                  </a:lnTo>
                  <a:lnTo>
                    <a:pt x="8168513" y="882002"/>
                  </a:lnTo>
                  <a:lnTo>
                    <a:pt x="8168513" y="0"/>
                  </a:lnTo>
                  <a:close/>
                </a:path>
              </a:pathLst>
            </a:custGeom>
            <a:solidFill>
              <a:srgbClr val="FFFFFF">
                <a:alpha val="90194"/>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5" name="object 15"/>
            <p:cNvSpPr/>
            <p:nvPr/>
          </p:nvSpPr>
          <p:spPr>
            <a:xfrm>
              <a:off x="2040127" y="5170220"/>
              <a:ext cx="8168640" cy="882015"/>
            </a:xfrm>
            <a:custGeom>
              <a:avLst/>
              <a:gdLst/>
              <a:ahLst/>
              <a:cxnLst/>
              <a:rect l="l" t="t" r="r" b="b"/>
              <a:pathLst>
                <a:path w="8168640" h="882014">
                  <a:moveTo>
                    <a:pt x="0" y="882002"/>
                  </a:moveTo>
                  <a:lnTo>
                    <a:pt x="8168513" y="882002"/>
                  </a:lnTo>
                  <a:lnTo>
                    <a:pt x="8168513" y="0"/>
                  </a:lnTo>
                  <a:lnTo>
                    <a:pt x="0" y="0"/>
                  </a:lnTo>
                  <a:lnTo>
                    <a:pt x="0" y="882002"/>
                  </a:lnTo>
                  <a:close/>
                </a:path>
              </a:pathLst>
            </a:custGeom>
            <a:ln w="12700">
              <a:solidFill>
                <a:srgbClr val="001F5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6" name="object 16"/>
            <p:cNvSpPr/>
            <p:nvPr/>
          </p:nvSpPr>
          <p:spPr>
            <a:xfrm>
              <a:off x="2448559" y="4653660"/>
              <a:ext cx="5718175" cy="1033780"/>
            </a:xfrm>
            <a:custGeom>
              <a:avLst/>
              <a:gdLst/>
              <a:ahLst/>
              <a:cxnLst/>
              <a:rect l="l" t="t" r="r" b="b"/>
              <a:pathLst>
                <a:path w="5718175" h="1033779">
                  <a:moveTo>
                    <a:pt x="5545709" y="0"/>
                  </a:moveTo>
                  <a:lnTo>
                    <a:pt x="172212" y="0"/>
                  </a:lnTo>
                  <a:lnTo>
                    <a:pt x="126426" y="6150"/>
                  </a:lnTo>
                  <a:lnTo>
                    <a:pt x="85287" y="23509"/>
                  </a:lnTo>
                  <a:lnTo>
                    <a:pt x="50434" y="50434"/>
                  </a:lnTo>
                  <a:lnTo>
                    <a:pt x="23509" y="85287"/>
                  </a:lnTo>
                  <a:lnTo>
                    <a:pt x="6150" y="126426"/>
                  </a:lnTo>
                  <a:lnTo>
                    <a:pt x="0" y="172212"/>
                  </a:lnTo>
                  <a:lnTo>
                    <a:pt x="0" y="860932"/>
                  </a:lnTo>
                  <a:lnTo>
                    <a:pt x="6150" y="906724"/>
                  </a:lnTo>
                  <a:lnTo>
                    <a:pt x="23509" y="947869"/>
                  </a:lnTo>
                  <a:lnTo>
                    <a:pt x="50434" y="982727"/>
                  </a:lnTo>
                  <a:lnTo>
                    <a:pt x="85287" y="1009657"/>
                  </a:lnTo>
                  <a:lnTo>
                    <a:pt x="126426" y="1027018"/>
                  </a:lnTo>
                  <a:lnTo>
                    <a:pt x="172212" y="1033170"/>
                  </a:lnTo>
                  <a:lnTo>
                    <a:pt x="5545709" y="1033170"/>
                  </a:lnTo>
                  <a:lnTo>
                    <a:pt x="5591494" y="1027018"/>
                  </a:lnTo>
                  <a:lnTo>
                    <a:pt x="5632633" y="1009657"/>
                  </a:lnTo>
                  <a:lnTo>
                    <a:pt x="5667486" y="982727"/>
                  </a:lnTo>
                  <a:lnTo>
                    <a:pt x="5694411" y="947869"/>
                  </a:lnTo>
                  <a:lnTo>
                    <a:pt x="5711770" y="906724"/>
                  </a:lnTo>
                  <a:lnTo>
                    <a:pt x="5717920" y="860932"/>
                  </a:lnTo>
                  <a:lnTo>
                    <a:pt x="5717920" y="172212"/>
                  </a:lnTo>
                  <a:lnTo>
                    <a:pt x="5711770" y="126426"/>
                  </a:lnTo>
                  <a:lnTo>
                    <a:pt x="5694411" y="85287"/>
                  </a:lnTo>
                  <a:lnTo>
                    <a:pt x="5667486" y="50434"/>
                  </a:lnTo>
                  <a:lnTo>
                    <a:pt x="5632633" y="23509"/>
                  </a:lnTo>
                  <a:lnTo>
                    <a:pt x="5591494" y="6150"/>
                  </a:lnTo>
                  <a:lnTo>
                    <a:pt x="5545709"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7" name="object 17"/>
            <p:cNvSpPr/>
            <p:nvPr/>
          </p:nvSpPr>
          <p:spPr>
            <a:xfrm>
              <a:off x="2448559" y="4653660"/>
              <a:ext cx="5718175" cy="1033780"/>
            </a:xfrm>
            <a:custGeom>
              <a:avLst/>
              <a:gdLst/>
              <a:ahLst/>
              <a:cxnLst/>
              <a:rect l="l" t="t" r="r" b="b"/>
              <a:pathLst>
                <a:path w="5718175" h="1033779">
                  <a:moveTo>
                    <a:pt x="0" y="172212"/>
                  </a:moveTo>
                  <a:lnTo>
                    <a:pt x="6150" y="126426"/>
                  </a:lnTo>
                  <a:lnTo>
                    <a:pt x="23509" y="85287"/>
                  </a:lnTo>
                  <a:lnTo>
                    <a:pt x="50434" y="50434"/>
                  </a:lnTo>
                  <a:lnTo>
                    <a:pt x="85287" y="23509"/>
                  </a:lnTo>
                  <a:lnTo>
                    <a:pt x="126426" y="6150"/>
                  </a:lnTo>
                  <a:lnTo>
                    <a:pt x="172212" y="0"/>
                  </a:lnTo>
                  <a:lnTo>
                    <a:pt x="5545709" y="0"/>
                  </a:lnTo>
                  <a:lnTo>
                    <a:pt x="5591494" y="6150"/>
                  </a:lnTo>
                  <a:lnTo>
                    <a:pt x="5632633" y="23509"/>
                  </a:lnTo>
                  <a:lnTo>
                    <a:pt x="5667486" y="50434"/>
                  </a:lnTo>
                  <a:lnTo>
                    <a:pt x="5694411" y="85287"/>
                  </a:lnTo>
                  <a:lnTo>
                    <a:pt x="5711770" y="126426"/>
                  </a:lnTo>
                  <a:lnTo>
                    <a:pt x="5717920" y="172212"/>
                  </a:lnTo>
                  <a:lnTo>
                    <a:pt x="5717920" y="860932"/>
                  </a:lnTo>
                  <a:lnTo>
                    <a:pt x="5711770" y="906724"/>
                  </a:lnTo>
                  <a:lnTo>
                    <a:pt x="5694411" y="947869"/>
                  </a:lnTo>
                  <a:lnTo>
                    <a:pt x="5667486" y="982727"/>
                  </a:lnTo>
                  <a:lnTo>
                    <a:pt x="5632633" y="1009657"/>
                  </a:lnTo>
                  <a:lnTo>
                    <a:pt x="5591494" y="1027018"/>
                  </a:lnTo>
                  <a:lnTo>
                    <a:pt x="5545709" y="1033170"/>
                  </a:lnTo>
                  <a:lnTo>
                    <a:pt x="172212" y="1033170"/>
                  </a:lnTo>
                  <a:lnTo>
                    <a:pt x="126426" y="1027018"/>
                  </a:lnTo>
                  <a:lnTo>
                    <a:pt x="85287" y="1009657"/>
                  </a:lnTo>
                  <a:lnTo>
                    <a:pt x="50434" y="982727"/>
                  </a:lnTo>
                  <a:lnTo>
                    <a:pt x="23509" y="947869"/>
                  </a:lnTo>
                  <a:lnTo>
                    <a:pt x="6150" y="906724"/>
                  </a:lnTo>
                  <a:lnTo>
                    <a:pt x="0" y="860932"/>
                  </a:lnTo>
                  <a:lnTo>
                    <a:pt x="0" y="172212"/>
                  </a:lnTo>
                  <a:close/>
                </a:path>
              </a:pathLst>
            </a:custGeom>
            <a:ln w="12699">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8" name="object 18"/>
          <p:cNvSpPr txBox="1"/>
          <p:nvPr/>
        </p:nvSpPr>
        <p:spPr>
          <a:xfrm>
            <a:off x="2702814" y="3130118"/>
            <a:ext cx="5080000" cy="2445385"/>
          </a:xfrm>
          <a:prstGeom prst="rect">
            <a:avLst/>
          </a:prstGeom>
        </p:spPr>
        <p:txBody>
          <a:bodyPr vert="horz" wrap="square" lIns="0" tIns="55244" rIns="0" bIns="0" rtlCol="0">
            <a:spAutoFit/>
          </a:bodyPr>
          <a:lstStyle/>
          <a:p>
            <a:pPr marL="12700" marR="5080" lvl="0" indent="0" defTabSz="914400" eaLnBrk="1" fontAlgn="auto" latinLnBrk="0" hangingPunct="1">
              <a:lnSpc>
                <a:spcPct val="86300"/>
              </a:lnSpc>
              <a:spcBef>
                <a:spcPts val="434"/>
              </a:spcBef>
              <a:spcAft>
                <a:spcPts val="0"/>
              </a:spcAft>
              <a:buClrTx/>
              <a:buSzTx/>
              <a:buFontTx/>
              <a:buNone/>
              <a:tabLst/>
              <a:defRPr/>
            </a:pPr>
            <a:r>
              <a:rPr kumimoji="0" sz="2000" b="0" i="0" u="none" strike="noStrike" kern="0" cap="none" spc="0" normalizeH="0" baseline="0" noProof="0" dirty="0">
                <a:ln>
                  <a:noFill/>
                </a:ln>
                <a:solidFill>
                  <a:srgbClr val="FFFFFF"/>
                </a:solidFill>
                <a:effectLst/>
                <a:uLnTx/>
                <a:uFillTx/>
                <a:latin typeface="Arial"/>
                <a:cs typeface="Arial"/>
              </a:rPr>
              <a:t>Para</a:t>
            </a:r>
            <a:r>
              <a:rPr kumimoji="0" sz="2000" b="0" i="0" u="none" strike="noStrike" kern="0" cap="none" spc="-30"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fijar</a:t>
            </a:r>
            <a:r>
              <a:rPr kumimoji="0" sz="2000" b="0" i="0" u="none" strike="noStrike" kern="0" cap="none" spc="-10"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el</a:t>
            </a:r>
            <a:r>
              <a:rPr kumimoji="0" sz="2000" b="0" i="0" u="none" strike="noStrike" kern="0" cap="none" spc="-20"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salario</a:t>
            </a:r>
            <a:r>
              <a:rPr kumimoji="0" sz="2000" b="0" i="0" u="none" strike="noStrike" kern="0" cap="none" spc="-35"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en</a:t>
            </a:r>
            <a:r>
              <a:rPr kumimoji="0" sz="2000" b="0" i="0" u="none" strike="noStrike" kern="0" cap="none" spc="-25"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caso</a:t>
            </a:r>
            <a:r>
              <a:rPr kumimoji="0" sz="2000" b="0" i="0" u="none" strike="noStrike" kern="0" cap="none" spc="-30"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de</a:t>
            </a:r>
            <a:r>
              <a:rPr kumimoji="0" sz="2000" b="0" i="0" u="none" strike="noStrike" kern="0" cap="none" spc="-25"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se</a:t>
            </a:r>
            <a:r>
              <a:rPr kumimoji="0" sz="2000" b="0" i="0" u="none" strike="noStrike" kern="0" cap="none" spc="-15"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pague</a:t>
            </a:r>
            <a:r>
              <a:rPr kumimoji="0" sz="2000" b="0" i="0" u="none" strike="noStrike" kern="0" cap="none" spc="-25" normalizeH="0" baseline="0" noProof="0" dirty="0">
                <a:ln>
                  <a:noFill/>
                </a:ln>
                <a:solidFill>
                  <a:srgbClr val="FFFFFF"/>
                </a:solidFill>
                <a:effectLst/>
                <a:uLnTx/>
                <a:uFillTx/>
                <a:latin typeface="Arial"/>
                <a:cs typeface="Arial"/>
              </a:rPr>
              <a:t> por </a:t>
            </a:r>
            <a:r>
              <a:rPr kumimoji="0" sz="2000" b="0" i="0" u="none" strike="noStrike" kern="0" cap="none" spc="0" normalizeH="0" baseline="0" noProof="0" dirty="0">
                <a:ln>
                  <a:noFill/>
                </a:ln>
                <a:solidFill>
                  <a:srgbClr val="FFFFFF"/>
                </a:solidFill>
                <a:effectLst/>
                <a:uLnTx/>
                <a:uFillTx/>
                <a:latin typeface="Arial"/>
                <a:cs typeface="Arial"/>
              </a:rPr>
              <a:t>semana,</a:t>
            </a:r>
            <a:r>
              <a:rPr kumimoji="0" sz="2000" b="0" i="0" u="none" strike="noStrike" kern="0" cap="none" spc="-40"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quincena</a:t>
            </a:r>
            <a:r>
              <a:rPr kumimoji="0" sz="2000" b="0" i="0" u="none" strike="noStrike" kern="0" cap="none" spc="-45"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o</a:t>
            </a:r>
            <a:r>
              <a:rPr kumimoji="0" sz="2000" b="0" i="0" u="none" strike="noStrike" kern="0" cap="none" spc="-15"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mes,</a:t>
            </a:r>
            <a:r>
              <a:rPr kumimoji="0" sz="2000" b="0" i="0" u="none" strike="noStrike" kern="0" cap="none" spc="-40"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se</a:t>
            </a:r>
            <a:r>
              <a:rPr kumimoji="0" sz="2000" b="0" i="0" u="none" strike="noStrike" kern="0" cap="none" spc="-35"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dividirá</a:t>
            </a:r>
            <a:r>
              <a:rPr kumimoji="0" sz="2000" b="0" i="0" u="none" strike="noStrike" kern="0" cap="none" spc="-20"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entre</a:t>
            </a:r>
            <a:r>
              <a:rPr kumimoji="0" sz="2000" b="0" i="0" u="none" strike="noStrike" kern="0" cap="none" spc="-30" normalizeH="0" baseline="0" noProof="0" dirty="0">
                <a:ln>
                  <a:noFill/>
                </a:ln>
                <a:solidFill>
                  <a:srgbClr val="FFFFFF"/>
                </a:solidFill>
                <a:effectLst/>
                <a:uLnTx/>
                <a:uFillTx/>
                <a:latin typeface="Arial"/>
                <a:cs typeface="Arial"/>
              </a:rPr>
              <a:t> </a:t>
            </a:r>
            <a:r>
              <a:rPr kumimoji="0" sz="2000" b="0" i="0" u="none" strike="noStrike" kern="0" cap="none" spc="-25" normalizeH="0" baseline="0" noProof="0" dirty="0">
                <a:ln>
                  <a:noFill/>
                </a:ln>
                <a:solidFill>
                  <a:srgbClr val="FFFFFF"/>
                </a:solidFill>
                <a:effectLst/>
                <a:uLnTx/>
                <a:uFillTx/>
                <a:latin typeface="Arial"/>
                <a:cs typeface="Arial"/>
              </a:rPr>
              <a:t>7, </a:t>
            </a:r>
            <a:r>
              <a:rPr kumimoji="0" sz="2000" b="0" i="0" u="none" strike="noStrike" kern="0" cap="none" spc="0" normalizeH="0" baseline="0" noProof="0" dirty="0">
                <a:ln>
                  <a:noFill/>
                </a:ln>
                <a:solidFill>
                  <a:srgbClr val="FFFFFF"/>
                </a:solidFill>
                <a:effectLst/>
                <a:uLnTx/>
                <a:uFillTx/>
                <a:latin typeface="Arial"/>
                <a:cs typeface="Arial"/>
              </a:rPr>
              <a:t>15 o 30</a:t>
            </a:r>
            <a:r>
              <a:rPr kumimoji="0" sz="2000" b="0" i="0" u="none" strike="noStrike" kern="0" cap="none" spc="-20" normalizeH="0" baseline="0" noProof="0" dirty="0">
                <a:ln>
                  <a:noFill/>
                </a:ln>
                <a:solidFill>
                  <a:srgbClr val="FFFFFF"/>
                </a:solidFill>
                <a:effectLst/>
                <a:uLnTx/>
                <a:uFillTx/>
                <a:latin typeface="Arial"/>
                <a:cs typeface="Arial"/>
              </a:rPr>
              <a:t> </a:t>
            </a:r>
            <a:r>
              <a:rPr kumimoji="0" sz="2000" b="0" i="0" u="none" strike="noStrike" kern="0" cap="none" spc="-10" normalizeH="0" baseline="0" noProof="0" dirty="0">
                <a:ln>
                  <a:noFill/>
                </a:ln>
                <a:solidFill>
                  <a:srgbClr val="FFFFFF"/>
                </a:solidFill>
                <a:effectLst/>
                <a:uLnTx/>
                <a:uFillTx/>
                <a:latin typeface="Arial"/>
                <a:cs typeface="Arial"/>
              </a:rPr>
              <a:t>respectivamente</a:t>
            </a:r>
            <a:endParaRPr kumimoji="0" sz="2000" b="0" i="0" u="none" strike="noStrike" kern="0" cap="none" spc="0" normalizeH="0" baseline="0" noProof="0">
              <a:ln>
                <a:noFill/>
              </a:ln>
              <a:solidFill>
                <a:sysClr val="windowText" lastClr="000000"/>
              </a:solidFill>
              <a:effectLst/>
              <a:uLnTx/>
              <a:uFillTx/>
              <a:latin typeface="Arial"/>
              <a:cs typeface="Aria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sz="2000" b="0" i="0" u="none" strike="noStrike" kern="0" cap="none" spc="0" normalizeH="0" baseline="0" noProof="0">
              <a:ln>
                <a:noFill/>
              </a:ln>
              <a:solidFill>
                <a:sysClr val="windowText" lastClr="000000"/>
              </a:solidFill>
              <a:effectLst/>
              <a:uLnTx/>
              <a:uFillTx/>
              <a:latin typeface="Arial"/>
              <a:cs typeface="Arial"/>
            </a:endParaRPr>
          </a:p>
          <a:p>
            <a:pPr marL="0" marR="0" lvl="0" indent="0" defTabSz="914400" eaLnBrk="1" fontAlgn="auto" latinLnBrk="0" hangingPunct="1">
              <a:lnSpc>
                <a:spcPct val="100000"/>
              </a:lnSpc>
              <a:spcBef>
                <a:spcPts val="1689"/>
              </a:spcBef>
              <a:spcAft>
                <a:spcPts val="0"/>
              </a:spcAft>
              <a:buClrTx/>
              <a:buSzTx/>
              <a:buFontTx/>
              <a:buNone/>
              <a:tabLst/>
              <a:defRPr/>
            </a:pPr>
            <a:endParaRPr kumimoji="0" sz="2000" b="0" i="0" u="none" strike="noStrike" kern="0" cap="none" spc="0" normalizeH="0" baseline="0" noProof="0">
              <a:ln>
                <a:noFill/>
              </a:ln>
              <a:solidFill>
                <a:sysClr val="windowText" lastClr="000000"/>
              </a:solidFill>
              <a:effectLst/>
              <a:uLnTx/>
              <a:uFillTx/>
              <a:latin typeface="Arial"/>
              <a:cs typeface="Arial"/>
            </a:endParaRPr>
          </a:p>
          <a:p>
            <a:pPr marL="12700" marR="32384" lvl="0" indent="0" defTabSz="914400" eaLnBrk="1" fontAlgn="auto" latinLnBrk="0" hangingPunct="1">
              <a:lnSpc>
                <a:spcPct val="86300"/>
              </a:lnSpc>
              <a:spcBef>
                <a:spcPts val="0"/>
              </a:spcBef>
              <a:spcAft>
                <a:spcPts val="0"/>
              </a:spcAft>
              <a:buClrTx/>
              <a:buSzTx/>
              <a:buFontTx/>
              <a:buNone/>
              <a:tabLst/>
              <a:defRPr/>
            </a:pPr>
            <a:r>
              <a:rPr kumimoji="0" sz="2000" b="0" i="0" u="none" strike="noStrike" kern="0" cap="none" spc="0" normalizeH="0" baseline="0" noProof="0" dirty="0">
                <a:ln>
                  <a:noFill/>
                </a:ln>
                <a:solidFill>
                  <a:srgbClr val="FFFFFF"/>
                </a:solidFill>
                <a:effectLst/>
                <a:uLnTx/>
                <a:uFillTx/>
                <a:latin typeface="Arial"/>
                <a:cs typeface="Arial"/>
              </a:rPr>
              <a:t>En</a:t>
            </a:r>
            <a:r>
              <a:rPr kumimoji="0" sz="2000" b="0" i="0" u="none" strike="noStrike" kern="0" cap="none" spc="-30"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caso</a:t>
            </a:r>
            <a:r>
              <a:rPr kumimoji="0" sz="2000" b="0" i="0" u="none" strike="noStrike" kern="0" cap="none" spc="-20"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de</a:t>
            </a:r>
            <a:r>
              <a:rPr kumimoji="0" sz="2000" b="0" i="0" u="none" strike="noStrike" kern="0" cap="none" spc="-25"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semana</a:t>
            </a:r>
            <a:r>
              <a:rPr kumimoji="0" sz="2000" b="0" i="0" u="none" strike="noStrike" kern="0" cap="none" spc="-20"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o</a:t>
            </a:r>
            <a:r>
              <a:rPr kumimoji="0" sz="2000" b="0" i="0" u="none" strike="noStrike" kern="0" cap="none" spc="-10"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jornada</a:t>
            </a:r>
            <a:r>
              <a:rPr kumimoji="0" sz="2000" b="0" i="0" u="none" strike="noStrike" kern="0" cap="none" spc="-35"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reducida,</a:t>
            </a:r>
            <a:r>
              <a:rPr kumimoji="0" sz="2000" b="0" i="0" u="none" strike="noStrike" kern="0" cap="none" spc="-40" normalizeH="0" baseline="0" noProof="0" dirty="0">
                <a:ln>
                  <a:noFill/>
                </a:ln>
                <a:solidFill>
                  <a:srgbClr val="FFFFFF"/>
                </a:solidFill>
                <a:effectLst/>
                <a:uLnTx/>
                <a:uFillTx/>
                <a:latin typeface="Arial"/>
                <a:cs typeface="Arial"/>
              </a:rPr>
              <a:t> </a:t>
            </a:r>
            <a:r>
              <a:rPr kumimoji="0" sz="2000" b="0" i="0" u="none" strike="noStrike" kern="0" cap="none" spc="-25" normalizeH="0" baseline="0" noProof="0" dirty="0">
                <a:ln>
                  <a:noFill/>
                </a:ln>
                <a:solidFill>
                  <a:srgbClr val="FFFFFF"/>
                </a:solidFill>
                <a:effectLst/>
                <a:uLnTx/>
                <a:uFillTx/>
                <a:latin typeface="Arial"/>
                <a:cs typeface="Arial"/>
              </a:rPr>
              <a:t>en </a:t>
            </a:r>
            <a:r>
              <a:rPr kumimoji="0" sz="2000" b="0" i="0" u="none" strike="noStrike" kern="0" cap="none" spc="0" normalizeH="0" baseline="0" noProof="0" dirty="0">
                <a:ln>
                  <a:noFill/>
                </a:ln>
                <a:solidFill>
                  <a:srgbClr val="FFFFFF"/>
                </a:solidFill>
                <a:effectLst/>
                <a:uLnTx/>
                <a:uFillTx/>
                <a:latin typeface="Arial"/>
                <a:cs typeface="Arial"/>
              </a:rPr>
              <a:t>ningún</a:t>
            </a:r>
            <a:r>
              <a:rPr kumimoji="0" sz="2000" b="0" i="0" u="none" strike="noStrike" kern="0" cap="none" spc="-30"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caso</a:t>
            </a:r>
            <a:r>
              <a:rPr kumimoji="0" sz="2000" b="0" i="0" u="none" strike="noStrike" kern="0" cap="none" spc="-35"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se</a:t>
            </a:r>
            <a:r>
              <a:rPr kumimoji="0" sz="2000" b="0" i="0" u="none" strike="noStrike" kern="0" cap="none" spc="-15"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recibirán</a:t>
            </a:r>
            <a:r>
              <a:rPr kumimoji="0" sz="2000" b="0" i="0" u="none" strike="noStrike" kern="0" cap="none" spc="-45"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cuotas</a:t>
            </a:r>
            <a:r>
              <a:rPr kumimoji="0" sz="2000" b="0" i="0" u="none" strike="noStrike" kern="0" cap="none" spc="-20"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con</a:t>
            </a:r>
            <a:r>
              <a:rPr kumimoji="0" sz="2000" b="0" i="0" u="none" strike="noStrike" kern="0" cap="none" spc="-30"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base</a:t>
            </a:r>
            <a:r>
              <a:rPr kumimoji="0" sz="2000" b="0" i="0" u="none" strike="noStrike" kern="0" cap="none" spc="-30" normalizeH="0" baseline="0" noProof="0" dirty="0">
                <a:ln>
                  <a:noFill/>
                </a:ln>
                <a:solidFill>
                  <a:srgbClr val="FFFFFF"/>
                </a:solidFill>
                <a:effectLst/>
                <a:uLnTx/>
                <a:uFillTx/>
                <a:latin typeface="Arial"/>
                <a:cs typeface="Arial"/>
              </a:rPr>
              <a:t> </a:t>
            </a:r>
            <a:r>
              <a:rPr kumimoji="0" sz="2000" b="0" i="0" u="none" strike="noStrike" kern="0" cap="none" spc="-25" normalizeH="0" baseline="0" noProof="0" dirty="0">
                <a:ln>
                  <a:noFill/>
                </a:ln>
                <a:solidFill>
                  <a:srgbClr val="FFFFFF"/>
                </a:solidFill>
                <a:effectLst/>
                <a:uLnTx/>
                <a:uFillTx/>
                <a:latin typeface="Arial"/>
                <a:cs typeface="Arial"/>
              </a:rPr>
              <a:t>en </a:t>
            </a:r>
            <a:r>
              <a:rPr kumimoji="0" sz="2000" b="0" i="0" u="none" strike="noStrike" kern="0" cap="none" spc="0" normalizeH="0" baseline="0" noProof="0" dirty="0">
                <a:ln>
                  <a:noFill/>
                </a:ln>
                <a:solidFill>
                  <a:srgbClr val="FFFFFF"/>
                </a:solidFill>
                <a:effectLst/>
                <a:uLnTx/>
                <a:uFillTx/>
                <a:latin typeface="Arial"/>
                <a:cs typeface="Arial"/>
              </a:rPr>
              <a:t>un</a:t>
            </a:r>
            <a:r>
              <a:rPr kumimoji="0" sz="2000" b="0" i="0" u="none" strike="noStrike" kern="0" cap="none" spc="-25"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salario</a:t>
            </a:r>
            <a:r>
              <a:rPr kumimoji="0" sz="2000" b="0" i="0" u="none" strike="noStrike" kern="0" cap="none" spc="-45"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inferior</a:t>
            </a:r>
            <a:r>
              <a:rPr kumimoji="0" sz="2000" b="0" i="0" u="none" strike="noStrike" kern="0" cap="none" spc="-40"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al</a:t>
            </a:r>
            <a:r>
              <a:rPr kumimoji="0" sz="2000" b="0" i="0" u="none" strike="noStrike" kern="0" cap="none" spc="-20" normalizeH="0" baseline="0" noProof="0" dirty="0">
                <a:ln>
                  <a:noFill/>
                </a:ln>
                <a:solidFill>
                  <a:srgbClr val="FFFFFF"/>
                </a:solidFill>
                <a:effectLst/>
                <a:uLnTx/>
                <a:uFillTx/>
                <a:latin typeface="Arial"/>
                <a:cs typeface="Arial"/>
              </a:rPr>
              <a:t> </a:t>
            </a:r>
            <a:r>
              <a:rPr kumimoji="0" sz="2000" b="0" i="0" u="none" strike="noStrike" kern="0" cap="none" spc="-10" normalizeH="0" baseline="0" noProof="0" dirty="0">
                <a:ln>
                  <a:noFill/>
                </a:ln>
                <a:solidFill>
                  <a:srgbClr val="FFFFFF"/>
                </a:solidFill>
                <a:effectLst/>
                <a:uLnTx/>
                <a:uFillTx/>
                <a:latin typeface="Arial"/>
                <a:cs typeface="Arial"/>
              </a:rPr>
              <a:t>mínimo</a:t>
            </a:r>
            <a:endParaRPr kumimoji="0" sz="2000" b="0" i="0" u="none" strike="noStrike" kern="0" cap="none" spc="0" normalizeH="0" baseline="0" noProof="0">
              <a:ln>
                <a:noFill/>
              </a:ln>
              <a:solidFill>
                <a:sysClr val="windowText" lastClr="000000"/>
              </a:solidFill>
              <a:effectLst/>
              <a:uLnTx/>
              <a:uFillTx/>
              <a:latin typeface="Arial"/>
              <a:cs typeface="Arial"/>
            </a:endParaRPr>
          </a:p>
        </p:txBody>
      </p:sp>
      <p:sp>
        <p:nvSpPr>
          <p:cNvPr id="19" name="object 19"/>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43</a:t>
            </a:fld>
            <a:endParaRPr kumimoji="0" sz="1200" b="1" i="0" u="none" strike="noStrike" kern="0" cap="none" spc="-25" normalizeH="0" baseline="0" noProof="0" dirty="0">
              <a:ln>
                <a:noFill/>
              </a:ln>
              <a:solidFill>
                <a:srgbClr val="001F5F"/>
              </a:solidFill>
              <a:effectLst/>
              <a:uLnTx/>
              <a:uFillTx/>
              <a:latin typeface="Arial"/>
              <a:cs typeface="Aria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67945" rIns="0" bIns="0" rtlCol="0">
            <a:spAutoFit/>
          </a:bodyPr>
          <a:lstStyle/>
          <a:p>
            <a:pPr marL="12700" marR="5080">
              <a:lnSpc>
                <a:spcPts val="3460"/>
              </a:lnSpc>
              <a:spcBef>
                <a:spcPts val="535"/>
              </a:spcBef>
            </a:pPr>
            <a:r>
              <a:rPr sz="3200" dirty="0"/>
              <a:t>Determinación</a:t>
            </a:r>
            <a:r>
              <a:rPr sz="3200" spc="-75" dirty="0"/>
              <a:t> </a:t>
            </a:r>
            <a:r>
              <a:rPr sz="3200" dirty="0"/>
              <a:t>del</a:t>
            </a:r>
            <a:r>
              <a:rPr sz="3200" spc="-40" dirty="0"/>
              <a:t> </a:t>
            </a:r>
            <a:r>
              <a:rPr sz="3200" dirty="0"/>
              <a:t>salario</a:t>
            </a:r>
            <a:r>
              <a:rPr sz="3200" spc="-65" dirty="0"/>
              <a:t> </a:t>
            </a:r>
            <a:r>
              <a:rPr sz="3200" dirty="0"/>
              <a:t>diario</a:t>
            </a:r>
            <a:r>
              <a:rPr sz="3200" spc="-55" dirty="0"/>
              <a:t> </a:t>
            </a:r>
            <a:r>
              <a:rPr sz="3200" dirty="0"/>
              <a:t>base</a:t>
            </a:r>
            <a:r>
              <a:rPr sz="3200" spc="-55" dirty="0"/>
              <a:t> </a:t>
            </a:r>
            <a:r>
              <a:rPr sz="3200" spc="-25" dirty="0"/>
              <a:t>de </a:t>
            </a:r>
            <a:r>
              <a:rPr sz="3200" spc="-10" dirty="0"/>
              <a:t>cotización</a:t>
            </a:r>
            <a:endParaRPr sz="3200"/>
          </a:p>
          <a:p>
            <a:pPr marL="12700">
              <a:lnSpc>
                <a:spcPts val="1725"/>
              </a:lnSpc>
            </a:pPr>
            <a:r>
              <a:rPr sz="1600" dirty="0"/>
              <a:t>Art.</a:t>
            </a:r>
            <a:r>
              <a:rPr sz="1600" spc="-5" dirty="0"/>
              <a:t> </a:t>
            </a:r>
            <a:r>
              <a:rPr sz="1600" dirty="0"/>
              <a:t>30</a:t>
            </a:r>
            <a:r>
              <a:rPr sz="1600" spc="-25" dirty="0"/>
              <a:t> LSS</a:t>
            </a:r>
            <a:endParaRPr sz="1600"/>
          </a:p>
        </p:txBody>
      </p:sp>
      <p:sp>
        <p:nvSpPr>
          <p:cNvPr id="3" name="object 3"/>
          <p:cNvSpPr/>
          <p:nvPr/>
        </p:nvSpPr>
        <p:spPr>
          <a:xfrm>
            <a:off x="2047748" y="2880867"/>
            <a:ext cx="8096884" cy="1861820"/>
          </a:xfrm>
          <a:custGeom>
            <a:avLst/>
            <a:gdLst/>
            <a:ahLst/>
            <a:cxnLst/>
            <a:rect l="l" t="t" r="r" b="b"/>
            <a:pathLst>
              <a:path w="8096884" h="1861820">
                <a:moveTo>
                  <a:pt x="7165721" y="0"/>
                </a:moveTo>
                <a:lnTo>
                  <a:pt x="7165721" y="465328"/>
                </a:lnTo>
                <a:lnTo>
                  <a:pt x="0" y="465328"/>
                </a:lnTo>
                <a:lnTo>
                  <a:pt x="465327" y="930656"/>
                </a:lnTo>
                <a:lnTo>
                  <a:pt x="0" y="1395984"/>
                </a:lnTo>
                <a:lnTo>
                  <a:pt x="7165721" y="1395984"/>
                </a:lnTo>
                <a:lnTo>
                  <a:pt x="7165721" y="1861439"/>
                </a:lnTo>
                <a:lnTo>
                  <a:pt x="8096504" y="930656"/>
                </a:lnTo>
                <a:lnTo>
                  <a:pt x="7165721" y="0"/>
                </a:lnTo>
                <a:close/>
              </a:path>
            </a:pathLst>
          </a:custGeom>
          <a:solidFill>
            <a:srgbClr val="CACCD2"/>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 name="object 4"/>
          <p:cNvSpPr txBox="1"/>
          <p:nvPr/>
        </p:nvSpPr>
        <p:spPr>
          <a:xfrm>
            <a:off x="2204973" y="2208021"/>
            <a:ext cx="2038985" cy="1042035"/>
          </a:xfrm>
          <a:prstGeom prst="rect">
            <a:avLst/>
          </a:prstGeom>
        </p:spPr>
        <p:txBody>
          <a:bodyPr vert="horz" wrap="square" lIns="0" tIns="43815" rIns="0" bIns="0" rtlCol="0">
            <a:spAutoFit/>
          </a:bodyPr>
          <a:lstStyle/>
          <a:p>
            <a:pPr marL="12700" marR="5080" lvl="0" indent="-1270" algn="ctr" defTabSz="914400" eaLnBrk="1" fontAlgn="auto" latinLnBrk="0" hangingPunct="1">
              <a:lnSpc>
                <a:spcPct val="86200"/>
              </a:lnSpc>
              <a:spcBef>
                <a:spcPts val="345"/>
              </a:spcBef>
              <a:spcAft>
                <a:spcPts val="0"/>
              </a:spcAft>
              <a:buClrTx/>
              <a:buSzTx/>
              <a:buFontTx/>
              <a:buNone/>
              <a:tabLst/>
              <a:defRPr/>
            </a:pPr>
            <a:r>
              <a:rPr kumimoji="0" sz="1500" b="0" i="0" u="none" strike="noStrike" kern="0" cap="none" spc="0" normalizeH="0" baseline="0" noProof="0" dirty="0">
                <a:ln>
                  <a:noFill/>
                </a:ln>
                <a:solidFill>
                  <a:sysClr val="windowText" lastClr="000000"/>
                </a:solidFill>
                <a:effectLst/>
                <a:uLnTx/>
                <a:uFillTx/>
                <a:latin typeface="Arial"/>
                <a:cs typeface="Arial"/>
              </a:rPr>
              <a:t>Elementos</a:t>
            </a:r>
            <a:r>
              <a:rPr kumimoji="0" sz="1500" b="0" i="0" u="none" strike="noStrike" kern="0" cap="none" spc="-65"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fijos</a:t>
            </a:r>
            <a:r>
              <a:rPr kumimoji="0" sz="1500" b="0" i="0" u="none" strike="noStrike" kern="0" cap="none" spc="-55" normalizeH="0" baseline="0" noProof="0" dirty="0">
                <a:ln>
                  <a:noFill/>
                </a:ln>
                <a:solidFill>
                  <a:sysClr val="windowText" lastClr="000000"/>
                </a:solidFill>
                <a:effectLst/>
                <a:uLnTx/>
                <a:uFillTx/>
                <a:latin typeface="Arial"/>
                <a:cs typeface="Arial"/>
              </a:rPr>
              <a:t> </a:t>
            </a:r>
            <a:r>
              <a:rPr kumimoji="0" sz="1500" b="0" i="0" u="none" strike="noStrike" kern="0" cap="none" spc="-25" normalizeH="0" baseline="0" noProof="0" dirty="0">
                <a:ln>
                  <a:noFill/>
                </a:ln>
                <a:solidFill>
                  <a:sysClr val="windowText" lastClr="000000"/>
                </a:solidFill>
                <a:effectLst/>
                <a:uLnTx/>
                <a:uFillTx/>
                <a:latin typeface="Arial"/>
                <a:cs typeface="Arial"/>
              </a:rPr>
              <a:t>del </a:t>
            </a:r>
            <a:r>
              <a:rPr kumimoji="0" sz="1500" b="0" i="0" u="none" strike="noStrike" kern="0" cap="none" spc="0" normalizeH="0" baseline="0" noProof="0" dirty="0">
                <a:ln>
                  <a:noFill/>
                </a:ln>
                <a:solidFill>
                  <a:sysClr val="windowText" lastClr="000000"/>
                </a:solidFill>
                <a:effectLst/>
                <a:uLnTx/>
                <a:uFillTx/>
                <a:latin typeface="Arial"/>
                <a:cs typeface="Arial"/>
              </a:rPr>
              <a:t>salario</a:t>
            </a:r>
            <a:r>
              <a:rPr kumimoji="0" sz="1500" b="0" i="0" u="none" strike="noStrike" kern="0" cap="none" spc="-50"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a:t>
            </a:r>
            <a:r>
              <a:rPr kumimoji="0" sz="1500" b="0" i="0" u="none" strike="noStrike" kern="0" cap="none" spc="-20" normalizeH="0" baseline="0" noProof="0" dirty="0">
                <a:ln>
                  <a:noFill/>
                </a:ln>
                <a:solidFill>
                  <a:sysClr val="windowText" lastClr="000000"/>
                </a:solidFill>
                <a:effectLst/>
                <a:uLnTx/>
                <a:uFillTx/>
                <a:latin typeface="Arial"/>
                <a:cs typeface="Arial"/>
              </a:rPr>
              <a:t> otras </a:t>
            </a:r>
            <a:r>
              <a:rPr kumimoji="0" sz="1500" b="0" i="0" u="none" strike="noStrike" kern="0" cap="none" spc="-10" normalizeH="0" baseline="0" noProof="0" dirty="0">
                <a:ln>
                  <a:noFill/>
                </a:ln>
                <a:solidFill>
                  <a:sysClr val="windowText" lastClr="000000"/>
                </a:solidFill>
                <a:effectLst/>
                <a:uLnTx/>
                <a:uFillTx/>
                <a:latin typeface="Arial"/>
                <a:cs typeface="Arial"/>
              </a:rPr>
              <a:t>retribuciones</a:t>
            </a:r>
            <a:r>
              <a:rPr kumimoji="0" sz="1500" b="0" i="0" u="none" strike="noStrike" kern="0" cap="none" spc="20" normalizeH="0" baseline="0" noProof="0" dirty="0">
                <a:ln>
                  <a:noFill/>
                </a:ln>
                <a:solidFill>
                  <a:sysClr val="windowText" lastClr="000000"/>
                </a:solidFill>
                <a:effectLst/>
                <a:uLnTx/>
                <a:uFillTx/>
                <a:latin typeface="Arial"/>
                <a:cs typeface="Arial"/>
              </a:rPr>
              <a:t> </a:t>
            </a:r>
            <a:r>
              <a:rPr kumimoji="0" sz="1500" b="0" i="0" u="none" strike="noStrike" kern="0" cap="none" spc="-10" normalizeH="0" baseline="0" noProof="0" dirty="0">
                <a:ln>
                  <a:noFill/>
                </a:ln>
                <a:solidFill>
                  <a:sysClr val="windowText" lastClr="000000"/>
                </a:solidFill>
                <a:effectLst/>
                <a:uLnTx/>
                <a:uFillTx/>
                <a:latin typeface="Arial"/>
                <a:cs typeface="Arial"/>
              </a:rPr>
              <a:t>periódicas </a:t>
            </a:r>
            <a:r>
              <a:rPr kumimoji="0" sz="1500" b="0" i="0" u="none" strike="noStrike" kern="0" cap="none" spc="0" normalizeH="0" baseline="0" noProof="0" dirty="0">
                <a:ln>
                  <a:noFill/>
                </a:ln>
                <a:solidFill>
                  <a:sysClr val="windowText" lastClr="000000"/>
                </a:solidFill>
                <a:effectLst/>
                <a:uLnTx/>
                <a:uFillTx/>
                <a:latin typeface="Arial"/>
                <a:cs typeface="Arial"/>
              </a:rPr>
              <a:t>de</a:t>
            </a:r>
            <a:r>
              <a:rPr kumimoji="0" sz="1500" b="0" i="0" u="none" strike="noStrike" kern="0" cap="none" spc="-30"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cuantía</a:t>
            </a:r>
            <a:r>
              <a:rPr kumimoji="0" sz="1500" b="0" i="0" u="none" strike="noStrike" kern="0" cap="none" spc="-65" normalizeH="0" baseline="0" noProof="0" dirty="0">
                <a:ln>
                  <a:noFill/>
                </a:ln>
                <a:solidFill>
                  <a:sysClr val="windowText" lastClr="000000"/>
                </a:solidFill>
                <a:effectLst/>
                <a:uLnTx/>
                <a:uFillTx/>
                <a:latin typeface="Arial"/>
                <a:cs typeface="Arial"/>
              </a:rPr>
              <a:t> </a:t>
            </a:r>
            <a:r>
              <a:rPr kumimoji="0" sz="1500" b="0" i="0" u="none" strike="noStrike" kern="0" cap="none" spc="-10" normalizeH="0" baseline="0" noProof="0" dirty="0">
                <a:ln>
                  <a:noFill/>
                </a:ln>
                <a:solidFill>
                  <a:sysClr val="windowText" lastClr="000000"/>
                </a:solidFill>
                <a:effectLst/>
                <a:uLnTx/>
                <a:uFillTx/>
                <a:latin typeface="Arial"/>
                <a:cs typeface="Arial"/>
              </a:rPr>
              <a:t>previamente conocidas</a:t>
            </a:r>
            <a:endParaRPr kumimoji="0" sz="1500" b="0" i="0" u="none" strike="noStrike" kern="0" cap="none" spc="0" normalizeH="0" baseline="0" noProof="0">
              <a:ln>
                <a:noFill/>
              </a:ln>
              <a:solidFill>
                <a:sysClr val="windowText" lastClr="000000"/>
              </a:solidFill>
              <a:effectLst/>
              <a:uLnTx/>
              <a:uFillTx/>
              <a:latin typeface="Arial"/>
              <a:cs typeface="Arial"/>
            </a:endParaRPr>
          </a:p>
        </p:txBody>
      </p:sp>
      <p:grpSp>
        <p:nvGrpSpPr>
          <p:cNvPr id="5" name="object 5"/>
          <p:cNvGrpSpPr/>
          <p:nvPr/>
        </p:nvGrpSpPr>
        <p:grpSpPr>
          <a:xfrm>
            <a:off x="2986404" y="3572509"/>
            <a:ext cx="5409565" cy="478155"/>
            <a:chOff x="2986404" y="3572509"/>
            <a:chExt cx="5409565" cy="478155"/>
          </a:xfrm>
        </p:grpSpPr>
        <p:sp>
          <p:nvSpPr>
            <p:cNvPr id="6" name="object 6"/>
            <p:cNvSpPr/>
            <p:nvPr/>
          </p:nvSpPr>
          <p:spPr>
            <a:xfrm>
              <a:off x="2992754" y="3578859"/>
              <a:ext cx="465455" cy="465455"/>
            </a:xfrm>
            <a:custGeom>
              <a:avLst/>
              <a:gdLst/>
              <a:ahLst/>
              <a:cxnLst/>
              <a:rect l="l" t="t" r="r" b="b"/>
              <a:pathLst>
                <a:path w="465454" h="465454">
                  <a:moveTo>
                    <a:pt x="232663" y="0"/>
                  </a:moveTo>
                  <a:lnTo>
                    <a:pt x="185802" y="4725"/>
                  </a:lnTo>
                  <a:lnTo>
                    <a:pt x="142142" y="18280"/>
                  </a:lnTo>
                  <a:lnTo>
                    <a:pt x="102623" y="39728"/>
                  </a:lnTo>
                  <a:lnTo>
                    <a:pt x="68183" y="68135"/>
                  </a:lnTo>
                  <a:lnTo>
                    <a:pt x="39761" y="102567"/>
                  </a:lnTo>
                  <a:lnTo>
                    <a:pt x="18297" y="142089"/>
                  </a:lnTo>
                  <a:lnTo>
                    <a:pt x="4730" y="185766"/>
                  </a:lnTo>
                  <a:lnTo>
                    <a:pt x="0" y="232663"/>
                  </a:lnTo>
                  <a:lnTo>
                    <a:pt x="4730" y="279561"/>
                  </a:lnTo>
                  <a:lnTo>
                    <a:pt x="18297" y="323238"/>
                  </a:lnTo>
                  <a:lnTo>
                    <a:pt x="39761" y="362760"/>
                  </a:lnTo>
                  <a:lnTo>
                    <a:pt x="68183" y="397192"/>
                  </a:lnTo>
                  <a:lnTo>
                    <a:pt x="102623" y="425599"/>
                  </a:lnTo>
                  <a:lnTo>
                    <a:pt x="142142" y="447047"/>
                  </a:lnTo>
                  <a:lnTo>
                    <a:pt x="185802" y="460602"/>
                  </a:lnTo>
                  <a:lnTo>
                    <a:pt x="232663" y="465327"/>
                  </a:lnTo>
                  <a:lnTo>
                    <a:pt x="279567" y="460602"/>
                  </a:lnTo>
                  <a:lnTo>
                    <a:pt x="323258" y="447047"/>
                  </a:lnTo>
                  <a:lnTo>
                    <a:pt x="362800" y="425599"/>
                  </a:lnTo>
                  <a:lnTo>
                    <a:pt x="397256" y="397192"/>
                  </a:lnTo>
                  <a:lnTo>
                    <a:pt x="425686" y="362760"/>
                  </a:lnTo>
                  <a:lnTo>
                    <a:pt x="447155" y="323238"/>
                  </a:lnTo>
                  <a:lnTo>
                    <a:pt x="460723" y="279561"/>
                  </a:lnTo>
                  <a:lnTo>
                    <a:pt x="465455" y="232663"/>
                  </a:lnTo>
                  <a:lnTo>
                    <a:pt x="460723" y="185766"/>
                  </a:lnTo>
                  <a:lnTo>
                    <a:pt x="447155" y="142089"/>
                  </a:lnTo>
                  <a:lnTo>
                    <a:pt x="425686" y="102567"/>
                  </a:lnTo>
                  <a:lnTo>
                    <a:pt x="397256" y="68135"/>
                  </a:lnTo>
                  <a:lnTo>
                    <a:pt x="362800" y="39728"/>
                  </a:lnTo>
                  <a:lnTo>
                    <a:pt x="323258" y="18280"/>
                  </a:lnTo>
                  <a:lnTo>
                    <a:pt x="279567" y="4725"/>
                  </a:lnTo>
                  <a:lnTo>
                    <a:pt x="232663"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7" name="object 7"/>
            <p:cNvSpPr/>
            <p:nvPr/>
          </p:nvSpPr>
          <p:spPr>
            <a:xfrm>
              <a:off x="2992754" y="3578859"/>
              <a:ext cx="465455" cy="465455"/>
            </a:xfrm>
            <a:custGeom>
              <a:avLst/>
              <a:gdLst/>
              <a:ahLst/>
              <a:cxnLst/>
              <a:rect l="l" t="t" r="r" b="b"/>
              <a:pathLst>
                <a:path w="465454" h="465454">
                  <a:moveTo>
                    <a:pt x="0" y="232663"/>
                  </a:moveTo>
                  <a:lnTo>
                    <a:pt x="4730" y="185766"/>
                  </a:lnTo>
                  <a:lnTo>
                    <a:pt x="18297" y="142089"/>
                  </a:lnTo>
                  <a:lnTo>
                    <a:pt x="39761" y="102567"/>
                  </a:lnTo>
                  <a:lnTo>
                    <a:pt x="68183" y="68135"/>
                  </a:lnTo>
                  <a:lnTo>
                    <a:pt x="102623" y="39728"/>
                  </a:lnTo>
                  <a:lnTo>
                    <a:pt x="142142" y="18280"/>
                  </a:lnTo>
                  <a:lnTo>
                    <a:pt x="185802" y="4725"/>
                  </a:lnTo>
                  <a:lnTo>
                    <a:pt x="232663" y="0"/>
                  </a:lnTo>
                  <a:lnTo>
                    <a:pt x="279567" y="4725"/>
                  </a:lnTo>
                  <a:lnTo>
                    <a:pt x="323258" y="18280"/>
                  </a:lnTo>
                  <a:lnTo>
                    <a:pt x="362800" y="39728"/>
                  </a:lnTo>
                  <a:lnTo>
                    <a:pt x="397256" y="68135"/>
                  </a:lnTo>
                  <a:lnTo>
                    <a:pt x="425686" y="102567"/>
                  </a:lnTo>
                  <a:lnTo>
                    <a:pt x="447155" y="142089"/>
                  </a:lnTo>
                  <a:lnTo>
                    <a:pt x="460723" y="185766"/>
                  </a:lnTo>
                  <a:lnTo>
                    <a:pt x="465455" y="232663"/>
                  </a:lnTo>
                  <a:lnTo>
                    <a:pt x="460723" y="279561"/>
                  </a:lnTo>
                  <a:lnTo>
                    <a:pt x="447155" y="323238"/>
                  </a:lnTo>
                  <a:lnTo>
                    <a:pt x="425686" y="362760"/>
                  </a:lnTo>
                  <a:lnTo>
                    <a:pt x="397256" y="397192"/>
                  </a:lnTo>
                  <a:lnTo>
                    <a:pt x="362800" y="425599"/>
                  </a:lnTo>
                  <a:lnTo>
                    <a:pt x="323258" y="447047"/>
                  </a:lnTo>
                  <a:lnTo>
                    <a:pt x="279567" y="460602"/>
                  </a:lnTo>
                  <a:lnTo>
                    <a:pt x="232663" y="465327"/>
                  </a:lnTo>
                  <a:lnTo>
                    <a:pt x="185802" y="460602"/>
                  </a:lnTo>
                  <a:lnTo>
                    <a:pt x="142142" y="447047"/>
                  </a:lnTo>
                  <a:lnTo>
                    <a:pt x="102623" y="425599"/>
                  </a:lnTo>
                  <a:lnTo>
                    <a:pt x="68183" y="397192"/>
                  </a:lnTo>
                  <a:lnTo>
                    <a:pt x="39761" y="362760"/>
                  </a:lnTo>
                  <a:lnTo>
                    <a:pt x="18297" y="323238"/>
                  </a:lnTo>
                  <a:lnTo>
                    <a:pt x="4730" y="279561"/>
                  </a:lnTo>
                  <a:lnTo>
                    <a:pt x="0" y="232663"/>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8" name="object 8"/>
            <p:cNvSpPr/>
            <p:nvPr/>
          </p:nvSpPr>
          <p:spPr>
            <a:xfrm>
              <a:off x="5458459" y="3578859"/>
              <a:ext cx="465455" cy="465455"/>
            </a:xfrm>
            <a:custGeom>
              <a:avLst/>
              <a:gdLst/>
              <a:ahLst/>
              <a:cxnLst/>
              <a:rect l="l" t="t" r="r" b="b"/>
              <a:pathLst>
                <a:path w="465454" h="465454">
                  <a:moveTo>
                    <a:pt x="232663" y="0"/>
                  </a:moveTo>
                  <a:lnTo>
                    <a:pt x="185802" y="4725"/>
                  </a:lnTo>
                  <a:lnTo>
                    <a:pt x="142142" y="18280"/>
                  </a:lnTo>
                  <a:lnTo>
                    <a:pt x="102623" y="39728"/>
                  </a:lnTo>
                  <a:lnTo>
                    <a:pt x="68183" y="68135"/>
                  </a:lnTo>
                  <a:lnTo>
                    <a:pt x="39761" y="102567"/>
                  </a:lnTo>
                  <a:lnTo>
                    <a:pt x="18297" y="142089"/>
                  </a:lnTo>
                  <a:lnTo>
                    <a:pt x="4730" y="185766"/>
                  </a:lnTo>
                  <a:lnTo>
                    <a:pt x="0" y="232663"/>
                  </a:lnTo>
                  <a:lnTo>
                    <a:pt x="4730" y="279561"/>
                  </a:lnTo>
                  <a:lnTo>
                    <a:pt x="18297" y="323238"/>
                  </a:lnTo>
                  <a:lnTo>
                    <a:pt x="39761" y="362760"/>
                  </a:lnTo>
                  <a:lnTo>
                    <a:pt x="68183" y="397192"/>
                  </a:lnTo>
                  <a:lnTo>
                    <a:pt x="102623" y="425599"/>
                  </a:lnTo>
                  <a:lnTo>
                    <a:pt x="142142" y="447047"/>
                  </a:lnTo>
                  <a:lnTo>
                    <a:pt x="185802" y="460602"/>
                  </a:lnTo>
                  <a:lnTo>
                    <a:pt x="232663" y="465327"/>
                  </a:lnTo>
                  <a:lnTo>
                    <a:pt x="279567" y="460602"/>
                  </a:lnTo>
                  <a:lnTo>
                    <a:pt x="323258" y="447047"/>
                  </a:lnTo>
                  <a:lnTo>
                    <a:pt x="362800" y="425599"/>
                  </a:lnTo>
                  <a:lnTo>
                    <a:pt x="397256" y="397192"/>
                  </a:lnTo>
                  <a:lnTo>
                    <a:pt x="425686" y="362760"/>
                  </a:lnTo>
                  <a:lnTo>
                    <a:pt x="447155" y="323238"/>
                  </a:lnTo>
                  <a:lnTo>
                    <a:pt x="460723" y="279561"/>
                  </a:lnTo>
                  <a:lnTo>
                    <a:pt x="465454" y="232663"/>
                  </a:lnTo>
                  <a:lnTo>
                    <a:pt x="460723" y="185766"/>
                  </a:lnTo>
                  <a:lnTo>
                    <a:pt x="447155" y="142089"/>
                  </a:lnTo>
                  <a:lnTo>
                    <a:pt x="425686" y="102567"/>
                  </a:lnTo>
                  <a:lnTo>
                    <a:pt x="397255" y="68135"/>
                  </a:lnTo>
                  <a:lnTo>
                    <a:pt x="362800" y="39728"/>
                  </a:lnTo>
                  <a:lnTo>
                    <a:pt x="323258" y="18280"/>
                  </a:lnTo>
                  <a:lnTo>
                    <a:pt x="279567" y="4725"/>
                  </a:lnTo>
                  <a:lnTo>
                    <a:pt x="232663"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 name="object 9"/>
            <p:cNvSpPr/>
            <p:nvPr/>
          </p:nvSpPr>
          <p:spPr>
            <a:xfrm>
              <a:off x="5458459" y="3578859"/>
              <a:ext cx="465455" cy="465455"/>
            </a:xfrm>
            <a:custGeom>
              <a:avLst/>
              <a:gdLst/>
              <a:ahLst/>
              <a:cxnLst/>
              <a:rect l="l" t="t" r="r" b="b"/>
              <a:pathLst>
                <a:path w="465454" h="465454">
                  <a:moveTo>
                    <a:pt x="0" y="232663"/>
                  </a:moveTo>
                  <a:lnTo>
                    <a:pt x="4730" y="185766"/>
                  </a:lnTo>
                  <a:lnTo>
                    <a:pt x="18297" y="142089"/>
                  </a:lnTo>
                  <a:lnTo>
                    <a:pt x="39761" y="102567"/>
                  </a:lnTo>
                  <a:lnTo>
                    <a:pt x="68183" y="68135"/>
                  </a:lnTo>
                  <a:lnTo>
                    <a:pt x="102623" y="39728"/>
                  </a:lnTo>
                  <a:lnTo>
                    <a:pt x="142142" y="18280"/>
                  </a:lnTo>
                  <a:lnTo>
                    <a:pt x="185802" y="4725"/>
                  </a:lnTo>
                  <a:lnTo>
                    <a:pt x="232663" y="0"/>
                  </a:lnTo>
                  <a:lnTo>
                    <a:pt x="279567" y="4725"/>
                  </a:lnTo>
                  <a:lnTo>
                    <a:pt x="323258" y="18280"/>
                  </a:lnTo>
                  <a:lnTo>
                    <a:pt x="362800" y="39728"/>
                  </a:lnTo>
                  <a:lnTo>
                    <a:pt x="397255" y="68135"/>
                  </a:lnTo>
                  <a:lnTo>
                    <a:pt x="425686" y="102567"/>
                  </a:lnTo>
                  <a:lnTo>
                    <a:pt x="447155" y="142089"/>
                  </a:lnTo>
                  <a:lnTo>
                    <a:pt x="460723" y="185766"/>
                  </a:lnTo>
                  <a:lnTo>
                    <a:pt x="465454" y="232663"/>
                  </a:lnTo>
                  <a:lnTo>
                    <a:pt x="460723" y="279561"/>
                  </a:lnTo>
                  <a:lnTo>
                    <a:pt x="447155" y="323238"/>
                  </a:lnTo>
                  <a:lnTo>
                    <a:pt x="425686" y="362760"/>
                  </a:lnTo>
                  <a:lnTo>
                    <a:pt x="397256" y="397192"/>
                  </a:lnTo>
                  <a:lnTo>
                    <a:pt x="362800" y="425599"/>
                  </a:lnTo>
                  <a:lnTo>
                    <a:pt x="323258" y="447047"/>
                  </a:lnTo>
                  <a:lnTo>
                    <a:pt x="279567" y="460602"/>
                  </a:lnTo>
                  <a:lnTo>
                    <a:pt x="232663" y="465327"/>
                  </a:lnTo>
                  <a:lnTo>
                    <a:pt x="185802" y="460602"/>
                  </a:lnTo>
                  <a:lnTo>
                    <a:pt x="142142" y="447047"/>
                  </a:lnTo>
                  <a:lnTo>
                    <a:pt x="102623" y="425599"/>
                  </a:lnTo>
                  <a:lnTo>
                    <a:pt x="68183" y="397192"/>
                  </a:lnTo>
                  <a:lnTo>
                    <a:pt x="39761" y="362760"/>
                  </a:lnTo>
                  <a:lnTo>
                    <a:pt x="18297" y="323238"/>
                  </a:lnTo>
                  <a:lnTo>
                    <a:pt x="4730" y="279561"/>
                  </a:lnTo>
                  <a:lnTo>
                    <a:pt x="0" y="232663"/>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0" name="object 10"/>
            <p:cNvSpPr/>
            <p:nvPr/>
          </p:nvSpPr>
          <p:spPr>
            <a:xfrm>
              <a:off x="7924164" y="3578859"/>
              <a:ext cx="465455" cy="465455"/>
            </a:xfrm>
            <a:custGeom>
              <a:avLst/>
              <a:gdLst/>
              <a:ahLst/>
              <a:cxnLst/>
              <a:rect l="l" t="t" r="r" b="b"/>
              <a:pathLst>
                <a:path w="465454" h="465454">
                  <a:moveTo>
                    <a:pt x="232663" y="0"/>
                  </a:moveTo>
                  <a:lnTo>
                    <a:pt x="185802" y="4725"/>
                  </a:lnTo>
                  <a:lnTo>
                    <a:pt x="142142" y="18280"/>
                  </a:lnTo>
                  <a:lnTo>
                    <a:pt x="102623" y="39728"/>
                  </a:lnTo>
                  <a:lnTo>
                    <a:pt x="68183" y="68135"/>
                  </a:lnTo>
                  <a:lnTo>
                    <a:pt x="39761" y="102567"/>
                  </a:lnTo>
                  <a:lnTo>
                    <a:pt x="18297" y="142089"/>
                  </a:lnTo>
                  <a:lnTo>
                    <a:pt x="4730" y="185766"/>
                  </a:lnTo>
                  <a:lnTo>
                    <a:pt x="0" y="232663"/>
                  </a:lnTo>
                  <a:lnTo>
                    <a:pt x="4730" y="279561"/>
                  </a:lnTo>
                  <a:lnTo>
                    <a:pt x="18297" y="323238"/>
                  </a:lnTo>
                  <a:lnTo>
                    <a:pt x="39761" y="362760"/>
                  </a:lnTo>
                  <a:lnTo>
                    <a:pt x="68183" y="397192"/>
                  </a:lnTo>
                  <a:lnTo>
                    <a:pt x="102623" y="425599"/>
                  </a:lnTo>
                  <a:lnTo>
                    <a:pt x="142142" y="447047"/>
                  </a:lnTo>
                  <a:lnTo>
                    <a:pt x="185802" y="460602"/>
                  </a:lnTo>
                  <a:lnTo>
                    <a:pt x="232663" y="465327"/>
                  </a:lnTo>
                  <a:lnTo>
                    <a:pt x="279561" y="460602"/>
                  </a:lnTo>
                  <a:lnTo>
                    <a:pt x="323238" y="447047"/>
                  </a:lnTo>
                  <a:lnTo>
                    <a:pt x="362760" y="425599"/>
                  </a:lnTo>
                  <a:lnTo>
                    <a:pt x="397192" y="397192"/>
                  </a:lnTo>
                  <a:lnTo>
                    <a:pt x="425599" y="362760"/>
                  </a:lnTo>
                  <a:lnTo>
                    <a:pt x="447047" y="323238"/>
                  </a:lnTo>
                  <a:lnTo>
                    <a:pt x="460602" y="279561"/>
                  </a:lnTo>
                  <a:lnTo>
                    <a:pt x="465327" y="232663"/>
                  </a:lnTo>
                  <a:lnTo>
                    <a:pt x="460602" y="185766"/>
                  </a:lnTo>
                  <a:lnTo>
                    <a:pt x="447047" y="142089"/>
                  </a:lnTo>
                  <a:lnTo>
                    <a:pt x="425599" y="102567"/>
                  </a:lnTo>
                  <a:lnTo>
                    <a:pt x="397192" y="68135"/>
                  </a:lnTo>
                  <a:lnTo>
                    <a:pt x="362760" y="39728"/>
                  </a:lnTo>
                  <a:lnTo>
                    <a:pt x="323238" y="18280"/>
                  </a:lnTo>
                  <a:lnTo>
                    <a:pt x="279561" y="4725"/>
                  </a:lnTo>
                  <a:lnTo>
                    <a:pt x="232663"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1" name="object 11"/>
            <p:cNvSpPr/>
            <p:nvPr/>
          </p:nvSpPr>
          <p:spPr>
            <a:xfrm>
              <a:off x="7924164" y="3578859"/>
              <a:ext cx="465455" cy="465455"/>
            </a:xfrm>
            <a:custGeom>
              <a:avLst/>
              <a:gdLst/>
              <a:ahLst/>
              <a:cxnLst/>
              <a:rect l="l" t="t" r="r" b="b"/>
              <a:pathLst>
                <a:path w="465454" h="465454">
                  <a:moveTo>
                    <a:pt x="0" y="232663"/>
                  </a:moveTo>
                  <a:lnTo>
                    <a:pt x="4730" y="185766"/>
                  </a:lnTo>
                  <a:lnTo>
                    <a:pt x="18297" y="142089"/>
                  </a:lnTo>
                  <a:lnTo>
                    <a:pt x="39761" y="102567"/>
                  </a:lnTo>
                  <a:lnTo>
                    <a:pt x="68183" y="68135"/>
                  </a:lnTo>
                  <a:lnTo>
                    <a:pt x="102623" y="39728"/>
                  </a:lnTo>
                  <a:lnTo>
                    <a:pt x="142142" y="18280"/>
                  </a:lnTo>
                  <a:lnTo>
                    <a:pt x="185802" y="4725"/>
                  </a:lnTo>
                  <a:lnTo>
                    <a:pt x="232663" y="0"/>
                  </a:lnTo>
                  <a:lnTo>
                    <a:pt x="279561" y="4725"/>
                  </a:lnTo>
                  <a:lnTo>
                    <a:pt x="323238" y="18280"/>
                  </a:lnTo>
                  <a:lnTo>
                    <a:pt x="362760" y="39728"/>
                  </a:lnTo>
                  <a:lnTo>
                    <a:pt x="397192" y="68135"/>
                  </a:lnTo>
                  <a:lnTo>
                    <a:pt x="425599" y="102567"/>
                  </a:lnTo>
                  <a:lnTo>
                    <a:pt x="447047" y="142089"/>
                  </a:lnTo>
                  <a:lnTo>
                    <a:pt x="460602" y="185766"/>
                  </a:lnTo>
                  <a:lnTo>
                    <a:pt x="465327" y="232663"/>
                  </a:lnTo>
                  <a:lnTo>
                    <a:pt x="460602" y="279561"/>
                  </a:lnTo>
                  <a:lnTo>
                    <a:pt x="447047" y="323238"/>
                  </a:lnTo>
                  <a:lnTo>
                    <a:pt x="425599" y="362760"/>
                  </a:lnTo>
                  <a:lnTo>
                    <a:pt x="397192" y="397192"/>
                  </a:lnTo>
                  <a:lnTo>
                    <a:pt x="362760" y="425599"/>
                  </a:lnTo>
                  <a:lnTo>
                    <a:pt x="323238" y="447047"/>
                  </a:lnTo>
                  <a:lnTo>
                    <a:pt x="279561" y="460602"/>
                  </a:lnTo>
                  <a:lnTo>
                    <a:pt x="232663" y="465327"/>
                  </a:lnTo>
                  <a:lnTo>
                    <a:pt x="185802" y="460602"/>
                  </a:lnTo>
                  <a:lnTo>
                    <a:pt x="142142" y="447047"/>
                  </a:lnTo>
                  <a:lnTo>
                    <a:pt x="102623" y="425599"/>
                  </a:lnTo>
                  <a:lnTo>
                    <a:pt x="68183" y="397192"/>
                  </a:lnTo>
                  <a:lnTo>
                    <a:pt x="39761" y="362760"/>
                  </a:lnTo>
                  <a:lnTo>
                    <a:pt x="18297" y="323238"/>
                  </a:lnTo>
                  <a:lnTo>
                    <a:pt x="4730" y="279561"/>
                  </a:lnTo>
                  <a:lnTo>
                    <a:pt x="0" y="232663"/>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2" name="object 12"/>
          <p:cNvSpPr txBox="1"/>
          <p:nvPr/>
        </p:nvSpPr>
        <p:spPr>
          <a:xfrm>
            <a:off x="4617846" y="4338320"/>
            <a:ext cx="2143760" cy="1437005"/>
          </a:xfrm>
          <a:prstGeom prst="rect">
            <a:avLst/>
          </a:prstGeom>
        </p:spPr>
        <p:txBody>
          <a:bodyPr vert="horz" wrap="square" lIns="0" tIns="43815" rIns="0" bIns="0" rtlCol="0">
            <a:spAutoFit/>
          </a:bodyPr>
          <a:lstStyle/>
          <a:p>
            <a:pPr marL="12700" marR="5080" lvl="0" indent="0" algn="ctr" defTabSz="914400" eaLnBrk="1" fontAlgn="auto" latinLnBrk="0" hangingPunct="1">
              <a:lnSpc>
                <a:spcPct val="86200"/>
              </a:lnSpc>
              <a:spcBef>
                <a:spcPts val="345"/>
              </a:spcBef>
              <a:spcAft>
                <a:spcPts val="0"/>
              </a:spcAft>
              <a:buClrTx/>
              <a:buSzTx/>
              <a:buFontTx/>
              <a:buNone/>
              <a:tabLst/>
              <a:defRPr/>
            </a:pPr>
            <a:r>
              <a:rPr kumimoji="0" sz="1500" b="0" i="0" u="none" strike="noStrike" kern="0" cap="none" spc="0" normalizeH="0" baseline="0" noProof="0" dirty="0">
                <a:ln>
                  <a:noFill/>
                </a:ln>
                <a:solidFill>
                  <a:sysClr val="windowText" lastClr="000000"/>
                </a:solidFill>
                <a:effectLst/>
                <a:uLnTx/>
                <a:uFillTx/>
                <a:latin typeface="Arial"/>
                <a:cs typeface="Arial"/>
              </a:rPr>
              <a:t>Elementos</a:t>
            </a:r>
            <a:r>
              <a:rPr kumimoji="0" sz="1500" b="0" i="0" u="none" strike="noStrike" kern="0" cap="none" spc="-90"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variables</a:t>
            </a:r>
            <a:r>
              <a:rPr kumimoji="0" sz="1500" b="0" i="0" u="none" strike="noStrike" kern="0" cap="none" spc="-80" normalizeH="0" baseline="0" noProof="0" dirty="0">
                <a:ln>
                  <a:noFill/>
                </a:ln>
                <a:solidFill>
                  <a:sysClr val="windowText" lastClr="000000"/>
                </a:solidFill>
                <a:effectLst/>
                <a:uLnTx/>
                <a:uFillTx/>
                <a:latin typeface="Arial"/>
                <a:cs typeface="Arial"/>
              </a:rPr>
              <a:t> </a:t>
            </a:r>
            <a:r>
              <a:rPr kumimoji="0" sz="1500" b="0" i="0" u="none" strike="noStrike" kern="0" cap="none" spc="-25" normalizeH="0" baseline="0" noProof="0" dirty="0">
                <a:ln>
                  <a:noFill/>
                </a:ln>
                <a:solidFill>
                  <a:sysClr val="windowText" lastClr="000000"/>
                </a:solidFill>
                <a:effectLst/>
                <a:uLnTx/>
                <a:uFillTx/>
                <a:latin typeface="Arial"/>
                <a:cs typeface="Arial"/>
              </a:rPr>
              <a:t>no </a:t>
            </a:r>
            <a:r>
              <a:rPr kumimoji="0" sz="1500" b="0" i="0" u="none" strike="noStrike" kern="0" cap="none" spc="0" normalizeH="0" baseline="0" noProof="0" dirty="0">
                <a:ln>
                  <a:noFill/>
                </a:ln>
                <a:solidFill>
                  <a:sysClr val="windowText" lastClr="000000"/>
                </a:solidFill>
                <a:effectLst/>
                <a:uLnTx/>
                <a:uFillTx/>
                <a:latin typeface="Arial"/>
                <a:cs typeface="Arial"/>
              </a:rPr>
              <a:t>conocidos</a:t>
            </a:r>
            <a:r>
              <a:rPr kumimoji="0" sz="1500" b="0" i="0" u="none" strike="noStrike" kern="0" cap="none" spc="-80"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de</a:t>
            </a:r>
            <a:r>
              <a:rPr kumimoji="0" sz="1500" b="0" i="0" u="none" strike="noStrike" kern="0" cap="none" spc="-45" normalizeH="0" baseline="0" noProof="0" dirty="0">
                <a:ln>
                  <a:noFill/>
                </a:ln>
                <a:solidFill>
                  <a:sysClr val="windowText" lastClr="000000"/>
                </a:solidFill>
                <a:effectLst/>
                <a:uLnTx/>
                <a:uFillTx/>
                <a:latin typeface="Arial"/>
                <a:cs typeface="Arial"/>
              </a:rPr>
              <a:t> </a:t>
            </a:r>
            <a:r>
              <a:rPr kumimoji="0" sz="1500" b="0" i="0" u="none" strike="noStrike" kern="0" cap="none" spc="-10" normalizeH="0" baseline="0" noProof="0" dirty="0">
                <a:ln>
                  <a:noFill/>
                </a:ln>
                <a:solidFill>
                  <a:sysClr val="windowText" lastClr="000000"/>
                </a:solidFill>
                <a:effectLst/>
                <a:uLnTx/>
                <a:uFillTx/>
                <a:latin typeface="Arial"/>
                <a:cs typeface="Arial"/>
              </a:rPr>
              <a:t>manera </a:t>
            </a:r>
            <a:r>
              <a:rPr kumimoji="0" sz="1500" b="0" i="0" u="none" strike="noStrike" kern="0" cap="none" spc="0" normalizeH="0" baseline="0" noProof="0" dirty="0">
                <a:ln>
                  <a:noFill/>
                </a:ln>
                <a:solidFill>
                  <a:sysClr val="windowText" lastClr="000000"/>
                </a:solidFill>
                <a:effectLst/>
                <a:uLnTx/>
                <a:uFillTx/>
                <a:latin typeface="Arial"/>
                <a:cs typeface="Arial"/>
              </a:rPr>
              <a:t>previa</a:t>
            </a:r>
            <a:r>
              <a:rPr kumimoji="0" sz="1500" b="0" i="0" u="none" strike="noStrike" kern="0" cap="none" spc="-45"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a:t>
            </a:r>
            <a:r>
              <a:rPr kumimoji="0" sz="1500" b="0" i="0" u="none" strike="noStrike" kern="0" cap="none" spc="-35"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ingresos</a:t>
            </a:r>
            <a:r>
              <a:rPr kumimoji="0" sz="1500" b="0" i="0" u="none" strike="noStrike" kern="0" cap="none" spc="-70" normalizeH="0" baseline="0" noProof="0" dirty="0">
                <a:ln>
                  <a:noFill/>
                </a:ln>
                <a:solidFill>
                  <a:sysClr val="windowText" lastClr="000000"/>
                </a:solidFill>
                <a:effectLst/>
                <a:uLnTx/>
                <a:uFillTx/>
                <a:latin typeface="Arial"/>
                <a:cs typeface="Arial"/>
              </a:rPr>
              <a:t> </a:t>
            </a:r>
            <a:r>
              <a:rPr kumimoji="0" sz="1500" b="0" i="0" u="none" strike="noStrike" kern="0" cap="none" spc="-10" normalizeH="0" baseline="0" noProof="0" dirty="0">
                <a:ln>
                  <a:noFill/>
                </a:ln>
                <a:solidFill>
                  <a:sysClr val="windowText" lastClr="000000"/>
                </a:solidFill>
                <a:effectLst/>
                <a:uLnTx/>
                <a:uFillTx/>
                <a:latin typeface="Arial"/>
                <a:cs typeface="Arial"/>
              </a:rPr>
              <a:t>totales percibidos</a:t>
            </a:r>
            <a:r>
              <a:rPr kumimoji="0" sz="1500" b="0" i="0" u="none" strike="noStrike" kern="0" cap="none" spc="-45"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en</a:t>
            </a:r>
            <a:r>
              <a:rPr kumimoji="0" sz="1500" b="0" i="0" u="none" strike="noStrike" kern="0" cap="none" spc="-5"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el</a:t>
            </a:r>
            <a:r>
              <a:rPr kumimoji="0" sz="1500" b="0" i="0" u="none" strike="noStrike" kern="0" cap="none" spc="-10" normalizeH="0" baseline="0" noProof="0" dirty="0">
                <a:ln>
                  <a:noFill/>
                </a:ln>
                <a:solidFill>
                  <a:sysClr val="windowText" lastClr="000000"/>
                </a:solidFill>
                <a:effectLst/>
                <a:uLnTx/>
                <a:uFillTx/>
                <a:latin typeface="Arial"/>
                <a:cs typeface="Arial"/>
              </a:rPr>
              <a:t> bimestre </a:t>
            </a:r>
            <a:r>
              <a:rPr kumimoji="0" sz="1500" b="0" i="0" u="none" strike="noStrike" kern="0" cap="none" spc="0" normalizeH="0" baseline="0" noProof="0" dirty="0">
                <a:ln>
                  <a:noFill/>
                </a:ln>
                <a:solidFill>
                  <a:sysClr val="windowText" lastClr="000000"/>
                </a:solidFill>
                <a:effectLst/>
                <a:uLnTx/>
                <a:uFillTx/>
                <a:latin typeface="Arial"/>
                <a:cs typeface="Arial"/>
              </a:rPr>
              <a:t>inmediato</a:t>
            </a:r>
            <a:r>
              <a:rPr kumimoji="0" sz="1500" b="0" i="0" u="none" strike="noStrike" kern="0" cap="none" spc="-50"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anterior</a:t>
            </a:r>
            <a:r>
              <a:rPr kumimoji="0" sz="1500" b="0" i="0" u="none" strike="noStrike" kern="0" cap="none" spc="-45"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a:t>
            </a:r>
            <a:r>
              <a:rPr kumimoji="0" sz="1500" b="0" i="0" u="none" strike="noStrike" kern="0" cap="none" spc="-75" normalizeH="0" baseline="0" noProof="0" dirty="0">
                <a:ln>
                  <a:noFill/>
                </a:ln>
                <a:solidFill>
                  <a:sysClr val="windowText" lastClr="000000"/>
                </a:solidFill>
                <a:effectLst/>
                <a:uLnTx/>
                <a:uFillTx/>
                <a:latin typeface="Arial"/>
                <a:cs typeface="Arial"/>
              </a:rPr>
              <a:t> </a:t>
            </a:r>
            <a:r>
              <a:rPr kumimoji="0" sz="1500" b="0" i="0" u="none" strike="noStrike" kern="0" cap="none" spc="-25" normalizeH="0" baseline="0" noProof="0" dirty="0">
                <a:ln>
                  <a:noFill/>
                </a:ln>
                <a:solidFill>
                  <a:sysClr val="windowText" lastClr="000000"/>
                </a:solidFill>
                <a:effectLst/>
                <a:uLnTx/>
                <a:uFillTx/>
                <a:latin typeface="Arial"/>
                <a:cs typeface="Arial"/>
              </a:rPr>
              <a:t>No. </a:t>
            </a:r>
            <a:r>
              <a:rPr kumimoji="0" sz="1500" b="0" i="0" u="none" strike="noStrike" kern="0" cap="none" spc="0" normalizeH="0" baseline="0" noProof="0" dirty="0">
                <a:ln>
                  <a:noFill/>
                </a:ln>
                <a:solidFill>
                  <a:sysClr val="windowText" lastClr="000000"/>
                </a:solidFill>
                <a:effectLst/>
                <a:uLnTx/>
                <a:uFillTx/>
                <a:latin typeface="Arial"/>
                <a:cs typeface="Arial"/>
              </a:rPr>
              <a:t>de</a:t>
            </a:r>
            <a:r>
              <a:rPr kumimoji="0" sz="1500" b="0" i="0" u="none" strike="noStrike" kern="0" cap="none" spc="-25"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días</a:t>
            </a:r>
            <a:r>
              <a:rPr kumimoji="0" sz="1500" b="0" i="0" u="none" strike="noStrike" kern="0" cap="none" spc="-35"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de</a:t>
            </a:r>
            <a:r>
              <a:rPr kumimoji="0" sz="1500" b="0" i="0" u="none" strike="noStrike" kern="0" cap="none" spc="-35" normalizeH="0" baseline="0" noProof="0" dirty="0">
                <a:ln>
                  <a:noFill/>
                </a:ln>
                <a:solidFill>
                  <a:sysClr val="windowText" lastClr="000000"/>
                </a:solidFill>
                <a:effectLst/>
                <a:uLnTx/>
                <a:uFillTx/>
                <a:latin typeface="Arial"/>
                <a:cs typeface="Arial"/>
              </a:rPr>
              <a:t> </a:t>
            </a:r>
            <a:r>
              <a:rPr kumimoji="0" sz="1500" b="0" i="0" u="none" strike="noStrike" kern="0" cap="none" spc="-10" normalizeH="0" baseline="0" noProof="0" dirty="0">
                <a:ln>
                  <a:noFill/>
                </a:ln>
                <a:solidFill>
                  <a:sysClr val="windowText" lastClr="000000"/>
                </a:solidFill>
                <a:effectLst/>
                <a:uLnTx/>
                <a:uFillTx/>
                <a:latin typeface="Arial"/>
                <a:cs typeface="Arial"/>
              </a:rPr>
              <a:t>salario devengado</a:t>
            </a:r>
            <a:r>
              <a:rPr kumimoji="0" sz="1500" b="0" i="0" u="none" strike="noStrike" kern="0" cap="none" spc="-40"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en</a:t>
            </a:r>
            <a:r>
              <a:rPr kumimoji="0" sz="1500" b="0" i="0" u="none" strike="noStrike" kern="0" cap="none" spc="-15"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el</a:t>
            </a:r>
            <a:r>
              <a:rPr kumimoji="0" sz="1500" b="0" i="0" u="none" strike="noStrike" kern="0" cap="none" spc="-20" normalizeH="0" baseline="0" noProof="0" dirty="0">
                <a:ln>
                  <a:noFill/>
                </a:ln>
                <a:solidFill>
                  <a:sysClr val="windowText" lastClr="000000"/>
                </a:solidFill>
                <a:effectLst/>
                <a:uLnTx/>
                <a:uFillTx/>
                <a:latin typeface="Arial"/>
                <a:cs typeface="Arial"/>
              </a:rPr>
              <a:t> </a:t>
            </a:r>
            <a:r>
              <a:rPr kumimoji="0" sz="1500" b="0" i="0" u="none" strike="noStrike" kern="0" cap="none" spc="-10" normalizeH="0" baseline="0" noProof="0" dirty="0">
                <a:ln>
                  <a:noFill/>
                </a:ln>
                <a:solidFill>
                  <a:sysClr val="windowText" lastClr="000000"/>
                </a:solidFill>
                <a:effectLst/>
                <a:uLnTx/>
                <a:uFillTx/>
                <a:latin typeface="Arial"/>
                <a:cs typeface="Arial"/>
              </a:rPr>
              <a:t>período</a:t>
            </a:r>
            <a:endParaRPr kumimoji="0" sz="1500" b="0" i="0" u="none" strike="noStrike" kern="0" cap="none" spc="0" normalizeH="0" baseline="0" noProof="0">
              <a:ln>
                <a:noFill/>
              </a:ln>
              <a:solidFill>
                <a:sysClr val="windowText" lastClr="000000"/>
              </a:solidFill>
              <a:effectLst/>
              <a:uLnTx/>
              <a:uFillTx/>
              <a:latin typeface="Arial"/>
              <a:cs typeface="Arial"/>
            </a:endParaRPr>
          </a:p>
        </p:txBody>
      </p:sp>
      <p:sp>
        <p:nvSpPr>
          <p:cNvPr id="14" name="object 14"/>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44</a:t>
            </a:fld>
            <a:endParaRPr kumimoji="0" sz="1200" b="1" i="0" u="none" strike="noStrike" kern="0" cap="none" spc="-25" normalizeH="0" baseline="0" noProof="0" dirty="0">
              <a:ln>
                <a:noFill/>
              </a:ln>
              <a:solidFill>
                <a:srgbClr val="001F5F"/>
              </a:solidFill>
              <a:effectLst/>
              <a:uLnTx/>
              <a:uFillTx/>
              <a:latin typeface="Arial"/>
              <a:cs typeface="Arial"/>
            </a:endParaRPr>
          </a:p>
        </p:txBody>
      </p:sp>
      <p:sp>
        <p:nvSpPr>
          <p:cNvPr id="13" name="object 13"/>
          <p:cNvSpPr txBox="1"/>
          <p:nvPr/>
        </p:nvSpPr>
        <p:spPr>
          <a:xfrm>
            <a:off x="7120255" y="2799715"/>
            <a:ext cx="2070735" cy="450850"/>
          </a:xfrm>
          <a:prstGeom prst="rect">
            <a:avLst/>
          </a:prstGeom>
        </p:spPr>
        <p:txBody>
          <a:bodyPr vert="horz" wrap="square" lIns="0" tIns="45720" rIns="0" bIns="0" rtlCol="0">
            <a:spAutoFit/>
          </a:bodyPr>
          <a:lstStyle/>
          <a:p>
            <a:pPr marL="12700" marR="5080" lvl="0" indent="297180" defTabSz="914400" eaLnBrk="1" fontAlgn="auto" latinLnBrk="0" hangingPunct="1">
              <a:lnSpc>
                <a:spcPts val="1550"/>
              </a:lnSpc>
              <a:spcBef>
                <a:spcPts val="360"/>
              </a:spcBef>
              <a:spcAft>
                <a:spcPts val="0"/>
              </a:spcAft>
              <a:buClrTx/>
              <a:buSzTx/>
              <a:buFontTx/>
              <a:buNone/>
              <a:tabLst/>
              <a:defRPr/>
            </a:pPr>
            <a:r>
              <a:rPr kumimoji="0" sz="1500" b="0" i="0" u="none" strike="noStrike" kern="0" cap="none" spc="0" normalizeH="0" baseline="0" noProof="0" dirty="0">
                <a:ln>
                  <a:noFill/>
                </a:ln>
                <a:solidFill>
                  <a:sysClr val="windowText" lastClr="000000"/>
                </a:solidFill>
                <a:effectLst/>
                <a:uLnTx/>
                <a:uFillTx/>
                <a:latin typeface="Arial"/>
                <a:cs typeface="Arial"/>
              </a:rPr>
              <a:t>Elementos</a:t>
            </a:r>
            <a:r>
              <a:rPr kumimoji="0" sz="1500" b="0" i="0" u="none" strike="noStrike" kern="0" cap="none" spc="-60"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fijos</a:t>
            </a:r>
            <a:r>
              <a:rPr kumimoji="0" sz="1500" b="0" i="0" u="none" strike="noStrike" kern="0" cap="none" spc="-45" normalizeH="0" baseline="0" noProof="0" dirty="0">
                <a:ln>
                  <a:noFill/>
                </a:ln>
                <a:solidFill>
                  <a:sysClr val="windowText" lastClr="000000"/>
                </a:solidFill>
                <a:effectLst/>
                <a:uLnTx/>
                <a:uFillTx/>
                <a:latin typeface="Arial"/>
                <a:cs typeface="Arial"/>
              </a:rPr>
              <a:t> </a:t>
            </a:r>
            <a:r>
              <a:rPr kumimoji="0" sz="1500" b="0" i="0" u="none" strike="noStrike" kern="0" cap="none" spc="-50"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variables</a:t>
            </a:r>
            <a:r>
              <a:rPr kumimoji="0" sz="1500" b="0" i="0" u="none" strike="noStrike" kern="0" cap="none" spc="-55"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a:t>
            </a:r>
            <a:r>
              <a:rPr kumimoji="0" sz="1500" b="0" i="0" u="none" strike="noStrike" kern="0" cap="none" spc="-35"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salario</a:t>
            </a:r>
            <a:r>
              <a:rPr kumimoji="0" sz="1500" b="0" i="0" u="none" strike="noStrike" kern="0" cap="none" spc="-60" normalizeH="0" baseline="0" noProof="0" dirty="0">
                <a:ln>
                  <a:noFill/>
                </a:ln>
                <a:solidFill>
                  <a:sysClr val="windowText" lastClr="000000"/>
                </a:solidFill>
                <a:effectLst/>
                <a:uLnTx/>
                <a:uFillTx/>
                <a:latin typeface="Arial"/>
                <a:cs typeface="Arial"/>
              </a:rPr>
              <a:t> </a:t>
            </a:r>
            <a:r>
              <a:rPr kumimoji="0" sz="1500" b="0" i="0" u="none" strike="noStrike" kern="0" cap="none" spc="-20" normalizeH="0" baseline="0" noProof="0" dirty="0">
                <a:ln>
                  <a:noFill/>
                </a:ln>
                <a:solidFill>
                  <a:sysClr val="windowText" lastClr="000000"/>
                </a:solidFill>
                <a:effectLst/>
                <a:uLnTx/>
                <a:uFillTx/>
                <a:latin typeface="Arial"/>
                <a:cs typeface="Arial"/>
              </a:rPr>
              <a:t>mixto</a:t>
            </a:r>
            <a:endParaRPr kumimoji="0" sz="1500" b="0" i="0" u="none" strike="noStrike" kern="0" cap="none" spc="0" normalizeH="0" baseline="0" noProof="0">
              <a:ln>
                <a:noFill/>
              </a:ln>
              <a:solidFill>
                <a:sysClr val="windowText" lastClr="000000"/>
              </a:solidFill>
              <a:effectLst/>
              <a:uLnTx/>
              <a:uFillTx/>
              <a:latin typeface="Arial"/>
              <a:cs typeface="Aria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759966" y="631316"/>
            <a:ext cx="4368165" cy="800735"/>
          </a:xfrm>
          <a:prstGeom prst="rect">
            <a:avLst/>
          </a:prstGeom>
        </p:spPr>
        <p:txBody>
          <a:bodyPr vert="horz" wrap="square" lIns="0" tIns="12700" rIns="0" bIns="0" rtlCol="0">
            <a:spAutoFit/>
          </a:bodyPr>
          <a:lstStyle/>
          <a:p>
            <a:pPr marL="12700">
              <a:lnSpc>
                <a:spcPts val="4250"/>
              </a:lnSpc>
              <a:spcBef>
                <a:spcPts val="100"/>
              </a:spcBef>
            </a:pPr>
            <a:r>
              <a:rPr dirty="0"/>
              <a:t>Modificación</a:t>
            </a:r>
            <a:r>
              <a:rPr spc="-55" dirty="0"/>
              <a:t> </a:t>
            </a:r>
            <a:r>
              <a:rPr dirty="0"/>
              <a:t>del</a:t>
            </a:r>
            <a:r>
              <a:rPr spc="-25" dirty="0"/>
              <a:t> SBC</a:t>
            </a:r>
          </a:p>
          <a:p>
            <a:pPr marL="12700">
              <a:lnSpc>
                <a:spcPts val="1850"/>
              </a:lnSpc>
            </a:pPr>
            <a:r>
              <a:rPr sz="1600" dirty="0"/>
              <a:t>Art.</a:t>
            </a:r>
            <a:r>
              <a:rPr sz="1600" spc="-5" dirty="0"/>
              <a:t> </a:t>
            </a:r>
            <a:r>
              <a:rPr sz="1600" dirty="0"/>
              <a:t>34</a:t>
            </a:r>
            <a:r>
              <a:rPr sz="1600" spc="-25" dirty="0"/>
              <a:t> LSS</a:t>
            </a:r>
            <a:endParaRPr sz="1600"/>
          </a:p>
        </p:txBody>
      </p:sp>
      <p:sp>
        <p:nvSpPr>
          <p:cNvPr id="3" name="object 3"/>
          <p:cNvSpPr/>
          <p:nvPr/>
        </p:nvSpPr>
        <p:spPr>
          <a:xfrm>
            <a:off x="2264791" y="1556766"/>
            <a:ext cx="2432685" cy="4293870"/>
          </a:xfrm>
          <a:custGeom>
            <a:avLst/>
            <a:gdLst/>
            <a:ahLst/>
            <a:cxnLst/>
            <a:rect l="l" t="t" r="r" b="b"/>
            <a:pathLst>
              <a:path w="2432685" h="4293870">
                <a:moveTo>
                  <a:pt x="2189225" y="0"/>
                </a:moveTo>
                <a:lnTo>
                  <a:pt x="243204" y="0"/>
                </a:lnTo>
                <a:lnTo>
                  <a:pt x="194177" y="4944"/>
                </a:lnTo>
                <a:lnTo>
                  <a:pt x="148518" y="19125"/>
                </a:lnTo>
                <a:lnTo>
                  <a:pt x="107205" y="41563"/>
                </a:lnTo>
                <a:lnTo>
                  <a:pt x="71215" y="71278"/>
                </a:lnTo>
                <a:lnTo>
                  <a:pt x="41523" y="107292"/>
                </a:lnTo>
                <a:lnTo>
                  <a:pt x="19105" y="148625"/>
                </a:lnTo>
                <a:lnTo>
                  <a:pt x="4939" y="194298"/>
                </a:lnTo>
                <a:lnTo>
                  <a:pt x="0" y="243332"/>
                </a:lnTo>
                <a:lnTo>
                  <a:pt x="0" y="4050284"/>
                </a:lnTo>
                <a:lnTo>
                  <a:pt x="4939" y="4099306"/>
                </a:lnTo>
                <a:lnTo>
                  <a:pt x="19105" y="4144967"/>
                </a:lnTo>
                <a:lnTo>
                  <a:pt x="41523" y="4186288"/>
                </a:lnTo>
                <a:lnTo>
                  <a:pt x="71215" y="4222289"/>
                </a:lnTo>
                <a:lnTo>
                  <a:pt x="107205" y="4251993"/>
                </a:lnTo>
                <a:lnTo>
                  <a:pt x="148518" y="4274422"/>
                </a:lnTo>
                <a:lnTo>
                  <a:pt x="194177" y="4288597"/>
                </a:lnTo>
                <a:lnTo>
                  <a:pt x="243204" y="4293539"/>
                </a:lnTo>
                <a:lnTo>
                  <a:pt x="2189225" y="4293539"/>
                </a:lnTo>
                <a:lnTo>
                  <a:pt x="2238253" y="4288597"/>
                </a:lnTo>
                <a:lnTo>
                  <a:pt x="2283912" y="4274422"/>
                </a:lnTo>
                <a:lnTo>
                  <a:pt x="2325225" y="4251993"/>
                </a:lnTo>
                <a:lnTo>
                  <a:pt x="2361215" y="4222289"/>
                </a:lnTo>
                <a:lnTo>
                  <a:pt x="2390907" y="4186288"/>
                </a:lnTo>
                <a:lnTo>
                  <a:pt x="2413325" y="4144967"/>
                </a:lnTo>
                <a:lnTo>
                  <a:pt x="2427491" y="4099306"/>
                </a:lnTo>
                <a:lnTo>
                  <a:pt x="2432431" y="4050284"/>
                </a:lnTo>
                <a:lnTo>
                  <a:pt x="2432431" y="243332"/>
                </a:lnTo>
                <a:lnTo>
                  <a:pt x="2427491" y="194298"/>
                </a:lnTo>
                <a:lnTo>
                  <a:pt x="2413325" y="148625"/>
                </a:lnTo>
                <a:lnTo>
                  <a:pt x="2390907" y="107292"/>
                </a:lnTo>
                <a:lnTo>
                  <a:pt x="2361215" y="71278"/>
                </a:lnTo>
                <a:lnTo>
                  <a:pt x="2325225" y="41563"/>
                </a:lnTo>
                <a:lnTo>
                  <a:pt x="2283912" y="19125"/>
                </a:lnTo>
                <a:lnTo>
                  <a:pt x="2238253" y="4944"/>
                </a:lnTo>
                <a:lnTo>
                  <a:pt x="2189225" y="0"/>
                </a:lnTo>
                <a:close/>
              </a:path>
            </a:pathLst>
          </a:custGeom>
          <a:solidFill>
            <a:srgbClr val="CACCD2"/>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 name="object 4"/>
          <p:cNvSpPr txBox="1"/>
          <p:nvPr/>
        </p:nvSpPr>
        <p:spPr>
          <a:xfrm>
            <a:off x="2739389" y="1619453"/>
            <a:ext cx="1485900" cy="1075690"/>
          </a:xfrm>
          <a:prstGeom prst="rect">
            <a:avLst/>
          </a:prstGeom>
        </p:spPr>
        <p:txBody>
          <a:bodyPr vert="horz" wrap="square" lIns="0" tIns="93345" rIns="0" bIns="0" rtlCol="0">
            <a:spAutoFit/>
          </a:bodyPr>
          <a:lstStyle/>
          <a:p>
            <a:pPr marL="441959" marR="5080" lvl="0" indent="-429895" defTabSz="914400" eaLnBrk="1" fontAlgn="auto" latinLnBrk="0" hangingPunct="1">
              <a:lnSpc>
                <a:spcPts val="3829"/>
              </a:lnSpc>
              <a:spcBef>
                <a:spcPts val="735"/>
              </a:spcBef>
              <a:spcAft>
                <a:spcPts val="0"/>
              </a:spcAft>
              <a:buClrTx/>
              <a:buSzTx/>
              <a:buFontTx/>
              <a:buNone/>
              <a:tabLst/>
              <a:defRPr/>
            </a:pPr>
            <a:r>
              <a:rPr kumimoji="0" sz="3700" b="0" i="0" u="none" strike="noStrike" kern="0" cap="none" spc="-20" normalizeH="0" baseline="0" noProof="0" dirty="0">
                <a:ln>
                  <a:noFill/>
                </a:ln>
                <a:solidFill>
                  <a:sysClr val="windowText" lastClr="000000"/>
                </a:solidFill>
                <a:effectLst/>
                <a:uLnTx/>
                <a:uFillTx/>
                <a:latin typeface="Arial"/>
                <a:cs typeface="Arial"/>
              </a:rPr>
              <a:t>Salario fijo</a:t>
            </a:r>
            <a:endParaRPr kumimoji="0" sz="3700" b="0" i="0" u="none" strike="noStrike" kern="0" cap="none" spc="0" normalizeH="0" baseline="0" noProof="0">
              <a:ln>
                <a:noFill/>
              </a:ln>
              <a:solidFill>
                <a:sysClr val="windowText" lastClr="000000"/>
              </a:solidFill>
              <a:effectLst/>
              <a:uLnTx/>
              <a:uFillTx/>
              <a:latin typeface="Arial"/>
              <a:cs typeface="Arial"/>
            </a:endParaRPr>
          </a:p>
        </p:txBody>
      </p:sp>
      <p:grpSp>
        <p:nvGrpSpPr>
          <p:cNvPr id="5" name="object 5"/>
          <p:cNvGrpSpPr/>
          <p:nvPr/>
        </p:nvGrpSpPr>
        <p:grpSpPr>
          <a:xfrm>
            <a:off x="2501645" y="2839720"/>
            <a:ext cx="1958975" cy="1307465"/>
            <a:chOff x="2501645" y="2839720"/>
            <a:chExt cx="1958975" cy="1307465"/>
          </a:xfrm>
        </p:grpSpPr>
        <p:sp>
          <p:nvSpPr>
            <p:cNvPr id="6" name="object 6"/>
            <p:cNvSpPr/>
            <p:nvPr/>
          </p:nvSpPr>
          <p:spPr>
            <a:xfrm>
              <a:off x="2507995" y="2846070"/>
              <a:ext cx="1946275" cy="1294765"/>
            </a:xfrm>
            <a:custGeom>
              <a:avLst/>
              <a:gdLst/>
              <a:ahLst/>
              <a:cxnLst/>
              <a:rect l="l" t="t" r="r" b="b"/>
              <a:pathLst>
                <a:path w="1946275" h="1294764">
                  <a:moveTo>
                    <a:pt x="1816608" y="0"/>
                  </a:moveTo>
                  <a:lnTo>
                    <a:pt x="129412" y="0"/>
                  </a:lnTo>
                  <a:lnTo>
                    <a:pt x="79027" y="10185"/>
                  </a:lnTo>
                  <a:lnTo>
                    <a:pt x="37893" y="37957"/>
                  </a:lnTo>
                  <a:lnTo>
                    <a:pt x="10165" y="79134"/>
                  </a:lnTo>
                  <a:lnTo>
                    <a:pt x="0" y="129539"/>
                  </a:lnTo>
                  <a:lnTo>
                    <a:pt x="0" y="1165097"/>
                  </a:lnTo>
                  <a:lnTo>
                    <a:pt x="10165" y="1215503"/>
                  </a:lnTo>
                  <a:lnTo>
                    <a:pt x="37893" y="1256680"/>
                  </a:lnTo>
                  <a:lnTo>
                    <a:pt x="79027" y="1284452"/>
                  </a:lnTo>
                  <a:lnTo>
                    <a:pt x="129412" y="1294637"/>
                  </a:lnTo>
                  <a:lnTo>
                    <a:pt x="1816608" y="1294637"/>
                  </a:lnTo>
                  <a:lnTo>
                    <a:pt x="1866993" y="1284452"/>
                  </a:lnTo>
                  <a:lnTo>
                    <a:pt x="1908127" y="1256680"/>
                  </a:lnTo>
                  <a:lnTo>
                    <a:pt x="1935855" y="1215503"/>
                  </a:lnTo>
                  <a:lnTo>
                    <a:pt x="1946020" y="1165097"/>
                  </a:lnTo>
                  <a:lnTo>
                    <a:pt x="1946020" y="129539"/>
                  </a:lnTo>
                  <a:lnTo>
                    <a:pt x="1935855" y="79134"/>
                  </a:lnTo>
                  <a:lnTo>
                    <a:pt x="1908127" y="37957"/>
                  </a:lnTo>
                  <a:lnTo>
                    <a:pt x="1866993" y="10185"/>
                  </a:lnTo>
                  <a:lnTo>
                    <a:pt x="1816608"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7" name="object 7"/>
            <p:cNvSpPr/>
            <p:nvPr/>
          </p:nvSpPr>
          <p:spPr>
            <a:xfrm>
              <a:off x="2507995" y="2846070"/>
              <a:ext cx="1946275" cy="1294765"/>
            </a:xfrm>
            <a:custGeom>
              <a:avLst/>
              <a:gdLst/>
              <a:ahLst/>
              <a:cxnLst/>
              <a:rect l="l" t="t" r="r" b="b"/>
              <a:pathLst>
                <a:path w="1946275" h="1294764">
                  <a:moveTo>
                    <a:pt x="0" y="129539"/>
                  </a:moveTo>
                  <a:lnTo>
                    <a:pt x="10165" y="79134"/>
                  </a:lnTo>
                  <a:lnTo>
                    <a:pt x="37893" y="37957"/>
                  </a:lnTo>
                  <a:lnTo>
                    <a:pt x="79027" y="10185"/>
                  </a:lnTo>
                  <a:lnTo>
                    <a:pt x="129412" y="0"/>
                  </a:lnTo>
                  <a:lnTo>
                    <a:pt x="1816608" y="0"/>
                  </a:lnTo>
                  <a:lnTo>
                    <a:pt x="1866993" y="10185"/>
                  </a:lnTo>
                  <a:lnTo>
                    <a:pt x="1908127" y="37957"/>
                  </a:lnTo>
                  <a:lnTo>
                    <a:pt x="1935855" y="79134"/>
                  </a:lnTo>
                  <a:lnTo>
                    <a:pt x="1946020" y="129539"/>
                  </a:lnTo>
                  <a:lnTo>
                    <a:pt x="1946020" y="1165097"/>
                  </a:lnTo>
                  <a:lnTo>
                    <a:pt x="1935855" y="1215503"/>
                  </a:lnTo>
                  <a:lnTo>
                    <a:pt x="1908127" y="1256680"/>
                  </a:lnTo>
                  <a:lnTo>
                    <a:pt x="1866993" y="1284452"/>
                  </a:lnTo>
                  <a:lnTo>
                    <a:pt x="1816608" y="1294637"/>
                  </a:lnTo>
                  <a:lnTo>
                    <a:pt x="129412" y="1294637"/>
                  </a:lnTo>
                  <a:lnTo>
                    <a:pt x="79027" y="1284452"/>
                  </a:lnTo>
                  <a:lnTo>
                    <a:pt x="37893" y="1256680"/>
                  </a:lnTo>
                  <a:lnTo>
                    <a:pt x="10165" y="1215503"/>
                  </a:lnTo>
                  <a:lnTo>
                    <a:pt x="0" y="1165097"/>
                  </a:lnTo>
                  <a:lnTo>
                    <a:pt x="0" y="129539"/>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8" name="object 8"/>
          <p:cNvSpPr txBox="1"/>
          <p:nvPr/>
        </p:nvSpPr>
        <p:spPr>
          <a:xfrm>
            <a:off x="2615310" y="3195650"/>
            <a:ext cx="1732280" cy="565150"/>
          </a:xfrm>
          <a:prstGeom prst="rect">
            <a:avLst/>
          </a:prstGeom>
        </p:spPr>
        <p:txBody>
          <a:bodyPr vert="horz" wrap="square" lIns="0" tIns="39370" rIns="0" bIns="0" rtlCol="0">
            <a:spAutoFit/>
          </a:bodyPr>
          <a:lstStyle/>
          <a:p>
            <a:pPr marL="12065" marR="5080" lvl="0" indent="0" algn="ctr" defTabSz="914400" eaLnBrk="1" fontAlgn="auto" latinLnBrk="0" hangingPunct="1">
              <a:lnSpc>
                <a:spcPct val="86200"/>
              </a:lnSpc>
              <a:spcBef>
                <a:spcPts val="310"/>
              </a:spcBef>
              <a:spcAft>
                <a:spcPts val="0"/>
              </a:spcAft>
              <a:buClrTx/>
              <a:buSzTx/>
              <a:buFontTx/>
              <a:buNone/>
              <a:tabLst/>
              <a:defRPr/>
            </a:pPr>
            <a:r>
              <a:rPr kumimoji="0" sz="1300" b="0" i="0" u="none" strike="noStrike" kern="0" cap="none" spc="-10" normalizeH="0" baseline="0" noProof="0" dirty="0">
                <a:ln>
                  <a:noFill/>
                </a:ln>
                <a:solidFill>
                  <a:srgbClr val="FFFFFF"/>
                </a:solidFill>
                <a:effectLst/>
                <a:uLnTx/>
                <a:uFillTx/>
                <a:latin typeface="Arial"/>
                <a:cs typeface="Arial"/>
              </a:rPr>
              <a:t>Presentación</a:t>
            </a:r>
            <a:r>
              <a:rPr kumimoji="0" sz="1300" b="0" i="0" u="none" strike="noStrike" kern="0" cap="none" spc="0" normalizeH="0" baseline="0" noProof="0" dirty="0">
                <a:ln>
                  <a:noFill/>
                </a:ln>
                <a:solidFill>
                  <a:srgbClr val="FFFFFF"/>
                </a:solidFill>
                <a:effectLst/>
                <a:uLnTx/>
                <a:uFillTx/>
                <a:latin typeface="Arial"/>
                <a:cs typeface="Arial"/>
              </a:rPr>
              <a:t> de</a:t>
            </a:r>
            <a:r>
              <a:rPr kumimoji="0" sz="1300" b="0" i="0" u="none" strike="noStrike" kern="0" cap="none" spc="-10" normalizeH="0" baseline="0" noProof="0" dirty="0">
                <a:ln>
                  <a:noFill/>
                </a:ln>
                <a:solidFill>
                  <a:srgbClr val="FFFFFF"/>
                </a:solidFill>
                <a:effectLst/>
                <a:uLnTx/>
                <a:uFillTx/>
                <a:latin typeface="Arial"/>
                <a:cs typeface="Arial"/>
              </a:rPr>
              <a:t> avisos </a:t>
            </a:r>
            <a:r>
              <a:rPr kumimoji="0" sz="1300" b="0" i="0" u="none" strike="noStrike" kern="0" cap="none" spc="0" normalizeH="0" baseline="0" noProof="0" dirty="0">
                <a:ln>
                  <a:noFill/>
                </a:ln>
                <a:solidFill>
                  <a:srgbClr val="FFFFFF"/>
                </a:solidFill>
                <a:effectLst/>
                <a:uLnTx/>
                <a:uFillTx/>
                <a:latin typeface="Arial"/>
                <a:cs typeface="Arial"/>
              </a:rPr>
              <a:t>en</a:t>
            </a:r>
            <a:r>
              <a:rPr kumimoji="0" sz="1300" b="0" i="0" u="none" strike="noStrike" kern="0" cap="none" spc="-35"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un</a:t>
            </a:r>
            <a:r>
              <a:rPr kumimoji="0" sz="1300" b="0" i="0" u="none" strike="noStrike" kern="0" cap="none" spc="-45"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plazo</a:t>
            </a:r>
            <a:r>
              <a:rPr kumimoji="0" sz="1300" b="0" i="0" u="none" strike="noStrike" kern="0" cap="none" spc="-35"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máximo</a:t>
            </a:r>
            <a:r>
              <a:rPr kumimoji="0" sz="1300" b="0" i="0" u="none" strike="noStrike" kern="0" cap="none" spc="-15" normalizeH="0" baseline="0" noProof="0" dirty="0">
                <a:ln>
                  <a:noFill/>
                </a:ln>
                <a:solidFill>
                  <a:srgbClr val="FFFFFF"/>
                </a:solidFill>
                <a:effectLst/>
                <a:uLnTx/>
                <a:uFillTx/>
                <a:latin typeface="Arial"/>
                <a:cs typeface="Arial"/>
              </a:rPr>
              <a:t> </a:t>
            </a:r>
            <a:r>
              <a:rPr kumimoji="0" sz="1300" b="0" i="0" u="none" strike="noStrike" kern="0" cap="none" spc="-25" normalizeH="0" baseline="0" noProof="0" dirty="0">
                <a:ln>
                  <a:noFill/>
                </a:ln>
                <a:solidFill>
                  <a:srgbClr val="FFFFFF"/>
                </a:solidFill>
                <a:effectLst/>
                <a:uLnTx/>
                <a:uFillTx/>
                <a:latin typeface="Arial"/>
                <a:cs typeface="Arial"/>
              </a:rPr>
              <a:t>de </a:t>
            </a:r>
            <a:r>
              <a:rPr kumimoji="0" sz="1300" b="0" i="0" u="none" strike="noStrike" kern="0" cap="none" spc="0" normalizeH="0" baseline="0" noProof="0" dirty="0">
                <a:ln>
                  <a:noFill/>
                </a:ln>
                <a:solidFill>
                  <a:srgbClr val="FFFFFF"/>
                </a:solidFill>
                <a:effectLst/>
                <a:uLnTx/>
                <a:uFillTx/>
                <a:latin typeface="Arial"/>
                <a:cs typeface="Arial"/>
              </a:rPr>
              <a:t>5</a:t>
            </a:r>
            <a:r>
              <a:rPr kumimoji="0" sz="1300" b="0" i="0" u="none" strike="noStrike" kern="0" cap="none" spc="-25"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días</a:t>
            </a:r>
            <a:r>
              <a:rPr kumimoji="0" sz="1300" b="0" i="0" u="none" strike="noStrike" kern="0" cap="none" spc="-10" normalizeH="0" baseline="0" noProof="0" dirty="0">
                <a:ln>
                  <a:noFill/>
                </a:ln>
                <a:solidFill>
                  <a:srgbClr val="FFFFFF"/>
                </a:solidFill>
                <a:effectLst/>
                <a:uLnTx/>
                <a:uFillTx/>
                <a:latin typeface="Arial"/>
                <a:cs typeface="Arial"/>
              </a:rPr>
              <a:t> hábiles</a:t>
            </a:r>
            <a:endParaRPr kumimoji="0" sz="1300" b="0" i="0" u="none" strike="noStrike" kern="0" cap="none" spc="0" normalizeH="0" baseline="0" noProof="0">
              <a:ln>
                <a:noFill/>
              </a:ln>
              <a:solidFill>
                <a:sysClr val="windowText" lastClr="000000"/>
              </a:solidFill>
              <a:effectLst/>
              <a:uLnTx/>
              <a:uFillTx/>
              <a:latin typeface="Arial"/>
              <a:cs typeface="Arial"/>
            </a:endParaRPr>
          </a:p>
        </p:txBody>
      </p:sp>
      <p:grpSp>
        <p:nvGrpSpPr>
          <p:cNvPr id="9" name="object 9"/>
          <p:cNvGrpSpPr/>
          <p:nvPr/>
        </p:nvGrpSpPr>
        <p:grpSpPr>
          <a:xfrm>
            <a:off x="2501645" y="4333494"/>
            <a:ext cx="1958975" cy="1307465"/>
            <a:chOff x="2501645" y="4333494"/>
            <a:chExt cx="1958975" cy="1307465"/>
          </a:xfrm>
        </p:grpSpPr>
        <p:sp>
          <p:nvSpPr>
            <p:cNvPr id="10" name="object 10"/>
            <p:cNvSpPr/>
            <p:nvPr/>
          </p:nvSpPr>
          <p:spPr>
            <a:xfrm>
              <a:off x="2507995" y="4339844"/>
              <a:ext cx="1946275" cy="1294765"/>
            </a:xfrm>
            <a:custGeom>
              <a:avLst/>
              <a:gdLst/>
              <a:ahLst/>
              <a:cxnLst/>
              <a:rect l="l" t="t" r="r" b="b"/>
              <a:pathLst>
                <a:path w="1946275" h="1294764">
                  <a:moveTo>
                    <a:pt x="1816608" y="0"/>
                  </a:moveTo>
                  <a:lnTo>
                    <a:pt x="129412" y="0"/>
                  </a:lnTo>
                  <a:lnTo>
                    <a:pt x="79027" y="10165"/>
                  </a:lnTo>
                  <a:lnTo>
                    <a:pt x="37893" y="37893"/>
                  </a:lnTo>
                  <a:lnTo>
                    <a:pt x="10165" y="79027"/>
                  </a:lnTo>
                  <a:lnTo>
                    <a:pt x="0" y="129412"/>
                  </a:lnTo>
                  <a:lnTo>
                    <a:pt x="0" y="1165097"/>
                  </a:lnTo>
                  <a:lnTo>
                    <a:pt x="10165" y="1215485"/>
                  </a:lnTo>
                  <a:lnTo>
                    <a:pt x="37893" y="1256623"/>
                  </a:lnTo>
                  <a:lnTo>
                    <a:pt x="79027" y="1284355"/>
                  </a:lnTo>
                  <a:lnTo>
                    <a:pt x="129412" y="1294523"/>
                  </a:lnTo>
                  <a:lnTo>
                    <a:pt x="1816608" y="1294523"/>
                  </a:lnTo>
                  <a:lnTo>
                    <a:pt x="1866993" y="1284355"/>
                  </a:lnTo>
                  <a:lnTo>
                    <a:pt x="1908127" y="1256623"/>
                  </a:lnTo>
                  <a:lnTo>
                    <a:pt x="1935855" y="1215485"/>
                  </a:lnTo>
                  <a:lnTo>
                    <a:pt x="1946020" y="1165097"/>
                  </a:lnTo>
                  <a:lnTo>
                    <a:pt x="1946020" y="129412"/>
                  </a:lnTo>
                  <a:lnTo>
                    <a:pt x="1935855" y="79027"/>
                  </a:lnTo>
                  <a:lnTo>
                    <a:pt x="1908127" y="37893"/>
                  </a:lnTo>
                  <a:lnTo>
                    <a:pt x="1866993" y="10165"/>
                  </a:lnTo>
                  <a:lnTo>
                    <a:pt x="1816608"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1" name="object 11"/>
            <p:cNvSpPr/>
            <p:nvPr/>
          </p:nvSpPr>
          <p:spPr>
            <a:xfrm>
              <a:off x="2507995" y="4339844"/>
              <a:ext cx="1946275" cy="1294765"/>
            </a:xfrm>
            <a:custGeom>
              <a:avLst/>
              <a:gdLst/>
              <a:ahLst/>
              <a:cxnLst/>
              <a:rect l="l" t="t" r="r" b="b"/>
              <a:pathLst>
                <a:path w="1946275" h="1294764">
                  <a:moveTo>
                    <a:pt x="0" y="129412"/>
                  </a:moveTo>
                  <a:lnTo>
                    <a:pt x="10165" y="79027"/>
                  </a:lnTo>
                  <a:lnTo>
                    <a:pt x="37893" y="37893"/>
                  </a:lnTo>
                  <a:lnTo>
                    <a:pt x="79027" y="10165"/>
                  </a:lnTo>
                  <a:lnTo>
                    <a:pt x="129412" y="0"/>
                  </a:lnTo>
                  <a:lnTo>
                    <a:pt x="1816608" y="0"/>
                  </a:lnTo>
                  <a:lnTo>
                    <a:pt x="1866993" y="10165"/>
                  </a:lnTo>
                  <a:lnTo>
                    <a:pt x="1908127" y="37893"/>
                  </a:lnTo>
                  <a:lnTo>
                    <a:pt x="1935855" y="79027"/>
                  </a:lnTo>
                  <a:lnTo>
                    <a:pt x="1946020" y="129412"/>
                  </a:lnTo>
                  <a:lnTo>
                    <a:pt x="1946020" y="1165097"/>
                  </a:lnTo>
                  <a:lnTo>
                    <a:pt x="1935855" y="1215485"/>
                  </a:lnTo>
                  <a:lnTo>
                    <a:pt x="1908127" y="1256623"/>
                  </a:lnTo>
                  <a:lnTo>
                    <a:pt x="1866993" y="1284355"/>
                  </a:lnTo>
                  <a:lnTo>
                    <a:pt x="1816608" y="1294523"/>
                  </a:lnTo>
                  <a:lnTo>
                    <a:pt x="129412" y="1294523"/>
                  </a:lnTo>
                  <a:lnTo>
                    <a:pt x="79027" y="1284355"/>
                  </a:lnTo>
                  <a:lnTo>
                    <a:pt x="37893" y="1256623"/>
                  </a:lnTo>
                  <a:lnTo>
                    <a:pt x="10165" y="1215485"/>
                  </a:lnTo>
                  <a:lnTo>
                    <a:pt x="0" y="1165097"/>
                  </a:lnTo>
                  <a:lnTo>
                    <a:pt x="0" y="129412"/>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2" name="object 12"/>
          <p:cNvSpPr txBox="1"/>
          <p:nvPr/>
        </p:nvSpPr>
        <p:spPr>
          <a:xfrm>
            <a:off x="2702179" y="4690109"/>
            <a:ext cx="1557020" cy="564515"/>
          </a:xfrm>
          <a:prstGeom prst="rect">
            <a:avLst/>
          </a:prstGeom>
        </p:spPr>
        <p:txBody>
          <a:bodyPr vert="horz" wrap="square" lIns="0" tIns="41275" rIns="0" bIns="0" rtlCol="0">
            <a:spAutoFit/>
          </a:bodyPr>
          <a:lstStyle/>
          <a:p>
            <a:pPr marL="12700" marR="5080" lvl="0" indent="0" algn="ctr" defTabSz="914400" eaLnBrk="1" fontAlgn="auto" latinLnBrk="0" hangingPunct="1">
              <a:lnSpc>
                <a:spcPts val="1340"/>
              </a:lnSpc>
              <a:spcBef>
                <a:spcPts val="325"/>
              </a:spcBef>
              <a:spcAft>
                <a:spcPts val="0"/>
              </a:spcAft>
              <a:buClrTx/>
              <a:buSzTx/>
              <a:buFontTx/>
              <a:buNone/>
              <a:tabLst/>
              <a:defRPr/>
            </a:pPr>
            <a:r>
              <a:rPr kumimoji="0" sz="1300" b="0" i="0" u="none" strike="noStrike" kern="0" cap="none" spc="0" normalizeH="0" baseline="0" noProof="0" dirty="0">
                <a:ln>
                  <a:noFill/>
                </a:ln>
                <a:solidFill>
                  <a:srgbClr val="FFFFFF"/>
                </a:solidFill>
                <a:effectLst/>
                <a:uLnTx/>
                <a:uFillTx/>
                <a:latin typeface="Arial"/>
                <a:cs typeface="Arial"/>
              </a:rPr>
              <a:t>Contados</a:t>
            </a:r>
            <a:r>
              <a:rPr kumimoji="0" sz="1300" b="0" i="0" u="none" strike="noStrike" kern="0" cap="none" spc="-15"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a</a:t>
            </a:r>
            <a:r>
              <a:rPr kumimoji="0" sz="1300" b="0" i="0" u="none" strike="noStrike" kern="0" cap="none" spc="-40"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partir</a:t>
            </a:r>
            <a:r>
              <a:rPr kumimoji="0" sz="1300" b="0" i="0" u="none" strike="noStrike" kern="0" cap="none" spc="-25" normalizeH="0" baseline="0" noProof="0" dirty="0">
                <a:ln>
                  <a:noFill/>
                </a:ln>
                <a:solidFill>
                  <a:srgbClr val="FFFFFF"/>
                </a:solidFill>
                <a:effectLst/>
                <a:uLnTx/>
                <a:uFillTx/>
                <a:latin typeface="Arial"/>
                <a:cs typeface="Arial"/>
              </a:rPr>
              <a:t> del </a:t>
            </a:r>
            <a:r>
              <a:rPr kumimoji="0" sz="1300" b="0" i="0" u="none" strike="noStrike" kern="0" cap="none" spc="0" normalizeH="0" baseline="0" noProof="0" dirty="0">
                <a:ln>
                  <a:noFill/>
                </a:ln>
                <a:solidFill>
                  <a:srgbClr val="FFFFFF"/>
                </a:solidFill>
                <a:effectLst/>
                <a:uLnTx/>
                <a:uFillTx/>
                <a:latin typeface="Arial"/>
                <a:cs typeface="Arial"/>
              </a:rPr>
              <a:t>día</a:t>
            </a:r>
            <a:r>
              <a:rPr kumimoji="0" sz="1300" b="0" i="0" u="none" strike="noStrike" kern="0" cap="none" spc="-45"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siguiente</a:t>
            </a:r>
            <a:r>
              <a:rPr kumimoji="0" sz="1300" b="0" i="0" u="none" strike="noStrike" kern="0" cap="none" spc="-40"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en</a:t>
            </a:r>
            <a:r>
              <a:rPr kumimoji="0" sz="1300" b="0" i="0" u="none" strike="noStrike" kern="0" cap="none" spc="-40" normalizeH="0" baseline="0" noProof="0" dirty="0">
                <a:ln>
                  <a:noFill/>
                </a:ln>
                <a:solidFill>
                  <a:srgbClr val="FFFFFF"/>
                </a:solidFill>
                <a:effectLst/>
                <a:uLnTx/>
                <a:uFillTx/>
                <a:latin typeface="Arial"/>
                <a:cs typeface="Arial"/>
              </a:rPr>
              <a:t> </a:t>
            </a:r>
            <a:r>
              <a:rPr kumimoji="0" sz="1300" b="0" i="0" u="none" strike="noStrike" kern="0" cap="none" spc="-25" normalizeH="0" baseline="0" noProof="0" dirty="0">
                <a:ln>
                  <a:noFill/>
                </a:ln>
                <a:solidFill>
                  <a:srgbClr val="FFFFFF"/>
                </a:solidFill>
                <a:effectLst/>
                <a:uLnTx/>
                <a:uFillTx/>
                <a:latin typeface="Arial"/>
                <a:cs typeface="Arial"/>
              </a:rPr>
              <a:t>que </a:t>
            </a:r>
            <a:r>
              <a:rPr kumimoji="0" sz="1300" b="0" i="0" u="none" strike="noStrike" kern="0" cap="none" spc="0" normalizeH="0" baseline="0" noProof="0" dirty="0">
                <a:ln>
                  <a:noFill/>
                </a:ln>
                <a:solidFill>
                  <a:srgbClr val="FFFFFF"/>
                </a:solidFill>
                <a:effectLst/>
                <a:uLnTx/>
                <a:uFillTx/>
                <a:latin typeface="Arial"/>
                <a:cs typeface="Arial"/>
              </a:rPr>
              <a:t>cambie</a:t>
            </a:r>
            <a:r>
              <a:rPr kumimoji="0" sz="1300" b="0" i="0" u="none" strike="noStrike" kern="0" cap="none" spc="-40"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el</a:t>
            </a:r>
            <a:r>
              <a:rPr kumimoji="0" sz="1300" b="0" i="0" u="none" strike="noStrike" kern="0" cap="none" spc="-35" normalizeH="0" baseline="0" noProof="0" dirty="0">
                <a:ln>
                  <a:noFill/>
                </a:ln>
                <a:solidFill>
                  <a:srgbClr val="FFFFFF"/>
                </a:solidFill>
                <a:effectLst/>
                <a:uLnTx/>
                <a:uFillTx/>
                <a:latin typeface="Arial"/>
                <a:cs typeface="Arial"/>
              </a:rPr>
              <a:t> </a:t>
            </a:r>
            <a:r>
              <a:rPr kumimoji="0" sz="1300" b="0" i="0" u="none" strike="noStrike" kern="0" cap="none" spc="-10" normalizeH="0" baseline="0" noProof="0" dirty="0">
                <a:ln>
                  <a:noFill/>
                </a:ln>
                <a:solidFill>
                  <a:srgbClr val="FFFFFF"/>
                </a:solidFill>
                <a:effectLst/>
                <a:uLnTx/>
                <a:uFillTx/>
                <a:latin typeface="Arial"/>
                <a:cs typeface="Arial"/>
              </a:rPr>
              <a:t>salario</a:t>
            </a:r>
            <a:endParaRPr kumimoji="0" sz="1300" b="0" i="0" u="none" strike="noStrike" kern="0" cap="none" spc="0" normalizeH="0" baseline="0" noProof="0">
              <a:ln>
                <a:noFill/>
              </a:ln>
              <a:solidFill>
                <a:sysClr val="windowText" lastClr="000000"/>
              </a:solidFill>
              <a:effectLst/>
              <a:uLnTx/>
              <a:uFillTx/>
              <a:latin typeface="Arial"/>
              <a:cs typeface="Arial"/>
            </a:endParaRPr>
          </a:p>
        </p:txBody>
      </p:sp>
      <p:sp>
        <p:nvSpPr>
          <p:cNvPr id="13" name="object 13"/>
          <p:cNvSpPr/>
          <p:nvPr/>
        </p:nvSpPr>
        <p:spPr>
          <a:xfrm>
            <a:off x="4879721" y="1556766"/>
            <a:ext cx="2432685" cy="4293870"/>
          </a:xfrm>
          <a:custGeom>
            <a:avLst/>
            <a:gdLst/>
            <a:ahLst/>
            <a:cxnLst/>
            <a:rect l="l" t="t" r="r" b="b"/>
            <a:pathLst>
              <a:path w="2432684" h="4293870">
                <a:moveTo>
                  <a:pt x="2189353" y="0"/>
                </a:moveTo>
                <a:lnTo>
                  <a:pt x="243204" y="0"/>
                </a:lnTo>
                <a:lnTo>
                  <a:pt x="194213" y="4944"/>
                </a:lnTo>
                <a:lnTo>
                  <a:pt x="148572" y="19125"/>
                </a:lnTo>
                <a:lnTo>
                  <a:pt x="107261" y="41563"/>
                </a:lnTo>
                <a:lnTo>
                  <a:pt x="71262" y="71278"/>
                </a:lnTo>
                <a:lnTo>
                  <a:pt x="41556" y="107292"/>
                </a:lnTo>
                <a:lnTo>
                  <a:pt x="19123" y="148625"/>
                </a:lnTo>
                <a:lnTo>
                  <a:pt x="4944" y="194298"/>
                </a:lnTo>
                <a:lnTo>
                  <a:pt x="0" y="243332"/>
                </a:lnTo>
                <a:lnTo>
                  <a:pt x="0" y="4050284"/>
                </a:lnTo>
                <a:lnTo>
                  <a:pt x="4944" y="4099306"/>
                </a:lnTo>
                <a:lnTo>
                  <a:pt x="19123" y="4144967"/>
                </a:lnTo>
                <a:lnTo>
                  <a:pt x="41556" y="4186288"/>
                </a:lnTo>
                <a:lnTo>
                  <a:pt x="71262" y="4222289"/>
                </a:lnTo>
                <a:lnTo>
                  <a:pt x="107261" y="4251993"/>
                </a:lnTo>
                <a:lnTo>
                  <a:pt x="148572" y="4274422"/>
                </a:lnTo>
                <a:lnTo>
                  <a:pt x="194213" y="4288597"/>
                </a:lnTo>
                <a:lnTo>
                  <a:pt x="243204" y="4293539"/>
                </a:lnTo>
                <a:lnTo>
                  <a:pt x="2189353" y="4293539"/>
                </a:lnTo>
                <a:lnTo>
                  <a:pt x="2238344" y="4288597"/>
                </a:lnTo>
                <a:lnTo>
                  <a:pt x="2283985" y="4274422"/>
                </a:lnTo>
                <a:lnTo>
                  <a:pt x="2325296" y="4251993"/>
                </a:lnTo>
                <a:lnTo>
                  <a:pt x="2361295" y="4222289"/>
                </a:lnTo>
                <a:lnTo>
                  <a:pt x="2391001" y="4186288"/>
                </a:lnTo>
                <a:lnTo>
                  <a:pt x="2413434" y="4144967"/>
                </a:lnTo>
                <a:lnTo>
                  <a:pt x="2427613" y="4099306"/>
                </a:lnTo>
                <a:lnTo>
                  <a:pt x="2432557" y="4050284"/>
                </a:lnTo>
                <a:lnTo>
                  <a:pt x="2432557" y="243332"/>
                </a:lnTo>
                <a:lnTo>
                  <a:pt x="2427613" y="194298"/>
                </a:lnTo>
                <a:lnTo>
                  <a:pt x="2413434" y="148625"/>
                </a:lnTo>
                <a:lnTo>
                  <a:pt x="2391001" y="107292"/>
                </a:lnTo>
                <a:lnTo>
                  <a:pt x="2361295" y="71278"/>
                </a:lnTo>
                <a:lnTo>
                  <a:pt x="2325296" y="41563"/>
                </a:lnTo>
                <a:lnTo>
                  <a:pt x="2283985" y="19125"/>
                </a:lnTo>
                <a:lnTo>
                  <a:pt x="2238344" y="4944"/>
                </a:lnTo>
                <a:lnTo>
                  <a:pt x="2189353" y="0"/>
                </a:lnTo>
                <a:close/>
              </a:path>
            </a:pathLst>
          </a:custGeom>
          <a:solidFill>
            <a:srgbClr val="CACCD2"/>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4" name="object 14"/>
          <p:cNvSpPr txBox="1"/>
          <p:nvPr/>
        </p:nvSpPr>
        <p:spPr>
          <a:xfrm>
            <a:off x="5263134" y="1619453"/>
            <a:ext cx="1667510" cy="1075690"/>
          </a:xfrm>
          <a:prstGeom prst="rect">
            <a:avLst/>
          </a:prstGeom>
        </p:spPr>
        <p:txBody>
          <a:bodyPr vert="horz" wrap="square" lIns="0" tIns="93345" rIns="0" bIns="0" rtlCol="0">
            <a:spAutoFit/>
          </a:bodyPr>
          <a:lstStyle/>
          <a:p>
            <a:pPr marL="12700" marR="5080" lvl="0" indent="91440" defTabSz="914400" eaLnBrk="1" fontAlgn="auto" latinLnBrk="0" hangingPunct="1">
              <a:lnSpc>
                <a:spcPts val="3829"/>
              </a:lnSpc>
              <a:spcBef>
                <a:spcPts val="735"/>
              </a:spcBef>
              <a:spcAft>
                <a:spcPts val="0"/>
              </a:spcAft>
              <a:buClrTx/>
              <a:buSzTx/>
              <a:buFontTx/>
              <a:buNone/>
              <a:tabLst/>
              <a:defRPr/>
            </a:pPr>
            <a:r>
              <a:rPr kumimoji="0" sz="3700" b="0" i="0" u="none" strike="noStrike" kern="0" cap="none" spc="-10" normalizeH="0" baseline="0" noProof="0" dirty="0">
                <a:ln>
                  <a:noFill/>
                </a:ln>
                <a:solidFill>
                  <a:sysClr val="windowText" lastClr="000000"/>
                </a:solidFill>
                <a:effectLst/>
                <a:uLnTx/>
                <a:uFillTx/>
                <a:latin typeface="Arial"/>
                <a:cs typeface="Arial"/>
              </a:rPr>
              <a:t>Salario </a:t>
            </a:r>
            <a:r>
              <a:rPr kumimoji="0" sz="3700" b="0" i="0" u="none" strike="noStrike" kern="0" cap="none" spc="-20" normalizeH="0" baseline="0" noProof="0" dirty="0">
                <a:ln>
                  <a:noFill/>
                </a:ln>
                <a:solidFill>
                  <a:sysClr val="windowText" lastClr="000000"/>
                </a:solidFill>
                <a:effectLst/>
                <a:uLnTx/>
                <a:uFillTx/>
                <a:latin typeface="Arial"/>
                <a:cs typeface="Arial"/>
              </a:rPr>
              <a:t>variable</a:t>
            </a:r>
            <a:endParaRPr kumimoji="0" sz="3700" b="0" i="0" u="none" strike="noStrike" kern="0" cap="none" spc="0" normalizeH="0" baseline="0" noProof="0">
              <a:ln>
                <a:noFill/>
              </a:ln>
              <a:solidFill>
                <a:sysClr val="windowText" lastClr="000000"/>
              </a:solidFill>
              <a:effectLst/>
              <a:uLnTx/>
              <a:uFillTx/>
              <a:latin typeface="Arial"/>
              <a:cs typeface="Arial"/>
            </a:endParaRPr>
          </a:p>
        </p:txBody>
      </p:sp>
      <p:grpSp>
        <p:nvGrpSpPr>
          <p:cNvPr id="15" name="object 15"/>
          <p:cNvGrpSpPr/>
          <p:nvPr/>
        </p:nvGrpSpPr>
        <p:grpSpPr>
          <a:xfrm>
            <a:off x="5116576" y="2839720"/>
            <a:ext cx="1958975" cy="1307465"/>
            <a:chOff x="5116576" y="2839720"/>
            <a:chExt cx="1958975" cy="1307465"/>
          </a:xfrm>
        </p:grpSpPr>
        <p:sp>
          <p:nvSpPr>
            <p:cNvPr id="16" name="object 16"/>
            <p:cNvSpPr/>
            <p:nvPr/>
          </p:nvSpPr>
          <p:spPr>
            <a:xfrm>
              <a:off x="5122926" y="2846070"/>
              <a:ext cx="1946275" cy="1294765"/>
            </a:xfrm>
            <a:custGeom>
              <a:avLst/>
              <a:gdLst/>
              <a:ahLst/>
              <a:cxnLst/>
              <a:rect l="l" t="t" r="r" b="b"/>
              <a:pathLst>
                <a:path w="1946275" h="1294764">
                  <a:moveTo>
                    <a:pt x="1816607" y="0"/>
                  </a:moveTo>
                  <a:lnTo>
                    <a:pt x="129539" y="0"/>
                  </a:lnTo>
                  <a:lnTo>
                    <a:pt x="79134" y="10185"/>
                  </a:lnTo>
                  <a:lnTo>
                    <a:pt x="37957" y="37957"/>
                  </a:lnTo>
                  <a:lnTo>
                    <a:pt x="10185" y="79134"/>
                  </a:lnTo>
                  <a:lnTo>
                    <a:pt x="0" y="129539"/>
                  </a:lnTo>
                  <a:lnTo>
                    <a:pt x="0" y="1165097"/>
                  </a:lnTo>
                  <a:lnTo>
                    <a:pt x="10185" y="1215503"/>
                  </a:lnTo>
                  <a:lnTo>
                    <a:pt x="37957" y="1256680"/>
                  </a:lnTo>
                  <a:lnTo>
                    <a:pt x="79134" y="1284452"/>
                  </a:lnTo>
                  <a:lnTo>
                    <a:pt x="129539" y="1294637"/>
                  </a:lnTo>
                  <a:lnTo>
                    <a:pt x="1816607" y="1294637"/>
                  </a:lnTo>
                  <a:lnTo>
                    <a:pt x="1867013" y="1284452"/>
                  </a:lnTo>
                  <a:lnTo>
                    <a:pt x="1908190" y="1256680"/>
                  </a:lnTo>
                  <a:lnTo>
                    <a:pt x="1935962" y="1215503"/>
                  </a:lnTo>
                  <a:lnTo>
                    <a:pt x="1946148" y="1165097"/>
                  </a:lnTo>
                  <a:lnTo>
                    <a:pt x="1946148" y="129539"/>
                  </a:lnTo>
                  <a:lnTo>
                    <a:pt x="1935962" y="79134"/>
                  </a:lnTo>
                  <a:lnTo>
                    <a:pt x="1908190" y="37957"/>
                  </a:lnTo>
                  <a:lnTo>
                    <a:pt x="1867013" y="10185"/>
                  </a:lnTo>
                  <a:lnTo>
                    <a:pt x="1816607"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7" name="object 17"/>
            <p:cNvSpPr/>
            <p:nvPr/>
          </p:nvSpPr>
          <p:spPr>
            <a:xfrm>
              <a:off x="5122926" y="2846070"/>
              <a:ext cx="1946275" cy="1294765"/>
            </a:xfrm>
            <a:custGeom>
              <a:avLst/>
              <a:gdLst/>
              <a:ahLst/>
              <a:cxnLst/>
              <a:rect l="l" t="t" r="r" b="b"/>
              <a:pathLst>
                <a:path w="1946275" h="1294764">
                  <a:moveTo>
                    <a:pt x="0" y="129539"/>
                  </a:moveTo>
                  <a:lnTo>
                    <a:pt x="10185" y="79134"/>
                  </a:lnTo>
                  <a:lnTo>
                    <a:pt x="37957" y="37957"/>
                  </a:lnTo>
                  <a:lnTo>
                    <a:pt x="79134" y="10185"/>
                  </a:lnTo>
                  <a:lnTo>
                    <a:pt x="129539" y="0"/>
                  </a:lnTo>
                  <a:lnTo>
                    <a:pt x="1816607" y="0"/>
                  </a:lnTo>
                  <a:lnTo>
                    <a:pt x="1867013" y="10185"/>
                  </a:lnTo>
                  <a:lnTo>
                    <a:pt x="1908190" y="37957"/>
                  </a:lnTo>
                  <a:lnTo>
                    <a:pt x="1935962" y="79134"/>
                  </a:lnTo>
                  <a:lnTo>
                    <a:pt x="1946148" y="129539"/>
                  </a:lnTo>
                  <a:lnTo>
                    <a:pt x="1946148" y="1165097"/>
                  </a:lnTo>
                  <a:lnTo>
                    <a:pt x="1935962" y="1215503"/>
                  </a:lnTo>
                  <a:lnTo>
                    <a:pt x="1908190" y="1256680"/>
                  </a:lnTo>
                  <a:lnTo>
                    <a:pt x="1867013" y="1284452"/>
                  </a:lnTo>
                  <a:lnTo>
                    <a:pt x="1816607" y="1294637"/>
                  </a:lnTo>
                  <a:lnTo>
                    <a:pt x="129539" y="1294637"/>
                  </a:lnTo>
                  <a:lnTo>
                    <a:pt x="79134" y="1284452"/>
                  </a:lnTo>
                  <a:lnTo>
                    <a:pt x="37957" y="1256680"/>
                  </a:lnTo>
                  <a:lnTo>
                    <a:pt x="10185" y="1215503"/>
                  </a:lnTo>
                  <a:lnTo>
                    <a:pt x="0" y="1165097"/>
                  </a:lnTo>
                  <a:lnTo>
                    <a:pt x="0" y="129539"/>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8" name="object 18"/>
          <p:cNvSpPr txBox="1"/>
          <p:nvPr/>
        </p:nvSpPr>
        <p:spPr>
          <a:xfrm>
            <a:off x="5194172" y="3195650"/>
            <a:ext cx="1805305" cy="565150"/>
          </a:xfrm>
          <a:prstGeom prst="rect">
            <a:avLst/>
          </a:prstGeom>
        </p:spPr>
        <p:txBody>
          <a:bodyPr vert="horz" wrap="square" lIns="0" tIns="39370" rIns="0" bIns="0" rtlCol="0">
            <a:spAutoFit/>
          </a:bodyPr>
          <a:lstStyle/>
          <a:p>
            <a:pPr marL="12700" marR="5080" lvl="0" indent="635" algn="ctr" defTabSz="914400" eaLnBrk="1" fontAlgn="auto" latinLnBrk="0" hangingPunct="1">
              <a:lnSpc>
                <a:spcPct val="86200"/>
              </a:lnSpc>
              <a:spcBef>
                <a:spcPts val="310"/>
              </a:spcBef>
              <a:spcAft>
                <a:spcPts val="0"/>
              </a:spcAft>
              <a:buClrTx/>
              <a:buSzTx/>
              <a:buFontTx/>
              <a:buNone/>
              <a:tabLst/>
              <a:defRPr/>
            </a:pPr>
            <a:r>
              <a:rPr kumimoji="0" sz="1300" b="0" i="0" u="none" strike="noStrike" kern="0" cap="none" spc="-10" normalizeH="0" baseline="0" noProof="0" dirty="0">
                <a:ln>
                  <a:noFill/>
                </a:ln>
                <a:solidFill>
                  <a:srgbClr val="FFFFFF"/>
                </a:solidFill>
                <a:effectLst/>
                <a:uLnTx/>
                <a:uFillTx/>
                <a:latin typeface="Arial"/>
                <a:cs typeface="Arial"/>
              </a:rPr>
              <a:t>Presentación</a:t>
            </a:r>
            <a:r>
              <a:rPr kumimoji="0" sz="1300" b="0" i="0" u="none" strike="noStrike" kern="0" cap="none" spc="0" normalizeH="0" baseline="0" noProof="0" dirty="0">
                <a:ln>
                  <a:noFill/>
                </a:ln>
                <a:solidFill>
                  <a:srgbClr val="FFFFFF"/>
                </a:solidFill>
                <a:effectLst/>
                <a:uLnTx/>
                <a:uFillTx/>
                <a:latin typeface="Arial"/>
                <a:cs typeface="Arial"/>
              </a:rPr>
              <a:t> de</a:t>
            </a:r>
            <a:r>
              <a:rPr kumimoji="0" sz="1300" b="0" i="0" u="none" strike="noStrike" kern="0" cap="none" spc="-10" normalizeH="0" baseline="0" noProof="0" dirty="0">
                <a:ln>
                  <a:noFill/>
                </a:ln>
                <a:solidFill>
                  <a:srgbClr val="FFFFFF"/>
                </a:solidFill>
                <a:effectLst/>
                <a:uLnTx/>
                <a:uFillTx/>
                <a:latin typeface="Arial"/>
                <a:cs typeface="Arial"/>
              </a:rPr>
              <a:t> avisos </a:t>
            </a:r>
            <a:r>
              <a:rPr kumimoji="0" sz="1300" b="0" i="0" u="none" strike="noStrike" kern="0" cap="none" spc="0" normalizeH="0" baseline="0" noProof="0" dirty="0">
                <a:ln>
                  <a:noFill/>
                </a:ln>
                <a:solidFill>
                  <a:srgbClr val="FFFFFF"/>
                </a:solidFill>
                <a:effectLst/>
                <a:uLnTx/>
                <a:uFillTx/>
                <a:latin typeface="Arial"/>
                <a:cs typeface="Arial"/>
              </a:rPr>
              <a:t>dentro</a:t>
            </a:r>
            <a:r>
              <a:rPr kumimoji="0" sz="1300" b="0" i="0" u="none" strike="noStrike" kern="0" cap="none" spc="-35"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de</a:t>
            </a:r>
            <a:r>
              <a:rPr kumimoji="0" sz="1300" b="0" i="0" u="none" strike="noStrike" kern="0" cap="none" spc="-30"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los</a:t>
            </a:r>
            <a:r>
              <a:rPr kumimoji="0" sz="1300" b="0" i="0" u="none" strike="noStrike" kern="0" cap="none" spc="-45"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primeros</a:t>
            </a:r>
            <a:r>
              <a:rPr kumimoji="0" sz="1300" b="0" i="0" u="none" strike="noStrike" kern="0" cap="none" spc="-15" normalizeH="0" baseline="0" noProof="0" dirty="0">
                <a:ln>
                  <a:noFill/>
                </a:ln>
                <a:solidFill>
                  <a:srgbClr val="FFFFFF"/>
                </a:solidFill>
                <a:effectLst/>
                <a:uLnTx/>
                <a:uFillTx/>
                <a:latin typeface="Arial"/>
                <a:cs typeface="Arial"/>
              </a:rPr>
              <a:t> </a:t>
            </a:r>
            <a:r>
              <a:rPr kumimoji="0" sz="1300" b="0" i="0" u="none" strike="noStrike" kern="0" cap="none" spc="-50" normalizeH="0" baseline="0" noProof="0" dirty="0">
                <a:ln>
                  <a:noFill/>
                </a:ln>
                <a:solidFill>
                  <a:srgbClr val="FFFFFF"/>
                </a:solidFill>
                <a:effectLst/>
                <a:uLnTx/>
                <a:uFillTx/>
                <a:latin typeface="Arial"/>
                <a:cs typeface="Arial"/>
              </a:rPr>
              <a:t>5 </a:t>
            </a:r>
            <a:r>
              <a:rPr kumimoji="0" sz="1300" b="0" i="0" u="none" strike="noStrike" kern="0" cap="none" spc="0" normalizeH="0" baseline="0" noProof="0" dirty="0">
                <a:ln>
                  <a:noFill/>
                </a:ln>
                <a:solidFill>
                  <a:srgbClr val="FFFFFF"/>
                </a:solidFill>
                <a:effectLst/>
                <a:uLnTx/>
                <a:uFillTx/>
                <a:latin typeface="Arial"/>
                <a:cs typeface="Arial"/>
              </a:rPr>
              <a:t>días</a:t>
            </a:r>
            <a:r>
              <a:rPr kumimoji="0" sz="1300" b="0" i="0" u="none" strike="noStrike" kern="0" cap="none" spc="-20" normalizeH="0" baseline="0" noProof="0" dirty="0">
                <a:ln>
                  <a:noFill/>
                </a:ln>
                <a:solidFill>
                  <a:srgbClr val="FFFFFF"/>
                </a:solidFill>
                <a:effectLst/>
                <a:uLnTx/>
                <a:uFillTx/>
                <a:latin typeface="Arial"/>
                <a:cs typeface="Arial"/>
              </a:rPr>
              <a:t> </a:t>
            </a:r>
            <a:r>
              <a:rPr kumimoji="0" sz="1300" b="0" i="0" u="none" strike="noStrike" kern="0" cap="none" spc="-10" normalizeH="0" baseline="0" noProof="0" dirty="0">
                <a:ln>
                  <a:noFill/>
                </a:ln>
                <a:solidFill>
                  <a:srgbClr val="FFFFFF"/>
                </a:solidFill>
                <a:effectLst/>
                <a:uLnTx/>
                <a:uFillTx/>
                <a:latin typeface="Arial"/>
                <a:cs typeface="Arial"/>
              </a:rPr>
              <a:t>hábiles</a:t>
            </a:r>
            <a:endParaRPr kumimoji="0" sz="1300" b="0" i="0" u="none" strike="noStrike" kern="0" cap="none" spc="0" normalizeH="0" baseline="0" noProof="0">
              <a:ln>
                <a:noFill/>
              </a:ln>
              <a:solidFill>
                <a:sysClr val="windowText" lastClr="000000"/>
              </a:solidFill>
              <a:effectLst/>
              <a:uLnTx/>
              <a:uFillTx/>
              <a:latin typeface="Arial"/>
              <a:cs typeface="Arial"/>
            </a:endParaRPr>
          </a:p>
        </p:txBody>
      </p:sp>
      <p:grpSp>
        <p:nvGrpSpPr>
          <p:cNvPr id="19" name="object 19"/>
          <p:cNvGrpSpPr/>
          <p:nvPr/>
        </p:nvGrpSpPr>
        <p:grpSpPr>
          <a:xfrm>
            <a:off x="5116576" y="4333494"/>
            <a:ext cx="1958975" cy="1307465"/>
            <a:chOff x="5116576" y="4333494"/>
            <a:chExt cx="1958975" cy="1307465"/>
          </a:xfrm>
        </p:grpSpPr>
        <p:sp>
          <p:nvSpPr>
            <p:cNvPr id="20" name="object 20"/>
            <p:cNvSpPr/>
            <p:nvPr/>
          </p:nvSpPr>
          <p:spPr>
            <a:xfrm>
              <a:off x="5122926" y="4339844"/>
              <a:ext cx="1946275" cy="1294765"/>
            </a:xfrm>
            <a:custGeom>
              <a:avLst/>
              <a:gdLst/>
              <a:ahLst/>
              <a:cxnLst/>
              <a:rect l="l" t="t" r="r" b="b"/>
              <a:pathLst>
                <a:path w="1946275" h="1294764">
                  <a:moveTo>
                    <a:pt x="1816607" y="0"/>
                  </a:moveTo>
                  <a:lnTo>
                    <a:pt x="129539" y="0"/>
                  </a:lnTo>
                  <a:lnTo>
                    <a:pt x="79134" y="10165"/>
                  </a:lnTo>
                  <a:lnTo>
                    <a:pt x="37957" y="37893"/>
                  </a:lnTo>
                  <a:lnTo>
                    <a:pt x="10185" y="79027"/>
                  </a:lnTo>
                  <a:lnTo>
                    <a:pt x="0" y="129412"/>
                  </a:lnTo>
                  <a:lnTo>
                    <a:pt x="0" y="1165097"/>
                  </a:lnTo>
                  <a:lnTo>
                    <a:pt x="10185" y="1215485"/>
                  </a:lnTo>
                  <a:lnTo>
                    <a:pt x="37957" y="1256623"/>
                  </a:lnTo>
                  <a:lnTo>
                    <a:pt x="79134" y="1284355"/>
                  </a:lnTo>
                  <a:lnTo>
                    <a:pt x="129539" y="1294523"/>
                  </a:lnTo>
                  <a:lnTo>
                    <a:pt x="1816607" y="1294523"/>
                  </a:lnTo>
                  <a:lnTo>
                    <a:pt x="1867013" y="1284355"/>
                  </a:lnTo>
                  <a:lnTo>
                    <a:pt x="1908190" y="1256623"/>
                  </a:lnTo>
                  <a:lnTo>
                    <a:pt x="1935962" y="1215485"/>
                  </a:lnTo>
                  <a:lnTo>
                    <a:pt x="1946148" y="1165097"/>
                  </a:lnTo>
                  <a:lnTo>
                    <a:pt x="1946148" y="129412"/>
                  </a:lnTo>
                  <a:lnTo>
                    <a:pt x="1935962" y="79027"/>
                  </a:lnTo>
                  <a:lnTo>
                    <a:pt x="1908190" y="37893"/>
                  </a:lnTo>
                  <a:lnTo>
                    <a:pt x="1867013" y="10165"/>
                  </a:lnTo>
                  <a:lnTo>
                    <a:pt x="1816607"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1" name="object 21"/>
            <p:cNvSpPr/>
            <p:nvPr/>
          </p:nvSpPr>
          <p:spPr>
            <a:xfrm>
              <a:off x="5122926" y="4339844"/>
              <a:ext cx="1946275" cy="1294765"/>
            </a:xfrm>
            <a:custGeom>
              <a:avLst/>
              <a:gdLst/>
              <a:ahLst/>
              <a:cxnLst/>
              <a:rect l="l" t="t" r="r" b="b"/>
              <a:pathLst>
                <a:path w="1946275" h="1294764">
                  <a:moveTo>
                    <a:pt x="0" y="129412"/>
                  </a:moveTo>
                  <a:lnTo>
                    <a:pt x="10185" y="79027"/>
                  </a:lnTo>
                  <a:lnTo>
                    <a:pt x="37957" y="37893"/>
                  </a:lnTo>
                  <a:lnTo>
                    <a:pt x="79134" y="10165"/>
                  </a:lnTo>
                  <a:lnTo>
                    <a:pt x="129539" y="0"/>
                  </a:lnTo>
                  <a:lnTo>
                    <a:pt x="1816607" y="0"/>
                  </a:lnTo>
                  <a:lnTo>
                    <a:pt x="1867013" y="10165"/>
                  </a:lnTo>
                  <a:lnTo>
                    <a:pt x="1908190" y="37893"/>
                  </a:lnTo>
                  <a:lnTo>
                    <a:pt x="1935962" y="79027"/>
                  </a:lnTo>
                  <a:lnTo>
                    <a:pt x="1946148" y="129412"/>
                  </a:lnTo>
                  <a:lnTo>
                    <a:pt x="1946148" y="1165097"/>
                  </a:lnTo>
                  <a:lnTo>
                    <a:pt x="1935962" y="1215485"/>
                  </a:lnTo>
                  <a:lnTo>
                    <a:pt x="1908190" y="1256623"/>
                  </a:lnTo>
                  <a:lnTo>
                    <a:pt x="1867013" y="1284355"/>
                  </a:lnTo>
                  <a:lnTo>
                    <a:pt x="1816607" y="1294523"/>
                  </a:lnTo>
                  <a:lnTo>
                    <a:pt x="129539" y="1294523"/>
                  </a:lnTo>
                  <a:lnTo>
                    <a:pt x="79134" y="1284355"/>
                  </a:lnTo>
                  <a:lnTo>
                    <a:pt x="37957" y="1256623"/>
                  </a:lnTo>
                  <a:lnTo>
                    <a:pt x="10185" y="1215485"/>
                  </a:lnTo>
                  <a:lnTo>
                    <a:pt x="0" y="1165097"/>
                  </a:lnTo>
                  <a:lnTo>
                    <a:pt x="0" y="129412"/>
                  </a:lnTo>
                  <a:close/>
                </a:path>
              </a:pathLst>
            </a:custGeom>
            <a:ln w="12699">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22" name="object 22"/>
          <p:cNvSpPr txBox="1"/>
          <p:nvPr/>
        </p:nvSpPr>
        <p:spPr>
          <a:xfrm>
            <a:off x="5189601" y="4690109"/>
            <a:ext cx="1813560" cy="564515"/>
          </a:xfrm>
          <a:prstGeom prst="rect">
            <a:avLst/>
          </a:prstGeom>
        </p:spPr>
        <p:txBody>
          <a:bodyPr vert="horz" wrap="square" lIns="0" tIns="41275" rIns="0" bIns="0" rtlCol="0">
            <a:spAutoFit/>
          </a:bodyPr>
          <a:lstStyle/>
          <a:p>
            <a:pPr marL="12700" marR="5080" lvl="0" indent="0" algn="ctr" defTabSz="914400" eaLnBrk="1" fontAlgn="auto" latinLnBrk="0" hangingPunct="1">
              <a:lnSpc>
                <a:spcPts val="1340"/>
              </a:lnSpc>
              <a:spcBef>
                <a:spcPts val="325"/>
              </a:spcBef>
              <a:spcAft>
                <a:spcPts val="0"/>
              </a:spcAft>
              <a:buClrTx/>
              <a:buSzTx/>
              <a:buFontTx/>
              <a:buNone/>
              <a:tabLst/>
              <a:defRPr/>
            </a:pPr>
            <a:r>
              <a:rPr kumimoji="0" sz="1300" b="0" i="0" u="none" strike="noStrike" kern="0" cap="none" spc="0" normalizeH="0" baseline="0" noProof="0" dirty="0">
                <a:ln>
                  <a:noFill/>
                </a:ln>
                <a:solidFill>
                  <a:srgbClr val="FFFFFF"/>
                </a:solidFill>
                <a:effectLst/>
                <a:uLnTx/>
                <a:uFillTx/>
                <a:latin typeface="Arial"/>
                <a:cs typeface="Arial"/>
              </a:rPr>
              <a:t>De</a:t>
            </a:r>
            <a:r>
              <a:rPr kumimoji="0" sz="1300" b="0" i="0" u="none" strike="noStrike" kern="0" cap="none" spc="-15"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los</a:t>
            </a:r>
            <a:r>
              <a:rPr kumimoji="0" sz="1300" b="0" i="0" u="none" strike="noStrike" kern="0" cap="none" spc="-25"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meses</a:t>
            </a:r>
            <a:r>
              <a:rPr kumimoji="0" sz="1300" b="0" i="0" u="none" strike="noStrike" kern="0" cap="none" spc="-15"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de</a:t>
            </a:r>
            <a:r>
              <a:rPr kumimoji="0" sz="1300" b="0" i="0" u="none" strike="noStrike" kern="0" cap="none" spc="325" normalizeH="0" baseline="0" noProof="0" dirty="0">
                <a:ln>
                  <a:noFill/>
                </a:ln>
                <a:solidFill>
                  <a:srgbClr val="FFFFFF"/>
                </a:solidFill>
                <a:effectLst/>
                <a:uLnTx/>
                <a:uFillTx/>
                <a:latin typeface="Arial"/>
                <a:cs typeface="Arial"/>
              </a:rPr>
              <a:t> </a:t>
            </a:r>
            <a:r>
              <a:rPr kumimoji="0" sz="1300" b="0" i="0" u="none" strike="noStrike" kern="0" cap="none" spc="-10" normalizeH="0" baseline="0" noProof="0" dirty="0">
                <a:ln>
                  <a:noFill/>
                </a:ln>
                <a:solidFill>
                  <a:srgbClr val="FFFFFF"/>
                </a:solidFill>
                <a:effectLst/>
                <a:uLnTx/>
                <a:uFillTx/>
                <a:latin typeface="Arial"/>
                <a:cs typeface="Arial"/>
              </a:rPr>
              <a:t>enero, </a:t>
            </a:r>
            <a:r>
              <a:rPr kumimoji="0" sz="1300" b="0" i="0" u="none" strike="noStrike" kern="0" cap="none" spc="0" normalizeH="0" baseline="0" noProof="0" dirty="0">
                <a:ln>
                  <a:noFill/>
                </a:ln>
                <a:solidFill>
                  <a:srgbClr val="FFFFFF"/>
                </a:solidFill>
                <a:effectLst/>
                <a:uLnTx/>
                <a:uFillTx/>
                <a:latin typeface="Arial"/>
                <a:cs typeface="Arial"/>
              </a:rPr>
              <a:t>marzo,</a:t>
            </a:r>
            <a:r>
              <a:rPr kumimoji="0" sz="1300" b="0" i="0" u="none" strike="noStrike" kern="0" cap="none" spc="-40"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mayo,</a:t>
            </a:r>
            <a:r>
              <a:rPr kumimoji="0" sz="1300" b="0" i="0" u="none" strike="noStrike" kern="0" cap="none" spc="-30" normalizeH="0" baseline="0" noProof="0" dirty="0">
                <a:ln>
                  <a:noFill/>
                </a:ln>
                <a:solidFill>
                  <a:srgbClr val="FFFFFF"/>
                </a:solidFill>
                <a:effectLst/>
                <a:uLnTx/>
                <a:uFillTx/>
                <a:latin typeface="Arial"/>
                <a:cs typeface="Arial"/>
              </a:rPr>
              <a:t> </a:t>
            </a:r>
            <a:r>
              <a:rPr kumimoji="0" sz="1300" b="0" i="0" u="none" strike="noStrike" kern="0" cap="none" spc="-10" normalizeH="0" baseline="0" noProof="0" dirty="0">
                <a:ln>
                  <a:noFill/>
                </a:ln>
                <a:solidFill>
                  <a:srgbClr val="FFFFFF"/>
                </a:solidFill>
                <a:effectLst/>
                <a:uLnTx/>
                <a:uFillTx/>
                <a:latin typeface="Arial"/>
                <a:cs typeface="Arial"/>
              </a:rPr>
              <a:t>julio, septiembre</a:t>
            </a:r>
            <a:r>
              <a:rPr kumimoji="0" sz="1300" b="0" i="0" u="none" strike="noStrike" kern="0" cap="none" spc="5"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y</a:t>
            </a:r>
            <a:r>
              <a:rPr kumimoji="0" sz="1300" b="0" i="0" u="none" strike="noStrike" kern="0" cap="none" spc="-15" normalizeH="0" baseline="0" noProof="0" dirty="0">
                <a:ln>
                  <a:noFill/>
                </a:ln>
                <a:solidFill>
                  <a:srgbClr val="FFFFFF"/>
                </a:solidFill>
                <a:effectLst/>
                <a:uLnTx/>
                <a:uFillTx/>
                <a:latin typeface="Arial"/>
                <a:cs typeface="Arial"/>
              </a:rPr>
              <a:t> </a:t>
            </a:r>
            <a:r>
              <a:rPr kumimoji="0" sz="1300" b="0" i="0" u="none" strike="noStrike" kern="0" cap="none" spc="-10" normalizeH="0" baseline="0" noProof="0" dirty="0">
                <a:ln>
                  <a:noFill/>
                </a:ln>
                <a:solidFill>
                  <a:srgbClr val="FFFFFF"/>
                </a:solidFill>
                <a:effectLst/>
                <a:uLnTx/>
                <a:uFillTx/>
                <a:latin typeface="Arial"/>
                <a:cs typeface="Arial"/>
              </a:rPr>
              <a:t>noviembre</a:t>
            </a:r>
            <a:endParaRPr kumimoji="0" sz="1300" b="0" i="0" u="none" strike="noStrike" kern="0" cap="none" spc="0" normalizeH="0" baseline="0" noProof="0">
              <a:ln>
                <a:noFill/>
              </a:ln>
              <a:solidFill>
                <a:sysClr val="windowText" lastClr="000000"/>
              </a:solidFill>
              <a:effectLst/>
              <a:uLnTx/>
              <a:uFillTx/>
              <a:latin typeface="Arial"/>
              <a:cs typeface="Arial"/>
            </a:endParaRPr>
          </a:p>
        </p:txBody>
      </p:sp>
      <p:sp>
        <p:nvSpPr>
          <p:cNvPr id="23" name="object 23"/>
          <p:cNvSpPr/>
          <p:nvPr/>
        </p:nvSpPr>
        <p:spPr>
          <a:xfrm>
            <a:off x="7494778" y="1556766"/>
            <a:ext cx="2432685" cy="4293870"/>
          </a:xfrm>
          <a:custGeom>
            <a:avLst/>
            <a:gdLst/>
            <a:ahLst/>
            <a:cxnLst/>
            <a:rect l="l" t="t" r="r" b="b"/>
            <a:pathLst>
              <a:path w="2432684" h="4293870">
                <a:moveTo>
                  <a:pt x="2189226" y="0"/>
                </a:moveTo>
                <a:lnTo>
                  <a:pt x="243204" y="0"/>
                </a:lnTo>
                <a:lnTo>
                  <a:pt x="194177" y="4944"/>
                </a:lnTo>
                <a:lnTo>
                  <a:pt x="148518" y="19125"/>
                </a:lnTo>
                <a:lnTo>
                  <a:pt x="107205" y="41563"/>
                </a:lnTo>
                <a:lnTo>
                  <a:pt x="71215" y="71278"/>
                </a:lnTo>
                <a:lnTo>
                  <a:pt x="41523" y="107292"/>
                </a:lnTo>
                <a:lnTo>
                  <a:pt x="19105" y="148625"/>
                </a:lnTo>
                <a:lnTo>
                  <a:pt x="4939" y="194298"/>
                </a:lnTo>
                <a:lnTo>
                  <a:pt x="0" y="243332"/>
                </a:lnTo>
                <a:lnTo>
                  <a:pt x="0" y="4050284"/>
                </a:lnTo>
                <a:lnTo>
                  <a:pt x="4939" y="4099306"/>
                </a:lnTo>
                <a:lnTo>
                  <a:pt x="19105" y="4144967"/>
                </a:lnTo>
                <a:lnTo>
                  <a:pt x="41523" y="4186288"/>
                </a:lnTo>
                <a:lnTo>
                  <a:pt x="71215" y="4222289"/>
                </a:lnTo>
                <a:lnTo>
                  <a:pt x="107205" y="4251993"/>
                </a:lnTo>
                <a:lnTo>
                  <a:pt x="148518" y="4274422"/>
                </a:lnTo>
                <a:lnTo>
                  <a:pt x="194177" y="4288597"/>
                </a:lnTo>
                <a:lnTo>
                  <a:pt x="243204" y="4293539"/>
                </a:lnTo>
                <a:lnTo>
                  <a:pt x="2189226" y="4293539"/>
                </a:lnTo>
                <a:lnTo>
                  <a:pt x="2238253" y="4288597"/>
                </a:lnTo>
                <a:lnTo>
                  <a:pt x="2283912" y="4274422"/>
                </a:lnTo>
                <a:lnTo>
                  <a:pt x="2325225" y="4251993"/>
                </a:lnTo>
                <a:lnTo>
                  <a:pt x="2361215" y="4222289"/>
                </a:lnTo>
                <a:lnTo>
                  <a:pt x="2390907" y="4186288"/>
                </a:lnTo>
                <a:lnTo>
                  <a:pt x="2413325" y="4144967"/>
                </a:lnTo>
                <a:lnTo>
                  <a:pt x="2427491" y="4099306"/>
                </a:lnTo>
                <a:lnTo>
                  <a:pt x="2432430" y="4050284"/>
                </a:lnTo>
                <a:lnTo>
                  <a:pt x="2432430" y="243332"/>
                </a:lnTo>
                <a:lnTo>
                  <a:pt x="2427491" y="194298"/>
                </a:lnTo>
                <a:lnTo>
                  <a:pt x="2413325" y="148625"/>
                </a:lnTo>
                <a:lnTo>
                  <a:pt x="2390907" y="107292"/>
                </a:lnTo>
                <a:lnTo>
                  <a:pt x="2361215" y="71278"/>
                </a:lnTo>
                <a:lnTo>
                  <a:pt x="2325225" y="41563"/>
                </a:lnTo>
                <a:lnTo>
                  <a:pt x="2283912" y="19125"/>
                </a:lnTo>
                <a:lnTo>
                  <a:pt x="2238253" y="4944"/>
                </a:lnTo>
                <a:lnTo>
                  <a:pt x="2189226" y="0"/>
                </a:lnTo>
                <a:close/>
              </a:path>
            </a:pathLst>
          </a:custGeom>
          <a:solidFill>
            <a:srgbClr val="CACCD2"/>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4" name="object 24"/>
          <p:cNvSpPr txBox="1"/>
          <p:nvPr/>
        </p:nvSpPr>
        <p:spPr>
          <a:xfrm>
            <a:off x="7970011" y="1619453"/>
            <a:ext cx="1485900" cy="1075690"/>
          </a:xfrm>
          <a:prstGeom prst="rect">
            <a:avLst/>
          </a:prstGeom>
        </p:spPr>
        <p:txBody>
          <a:bodyPr vert="horz" wrap="square" lIns="0" tIns="93345" rIns="0" bIns="0" rtlCol="0">
            <a:spAutoFit/>
          </a:bodyPr>
          <a:lstStyle/>
          <a:p>
            <a:pPr marL="180340" marR="5080" lvl="0" indent="-167640" defTabSz="914400" eaLnBrk="1" fontAlgn="auto" latinLnBrk="0" hangingPunct="1">
              <a:lnSpc>
                <a:spcPts val="3829"/>
              </a:lnSpc>
              <a:spcBef>
                <a:spcPts val="735"/>
              </a:spcBef>
              <a:spcAft>
                <a:spcPts val="0"/>
              </a:spcAft>
              <a:buClrTx/>
              <a:buSzTx/>
              <a:buFontTx/>
              <a:buNone/>
              <a:tabLst/>
              <a:defRPr/>
            </a:pPr>
            <a:r>
              <a:rPr kumimoji="0" sz="3700" b="0" i="0" u="none" strike="noStrike" kern="0" cap="none" spc="-20" normalizeH="0" baseline="0" noProof="0" dirty="0">
                <a:ln>
                  <a:noFill/>
                </a:ln>
                <a:solidFill>
                  <a:sysClr val="windowText" lastClr="000000"/>
                </a:solidFill>
                <a:effectLst/>
                <a:uLnTx/>
                <a:uFillTx/>
                <a:latin typeface="Arial"/>
                <a:cs typeface="Arial"/>
              </a:rPr>
              <a:t>Salario </a:t>
            </a:r>
            <a:r>
              <a:rPr kumimoji="0" sz="3700" b="0" i="0" u="none" strike="noStrike" kern="0" cap="none" spc="-10" normalizeH="0" baseline="0" noProof="0" dirty="0">
                <a:ln>
                  <a:noFill/>
                </a:ln>
                <a:solidFill>
                  <a:sysClr val="windowText" lastClr="000000"/>
                </a:solidFill>
                <a:effectLst/>
                <a:uLnTx/>
                <a:uFillTx/>
                <a:latin typeface="Arial"/>
                <a:cs typeface="Arial"/>
              </a:rPr>
              <a:t>mixto</a:t>
            </a:r>
            <a:endParaRPr kumimoji="0" sz="3700" b="0" i="0" u="none" strike="noStrike" kern="0" cap="none" spc="0" normalizeH="0" baseline="0" noProof="0">
              <a:ln>
                <a:noFill/>
              </a:ln>
              <a:solidFill>
                <a:sysClr val="windowText" lastClr="000000"/>
              </a:solidFill>
              <a:effectLst/>
              <a:uLnTx/>
              <a:uFillTx/>
              <a:latin typeface="Arial"/>
              <a:cs typeface="Arial"/>
            </a:endParaRPr>
          </a:p>
        </p:txBody>
      </p:sp>
      <p:grpSp>
        <p:nvGrpSpPr>
          <p:cNvPr id="25" name="object 25"/>
          <p:cNvGrpSpPr/>
          <p:nvPr/>
        </p:nvGrpSpPr>
        <p:grpSpPr>
          <a:xfrm>
            <a:off x="7731632" y="2839720"/>
            <a:ext cx="1958975" cy="1307465"/>
            <a:chOff x="7731632" y="2839720"/>
            <a:chExt cx="1958975" cy="1307465"/>
          </a:xfrm>
        </p:grpSpPr>
        <p:sp>
          <p:nvSpPr>
            <p:cNvPr id="26" name="object 26"/>
            <p:cNvSpPr/>
            <p:nvPr/>
          </p:nvSpPr>
          <p:spPr>
            <a:xfrm>
              <a:off x="7737982" y="2846070"/>
              <a:ext cx="1946275" cy="1294765"/>
            </a:xfrm>
            <a:custGeom>
              <a:avLst/>
              <a:gdLst/>
              <a:ahLst/>
              <a:cxnLst/>
              <a:rect l="l" t="t" r="r" b="b"/>
              <a:pathLst>
                <a:path w="1946275" h="1294764">
                  <a:moveTo>
                    <a:pt x="1816608" y="0"/>
                  </a:moveTo>
                  <a:lnTo>
                    <a:pt x="129413" y="0"/>
                  </a:lnTo>
                  <a:lnTo>
                    <a:pt x="79027" y="10185"/>
                  </a:lnTo>
                  <a:lnTo>
                    <a:pt x="37893" y="37957"/>
                  </a:lnTo>
                  <a:lnTo>
                    <a:pt x="10165" y="79134"/>
                  </a:lnTo>
                  <a:lnTo>
                    <a:pt x="0" y="129539"/>
                  </a:lnTo>
                  <a:lnTo>
                    <a:pt x="0" y="1165097"/>
                  </a:lnTo>
                  <a:lnTo>
                    <a:pt x="10165" y="1215503"/>
                  </a:lnTo>
                  <a:lnTo>
                    <a:pt x="37893" y="1256680"/>
                  </a:lnTo>
                  <a:lnTo>
                    <a:pt x="79027" y="1284452"/>
                  </a:lnTo>
                  <a:lnTo>
                    <a:pt x="129413" y="1294637"/>
                  </a:lnTo>
                  <a:lnTo>
                    <a:pt x="1816608" y="1294637"/>
                  </a:lnTo>
                  <a:lnTo>
                    <a:pt x="1866993" y="1284452"/>
                  </a:lnTo>
                  <a:lnTo>
                    <a:pt x="1908127" y="1256680"/>
                  </a:lnTo>
                  <a:lnTo>
                    <a:pt x="1935855" y="1215503"/>
                  </a:lnTo>
                  <a:lnTo>
                    <a:pt x="1946021" y="1165097"/>
                  </a:lnTo>
                  <a:lnTo>
                    <a:pt x="1946021" y="129539"/>
                  </a:lnTo>
                  <a:lnTo>
                    <a:pt x="1935855" y="79134"/>
                  </a:lnTo>
                  <a:lnTo>
                    <a:pt x="1908127" y="37957"/>
                  </a:lnTo>
                  <a:lnTo>
                    <a:pt x="1866993" y="10185"/>
                  </a:lnTo>
                  <a:lnTo>
                    <a:pt x="1816608"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7" name="object 27"/>
            <p:cNvSpPr/>
            <p:nvPr/>
          </p:nvSpPr>
          <p:spPr>
            <a:xfrm>
              <a:off x="7737982" y="2846070"/>
              <a:ext cx="1946275" cy="1294765"/>
            </a:xfrm>
            <a:custGeom>
              <a:avLst/>
              <a:gdLst/>
              <a:ahLst/>
              <a:cxnLst/>
              <a:rect l="l" t="t" r="r" b="b"/>
              <a:pathLst>
                <a:path w="1946275" h="1294764">
                  <a:moveTo>
                    <a:pt x="0" y="129539"/>
                  </a:moveTo>
                  <a:lnTo>
                    <a:pt x="10165" y="79134"/>
                  </a:lnTo>
                  <a:lnTo>
                    <a:pt x="37893" y="37957"/>
                  </a:lnTo>
                  <a:lnTo>
                    <a:pt x="79027" y="10185"/>
                  </a:lnTo>
                  <a:lnTo>
                    <a:pt x="129413" y="0"/>
                  </a:lnTo>
                  <a:lnTo>
                    <a:pt x="1816608" y="0"/>
                  </a:lnTo>
                  <a:lnTo>
                    <a:pt x="1866993" y="10185"/>
                  </a:lnTo>
                  <a:lnTo>
                    <a:pt x="1908127" y="37957"/>
                  </a:lnTo>
                  <a:lnTo>
                    <a:pt x="1935855" y="79134"/>
                  </a:lnTo>
                  <a:lnTo>
                    <a:pt x="1946021" y="129539"/>
                  </a:lnTo>
                  <a:lnTo>
                    <a:pt x="1946021" y="1165097"/>
                  </a:lnTo>
                  <a:lnTo>
                    <a:pt x="1935855" y="1215503"/>
                  </a:lnTo>
                  <a:lnTo>
                    <a:pt x="1908127" y="1256680"/>
                  </a:lnTo>
                  <a:lnTo>
                    <a:pt x="1866993" y="1284452"/>
                  </a:lnTo>
                  <a:lnTo>
                    <a:pt x="1816608" y="1294637"/>
                  </a:lnTo>
                  <a:lnTo>
                    <a:pt x="129413" y="1294637"/>
                  </a:lnTo>
                  <a:lnTo>
                    <a:pt x="79027" y="1284452"/>
                  </a:lnTo>
                  <a:lnTo>
                    <a:pt x="37893" y="1256680"/>
                  </a:lnTo>
                  <a:lnTo>
                    <a:pt x="10165" y="1215503"/>
                  </a:lnTo>
                  <a:lnTo>
                    <a:pt x="0" y="1165097"/>
                  </a:lnTo>
                  <a:lnTo>
                    <a:pt x="0" y="129539"/>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28" name="object 28"/>
          <p:cNvSpPr txBox="1"/>
          <p:nvPr/>
        </p:nvSpPr>
        <p:spPr>
          <a:xfrm>
            <a:off x="7832217" y="3110611"/>
            <a:ext cx="1759585" cy="736600"/>
          </a:xfrm>
          <a:prstGeom prst="rect">
            <a:avLst/>
          </a:prstGeom>
        </p:spPr>
        <p:txBody>
          <a:bodyPr vert="horz" wrap="square" lIns="0" tIns="38735" rIns="0" bIns="0" rtlCol="0">
            <a:spAutoFit/>
          </a:bodyPr>
          <a:lstStyle/>
          <a:p>
            <a:pPr marL="12065" marR="5080" lvl="0" indent="635" algn="ctr" defTabSz="914400" eaLnBrk="1" fontAlgn="auto" latinLnBrk="0" hangingPunct="1">
              <a:lnSpc>
                <a:spcPct val="86400"/>
              </a:lnSpc>
              <a:spcBef>
                <a:spcPts val="305"/>
              </a:spcBef>
              <a:spcAft>
                <a:spcPts val="0"/>
              </a:spcAft>
              <a:buClrTx/>
              <a:buSzTx/>
              <a:buFontTx/>
              <a:buNone/>
              <a:tabLst/>
              <a:defRPr/>
            </a:pPr>
            <a:r>
              <a:rPr kumimoji="0" sz="1300" b="1" i="0" u="none" strike="noStrike" kern="0" cap="none" spc="0" normalizeH="0" baseline="0" noProof="0" dirty="0">
                <a:ln>
                  <a:noFill/>
                </a:ln>
                <a:solidFill>
                  <a:srgbClr val="FFFFFF"/>
                </a:solidFill>
                <a:effectLst/>
                <a:uLnTx/>
                <a:uFillTx/>
                <a:latin typeface="Arial"/>
                <a:cs typeface="Arial"/>
              </a:rPr>
              <a:t>Elementos</a:t>
            </a:r>
            <a:r>
              <a:rPr kumimoji="0" sz="1300" b="1" i="0" u="none" strike="noStrike" kern="0" cap="none" spc="-65" normalizeH="0" baseline="0" noProof="0" dirty="0">
                <a:ln>
                  <a:noFill/>
                </a:ln>
                <a:solidFill>
                  <a:srgbClr val="FFFFFF"/>
                </a:solidFill>
                <a:effectLst/>
                <a:uLnTx/>
                <a:uFillTx/>
                <a:latin typeface="Arial"/>
                <a:cs typeface="Arial"/>
              </a:rPr>
              <a:t> </a:t>
            </a:r>
            <a:r>
              <a:rPr kumimoji="0" sz="1300" b="1" i="0" u="none" strike="noStrike" kern="0" cap="none" spc="0" normalizeH="0" baseline="0" noProof="0" dirty="0">
                <a:ln>
                  <a:noFill/>
                </a:ln>
                <a:solidFill>
                  <a:srgbClr val="FFFFFF"/>
                </a:solidFill>
                <a:effectLst/>
                <a:uLnTx/>
                <a:uFillTx/>
                <a:latin typeface="Arial"/>
                <a:cs typeface="Arial"/>
              </a:rPr>
              <a:t>fijos:</a:t>
            </a:r>
            <a:r>
              <a:rPr kumimoji="0" sz="1300" b="1" i="0" u="none" strike="noStrike" kern="0" cap="none" spc="-65" normalizeH="0" baseline="0" noProof="0" dirty="0">
                <a:ln>
                  <a:noFill/>
                </a:ln>
                <a:solidFill>
                  <a:srgbClr val="FFFFFF"/>
                </a:solidFill>
                <a:effectLst/>
                <a:uLnTx/>
                <a:uFillTx/>
                <a:latin typeface="Arial"/>
                <a:cs typeface="Arial"/>
              </a:rPr>
              <a:t> </a:t>
            </a:r>
            <a:r>
              <a:rPr kumimoji="0" sz="1300" b="0" i="0" u="none" strike="noStrike" kern="0" cap="none" spc="-20" normalizeH="0" baseline="0" noProof="0" dirty="0">
                <a:ln>
                  <a:noFill/>
                </a:ln>
                <a:solidFill>
                  <a:srgbClr val="FFFFFF"/>
                </a:solidFill>
                <a:effectLst/>
                <a:uLnTx/>
                <a:uFillTx/>
                <a:latin typeface="Arial"/>
                <a:cs typeface="Arial"/>
              </a:rPr>
              <a:t>Aviso </a:t>
            </a:r>
            <a:r>
              <a:rPr kumimoji="0" sz="1300" b="0" i="0" u="none" strike="noStrike" kern="0" cap="none" spc="0" normalizeH="0" baseline="0" noProof="0" dirty="0">
                <a:ln>
                  <a:noFill/>
                </a:ln>
                <a:solidFill>
                  <a:srgbClr val="FFFFFF"/>
                </a:solidFill>
                <a:effectLst/>
                <a:uLnTx/>
                <a:uFillTx/>
                <a:latin typeface="Arial"/>
                <a:cs typeface="Arial"/>
              </a:rPr>
              <a:t>5</a:t>
            </a:r>
            <a:r>
              <a:rPr kumimoji="0" sz="1300" b="0" i="0" u="none" strike="noStrike" kern="0" cap="none" spc="-25"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días</a:t>
            </a:r>
            <a:r>
              <a:rPr kumimoji="0" sz="1300" b="0" i="0" u="none" strike="noStrike" kern="0" cap="none" spc="-10" normalizeH="0" baseline="0" noProof="0" dirty="0">
                <a:ln>
                  <a:noFill/>
                </a:ln>
                <a:solidFill>
                  <a:srgbClr val="FFFFFF"/>
                </a:solidFill>
                <a:effectLst/>
                <a:uLnTx/>
                <a:uFillTx/>
                <a:latin typeface="Arial"/>
                <a:cs typeface="Arial"/>
              </a:rPr>
              <a:t> hábiles </a:t>
            </a:r>
            <a:r>
              <a:rPr kumimoji="0" sz="1300" b="0" i="0" u="none" strike="noStrike" kern="0" cap="none" spc="0" normalizeH="0" baseline="0" noProof="0" dirty="0">
                <a:ln>
                  <a:noFill/>
                </a:ln>
                <a:solidFill>
                  <a:srgbClr val="FFFFFF"/>
                </a:solidFill>
                <a:effectLst/>
                <a:uLnTx/>
                <a:uFillTx/>
                <a:latin typeface="Arial"/>
                <a:cs typeface="Arial"/>
              </a:rPr>
              <a:t>siguientes</a:t>
            </a:r>
            <a:r>
              <a:rPr kumimoji="0" sz="1300" b="0" i="0" u="none" strike="noStrike" kern="0" cap="none" spc="-20"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a</a:t>
            </a:r>
            <a:r>
              <a:rPr kumimoji="0" sz="1300" b="0" i="0" u="none" strike="noStrike" kern="0" cap="none" spc="-40"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la</a:t>
            </a:r>
            <a:r>
              <a:rPr kumimoji="0" sz="1300" b="0" i="0" u="none" strike="noStrike" kern="0" cap="none" spc="-25"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fecha</a:t>
            </a:r>
            <a:r>
              <a:rPr kumimoji="0" sz="1300" b="0" i="0" u="none" strike="noStrike" kern="0" cap="none" spc="-30" normalizeH="0" baseline="0" noProof="0" dirty="0">
                <a:ln>
                  <a:noFill/>
                </a:ln>
                <a:solidFill>
                  <a:srgbClr val="FFFFFF"/>
                </a:solidFill>
                <a:effectLst/>
                <a:uLnTx/>
                <a:uFillTx/>
                <a:latin typeface="Arial"/>
                <a:cs typeface="Arial"/>
              </a:rPr>
              <a:t> </a:t>
            </a:r>
            <a:r>
              <a:rPr kumimoji="0" sz="1300" b="0" i="0" u="none" strike="noStrike" kern="0" cap="none" spc="-25" normalizeH="0" baseline="0" noProof="0" dirty="0">
                <a:ln>
                  <a:noFill/>
                </a:ln>
                <a:solidFill>
                  <a:srgbClr val="FFFFFF"/>
                </a:solidFill>
                <a:effectLst/>
                <a:uLnTx/>
                <a:uFillTx/>
                <a:latin typeface="Arial"/>
                <a:cs typeface="Arial"/>
              </a:rPr>
              <a:t>de </a:t>
            </a:r>
            <a:r>
              <a:rPr kumimoji="0" sz="1300" b="0" i="0" u="none" strike="noStrike" kern="0" cap="none" spc="-10" normalizeH="0" baseline="0" noProof="0" dirty="0">
                <a:ln>
                  <a:noFill/>
                </a:ln>
                <a:solidFill>
                  <a:srgbClr val="FFFFFF"/>
                </a:solidFill>
                <a:effectLst/>
                <a:uLnTx/>
                <a:uFillTx/>
                <a:latin typeface="Arial"/>
                <a:cs typeface="Arial"/>
              </a:rPr>
              <a:t>cambio</a:t>
            </a:r>
            <a:endParaRPr kumimoji="0" sz="1300" b="0" i="0" u="none" strike="noStrike" kern="0" cap="none" spc="0" normalizeH="0" baseline="0" noProof="0">
              <a:ln>
                <a:noFill/>
              </a:ln>
              <a:solidFill>
                <a:sysClr val="windowText" lastClr="000000"/>
              </a:solidFill>
              <a:effectLst/>
              <a:uLnTx/>
              <a:uFillTx/>
              <a:latin typeface="Arial"/>
              <a:cs typeface="Arial"/>
            </a:endParaRPr>
          </a:p>
        </p:txBody>
      </p:sp>
      <p:grpSp>
        <p:nvGrpSpPr>
          <p:cNvPr id="29" name="object 29"/>
          <p:cNvGrpSpPr/>
          <p:nvPr/>
        </p:nvGrpSpPr>
        <p:grpSpPr>
          <a:xfrm>
            <a:off x="7731632" y="4333494"/>
            <a:ext cx="1958975" cy="1307465"/>
            <a:chOff x="7731632" y="4333494"/>
            <a:chExt cx="1958975" cy="1307465"/>
          </a:xfrm>
        </p:grpSpPr>
        <p:sp>
          <p:nvSpPr>
            <p:cNvPr id="30" name="object 30"/>
            <p:cNvSpPr/>
            <p:nvPr/>
          </p:nvSpPr>
          <p:spPr>
            <a:xfrm>
              <a:off x="7737982" y="4339844"/>
              <a:ext cx="1946275" cy="1294765"/>
            </a:xfrm>
            <a:custGeom>
              <a:avLst/>
              <a:gdLst/>
              <a:ahLst/>
              <a:cxnLst/>
              <a:rect l="l" t="t" r="r" b="b"/>
              <a:pathLst>
                <a:path w="1946275" h="1294764">
                  <a:moveTo>
                    <a:pt x="1816608" y="0"/>
                  </a:moveTo>
                  <a:lnTo>
                    <a:pt x="129413" y="0"/>
                  </a:lnTo>
                  <a:lnTo>
                    <a:pt x="79027" y="10165"/>
                  </a:lnTo>
                  <a:lnTo>
                    <a:pt x="37893" y="37893"/>
                  </a:lnTo>
                  <a:lnTo>
                    <a:pt x="10165" y="79027"/>
                  </a:lnTo>
                  <a:lnTo>
                    <a:pt x="0" y="129412"/>
                  </a:lnTo>
                  <a:lnTo>
                    <a:pt x="0" y="1165097"/>
                  </a:lnTo>
                  <a:lnTo>
                    <a:pt x="10165" y="1215485"/>
                  </a:lnTo>
                  <a:lnTo>
                    <a:pt x="37893" y="1256623"/>
                  </a:lnTo>
                  <a:lnTo>
                    <a:pt x="79027" y="1284355"/>
                  </a:lnTo>
                  <a:lnTo>
                    <a:pt x="129413" y="1294523"/>
                  </a:lnTo>
                  <a:lnTo>
                    <a:pt x="1816608" y="1294523"/>
                  </a:lnTo>
                  <a:lnTo>
                    <a:pt x="1866993" y="1284355"/>
                  </a:lnTo>
                  <a:lnTo>
                    <a:pt x="1908127" y="1256623"/>
                  </a:lnTo>
                  <a:lnTo>
                    <a:pt x="1935855" y="1215485"/>
                  </a:lnTo>
                  <a:lnTo>
                    <a:pt x="1946021" y="1165097"/>
                  </a:lnTo>
                  <a:lnTo>
                    <a:pt x="1946021" y="129412"/>
                  </a:lnTo>
                  <a:lnTo>
                    <a:pt x="1935855" y="79027"/>
                  </a:lnTo>
                  <a:lnTo>
                    <a:pt x="1908127" y="37893"/>
                  </a:lnTo>
                  <a:lnTo>
                    <a:pt x="1866993" y="10165"/>
                  </a:lnTo>
                  <a:lnTo>
                    <a:pt x="1816608"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1" name="object 31"/>
            <p:cNvSpPr/>
            <p:nvPr/>
          </p:nvSpPr>
          <p:spPr>
            <a:xfrm>
              <a:off x="7737982" y="4339844"/>
              <a:ext cx="1946275" cy="1294765"/>
            </a:xfrm>
            <a:custGeom>
              <a:avLst/>
              <a:gdLst/>
              <a:ahLst/>
              <a:cxnLst/>
              <a:rect l="l" t="t" r="r" b="b"/>
              <a:pathLst>
                <a:path w="1946275" h="1294764">
                  <a:moveTo>
                    <a:pt x="0" y="129412"/>
                  </a:moveTo>
                  <a:lnTo>
                    <a:pt x="10165" y="79027"/>
                  </a:lnTo>
                  <a:lnTo>
                    <a:pt x="37893" y="37893"/>
                  </a:lnTo>
                  <a:lnTo>
                    <a:pt x="79027" y="10165"/>
                  </a:lnTo>
                  <a:lnTo>
                    <a:pt x="129413" y="0"/>
                  </a:lnTo>
                  <a:lnTo>
                    <a:pt x="1816608" y="0"/>
                  </a:lnTo>
                  <a:lnTo>
                    <a:pt x="1866993" y="10165"/>
                  </a:lnTo>
                  <a:lnTo>
                    <a:pt x="1908127" y="37893"/>
                  </a:lnTo>
                  <a:lnTo>
                    <a:pt x="1935855" y="79027"/>
                  </a:lnTo>
                  <a:lnTo>
                    <a:pt x="1946021" y="129412"/>
                  </a:lnTo>
                  <a:lnTo>
                    <a:pt x="1946021" y="1165097"/>
                  </a:lnTo>
                  <a:lnTo>
                    <a:pt x="1935855" y="1215485"/>
                  </a:lnTo>
                  <a:lnTo>
                    <a:pt x="1908127" y="1256623"/>
                  </a:lnTo>
                  <a:lnTo>
                    <a:pt x="1866993" y="1284355"/>
                  </a:lnTo>
                  <a:lnTo>
                    <a:pt x="1816608" y="1294523"/>
                  </a:lnTo>
                  <a:lnTo>
                    <a:pt x="129413" y="1294523"/>
                  </a:lnTo>
                  <a:lnTo>
                    <a:pt x="79027" y="1284355"/>
                  </a:lnTo>
                  <a:lnTo>
                    <a:pt x="37893" y="1256623"/>
                  </a:lnTo>
                  <a:lnTo>
                    <a:pt x="10165" y="1215485"/>
                  </a:lnTo>
                  <a:lnTo>
                    <a:pt x="0" y="1165097"/>
                  </a:lnTo>
                  <a:lnTo>
                    <a:pt x="0" y="129412"/>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32" name="object 32"/>
          <p:cNvSpPr txBox="1"/>
          <p:nvPr/>
        </p:nvSpPr>
        <p:spPr>
          <a:xfrm>
            <a:off x="7842884" y="4433697"/>
            <a:ext cx="1739264" cy="1078865"/>
          </a:xfrm>
          <a:prstGeom prst="rect">
            <a:avLst/>
          </a:prstGeom>
        </p:spPr>
        <p:txBody>
          <a:bodyPr vert="horz" wrap="square" lIns="0" tIns="39369" rIns="0" bIns="0" rtlCol="0">
            <a:spAutoFit/>
          </a:bodyPr>
          <a:lstStyle/>
          <a:p>
            <a:pPr marL="12065" marR="5080" lvl="0" indent="-4445" algn="ctr" defTabSz="914400" eaLnBrk="1" fontAlgn="auto" latinLnBrk="0" hangingPunct="1">
              <a:lnSpc>
                <a:spcPct val="86300"/>
              </a:lnSpc>
              <a:spcBef>
                <a:spcPts val="309"/>
              </a:spcBef>
              <a:spcAft>
                <a:spcPts val="0"/>
              </a:spcAft>
              <a:buClrTx/>
              <a:buSzTx/>
              <a:buFontTx/>
              <a:buNone/>
              <a:tabLst/>
              <a:defRPr/>
            </a:pPr>
            <a:r>
              <a:rPr kumimoji="0" sz="1300" b="1" i="0" u="none" strike="noStrike" kern="0" cap="none" spc="0" normalizeH="0" baseline="0" noProof="0" dirty="0">
                <a:ln>
                  <a:noFill/>
                </a:ln>
                <a:solidFill>
                  <a:srgbClr val="FFFFFF"/>
                </a:solidFill>
                <a:effectLst/>
                <a:uLnTx/>
                <a:uFillTx/>
                <a:latin typeface="Arial"/>
                <a:cs typeface="Arial"/>
              </a:rPr>
              <a:t>Elementos</a:t>
            </a:r>
            <a:r>
              <a:rPr kumimoji="0" sz="1300" b="1" i="0" u="none" strike="noStrike" kern="0" cap="none" spc="-90" normalizeH="0" baseline="0" noProof="0" dirty="0">
                <a:ln>
                  <a:noFill/>
                </a:ln>
                <a:solidFill>
                  <a:srgbClr val="FFFFFF"/>
                </a:solidFill>
                <a:effectLst/>
                <a:uLnTx/>
                <a:uFillTx/>
                <a:latin typeface="Arial"/>
                <a:cs typeface="Arial"/>
              </a:rPr>
              <a:t> </a:t>
            </a:r>
            <a:r>
              <a:rPr kumimoji="0" sz="1300" b="1" i="0" u="none" strike="noStrike" kern="0" cap="none" spc="-10" normalizeH="0" baseline="0" noProof="0" dirty="0">
                <a:ln>
                  <a:noFill/>
                </a:ln>
                <a:solidFill>
                  <a:srgbClr val="FFFFFF"/>
                </a:solidFill>
                <a:effectLst/>
                <a:uLnTx/>
                <a:uFillTx/>
                <a:latin typeface="Arial"/>
                <a:cs typeface="Arial"/>
              </a:rPr>
              <a:t>variables: </a:t>
            </a:r>
            <a:r>
              <a:rPr kumimoji="0" sz="1300" b="0" i="0" u="none" strike="noStrike" kern="0" cap="none" spc="0" normalizeH="0" baseline="0" noProof="0" dirty="0">
                <a:ln>
                  <a:noFill/>
                </a:ln>
                <a:solidFill>
                  <a:srgbClr val="FFFFFF"/>
                </a:solidFill>
                <a:effectLst/>
                <a:uLnTx/>
                <a:uFillTx/>
                <a:latin typeface="Arial"/>
                <a:cs typeface="Arial"/>
              </a:rPr>
              <a:t>Aviso</a:t>
            </a:r>
            <a:r>
              <a:rPr kumimoji="0" sz="1300" b="0" i="0" u="none" strike="noStrike" kern="0" cap="none" spc="-35"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en</a:t>
            </a:r>
            <a:r>
              <a:rPr kumimoji="0" sz="1300" b="0" i="0" u="none" strike="noStrike" kern="0" cap="none" spc="-30"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los</a:t>
            </a:r>
            <a:r>
              <a:rPr kumimoji="0" sz="1300" b="0" i="0" u="none" strike="noStrike" kern="0" cap="none" spc="-45"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primeros</a:t>
            </a:r>
            <a:r>
              <a:rPr kumimoji="0" sz="1300" b="0" i="0" u="none" strike="noStrike" kern="0" cap="none" spc="-20" normalizeH="0" baseline="0" noProof="0" dirty="0">
                <a:ln>
                  <a:noFill/>
                </a:ln>
                <a:solidFill>
                  <a:srgbClr val="FFFFFF"/>
                </a:solidFill>
                <a:effectLst/>
                <a:uLnTx/>
                <a:uFillTx/>
                <a:latin typeface="Arial"/>
                <a:cs typeface="Arial"/>
              </a:rPr>
              <a:t> </a:t>
            </a:r>
            <a:r>
              <a:rPr kumimoji="0" sz="1300" b="0" i="0" u="none" strike="noStrike" kern="0" cap="none" spc="-50" normalizeH="0" baseline="0" noProof="0" dirty="0">
                <a:ln>
                  <a:noFill/>
                </a:ln>
                <a:solidFill>
                  <a:srgbClr val="FFFFFF"/>
                </a:solidFill>
                <a:effectLst/>
                <a:uLnTx/>
                <a:uFillTx/>
                <a:latin typeface="Arial"/>
                <a:cs typeface="Arial"/>
              </a:rPr>
              <a:t>5 </a:t>
            </a:r>
            <a:r>
              <a:rPr kumimoji="0" sz="1300" b="0" i="0" u="none" strike="noStrike" kern="0" cap="none" spc="0" normalizeH="0" baseline="0" noProof="0" dirty="0">
                <a:ln>
                  <a:noFill/>
                </a:ln>
                <a:solidFill>
                  <a:srgbClr val="FFFFFF"/>
                </a:solidFill>
                <a:effectLst/>
                <a:uLnTx/>
                <a:uFillTx/>
                <a:latin typeface="Arial"/>
                <a:cs typeface="Arial"/>
              </a:rPr>
              <a:t>días</a:t>
            </a:r>
            <a:r>
              <a:rPr kumimoji="0" sz="1300" b="0" i="0" u="none" strike="noStrike" kern="0" cap="none" spc="-20"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de</a:t>
            </a:r>
            <a:r>
              <a:rPr kumimoji="0" sz="1300" b="0" i="0" u="none" strike="noStrike" kern="0" cap="none" spc="-30"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los</a:t>
            </a:r>
            <a:r>
              <a:rPr kumimoji="0" sz="1300" b="0" i="0" u="none" strike="noStrike" kern="0" cap="none" spc="-20"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meses</a:t>
            </a:r>
            <a:r>
              <a:rPr kumimoji="0" sz="1300" b="0" i="0" u="none" strike="noStrike" kern="0" cap="none" spc="-20" normalizeH="0" baseline="0" noProof="0" dirty="0">
                <a:ln>
                  <a:noFill/>
                </a:ln>
                <a:solidFill>
                  <a:srgbClr val="FFFFFF"/>
                </a:solidFill>
                <a:effectLst/>
                <a:uLnTx/>
                <a:uFillTx/>
                <a:latin typeface="Arial"/>
                <a:cs typeface="Arial"/>
              </a:rPr>
              <a:t> </a:t>
            </a:r>
            <a:r>
              <a:rPr kumimoji="0" sz="1300" b="0" i="0" u="none" strike="noStrike" kern="0" cap="none" spc="-25" normalizeH="0" baseline="0" noProof="0" dirty="0">
                <a:ln>
                  <a:noFill/>
                </a:ln>
                <a:solidFill>
                  <a:srgbClr val="FFFFFF"/>
                </a:solidFill>
                <a:effectLst/>
                <a:uLnTx/>
                <a:uFillTx/>
                <a:latin typeface="Arial"/>
                <a:cs typeface="Arial"/>
              </a:rPr>
              <a:t>de </a:t>
            </a:r>
            <a:r>
              <a:rPr kumimoji="0" sz="1300" b="0" i="0" u="none" strike="noStrike" kern="0" cap="none" spc="0" normalizeH="0" baseline="0" noProof="0" dirty="0">
                <a:ln>
                  <a:noFill/>
                </a:ln>
                <a:solidFill>
                  <a:srgbClr val="FFFFFF"/>
                </a:solidFill>
                <a:effectLst/>
                <a:uLnTx/>
                <a:uFillTx/>
                <a:latin typeface="Arial"/>
                <a:cs typeface="Arial"/>
              </a:rPr>
              <a:t>enero,</a:t>
            </a:r>
            <a:r>
              <a:rPr kumimoji="0" sz="1300" b="0" i="0" u="none" strike="noStrike" kern="0" cap="none" spc="-35"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marzo,</a:t>
            </a:r>
            <a:r>
              <a:rPr kumimoji="0" sz="1300" b="0" i="0" u="none" strike="noStrike" kern="0" cap="none" spc="-35" normalizeH="0" baseline="0" noProof="0" dirty="0">
                <a:ln>
                  <a:noFill/>
                </a:ln>
                <a:solidFill>
                  <a:srgbClr val="FFFFFF"/>
                </a:solidFill>
                <a:effectLst/>
                <a:uLnTx/>
                <a:uFillTx/>
                <a:latin typeface="Arial"/>
                <a:cs typeface="Arial"/>
              </a:rPr>
              <a:t> </a:t>
            </a:r>
            <a:r>
              <a:rPr kumimoji="0" sz="1300" b="0" i="0" u="none" strike="noStrike" kern="0" cap="none" spc="-10" normalizeH="0" baseline="0" noProof="0" dirty="0">
                <a:ln>
                  <a:noFill/>
                </a:ln>
                <a:solidFill>
                  <a:srgbClr val="FFFFFF"/>
                </a:solidFill>
                <a:effectLst/>
                <a:uLnTx/>
                <a:uFillTx/>
                <a:latin typeface="Arial"/>
                <a:cs typeface="Arial"/>
              </a:rPr>
              <a:t>mayo, </a:t>
            </a:r>
            <a:r>
              <a:rPr kumimoji="0" sz="1300" b="0" i="0" u="none" strike="noStrike" kern="0" cap="none" spc="0" normalizeH="0" baseline="0" noProof="0" dirty="0">
                <a:ln>
                  <a:noFill/>
                </a:ln>
                <a:solidFill>
                  <a:srgbClr val="FFFFFF"/>
                </a:solidFill>
                <a:effectLst/>
                <a:uLnTx/>
                <a:uFillTx/>
                <a:latin typeface="Arial"/>
                <a:cs typeface="Arial"/>
              </a:rPr>
              <a:t>julio,</a:t>
            </a:r>
            <a:r>
              <a:rPr kumimoji="0" sz="1300" b="0" i="0" u="none" strike="noStrike" kern="0" cap="none" spc="-75"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septiembre</a:t>
            </a:r>
            <a:r>
              <a:rPr kumimoji="0" sz="1300" b="0" i="0" u="none" strike="noStrike" kern="0" cap="none" spc="-70" normalizeH="0" baseline="0" noProof="0" dirty="0">
                <a:ln>
                  <a:noFill/>
                </a:ln>
                <a:solidFill>
                  <a:srgbClr val="FFFFFF"/>
                </a:solidFill>
                <a:effectLst/>
                <a:uLnTx/>
                <a:uFillTx/>
                <a:latin typeface="Arial"/>
                <a:cs typeface="Arial"/>
              </a:rPr>
              <a:t> </a:t>
            </a:r>
            <a:r>
              <a:rPr kumimoji="0" sz="1300" b="0" i="0" u="none" strike="noStrike" kern="0" cap="none" spc="-50" normalizeH="0" baseline="0" noProof="0" dirty="0">
                <a:ln>
                  <a:noFill/>
                </a:ln>
                <a:solidFill>
                  <a:srgbClr val="FFFFFF"/>
                </a:solidFill>
                <a:effectLst/>
                <a:uLnTx/>
                <a:uFillTx/>
                <a:latin typeface="Arial"/>
                <a:cs typeface="Arial"/>
              </a:rPr>
              <a:t>y </a:t>
            </a:r>
            <a:r>
              <a:rPr kumimoji="0" sz="1300" b="0" i="0" u="none" strike="noStrike" kern="0" cap="none" spc="-10" normalizeH="0" baseline="0" noProof="0" dirty="0">
                <a:ln>
                  <a:noFill/>
                </a:ln>
                <a:solidFill>
                  <a:srgbClr val="FFFFFF"/>
                </a:solidFill>
                <a:effectLst/>
                <a:uLnTx/>
                <a:uFillTx/>
                <a:latin typeface="Arial"/>
                <a:cs typeface="Arial"/>
              </a:rPr>
              <a:t>noviembre</a:t>
            </a:r>
            <a:endParaRPr kumimoji="0" sz="1300" b="0" i="0" u="none" strike="noStrike" kern="0" cap="none" spc="0" normalizeH="0" baseline="0" noProof="0">
              <a:ln>
                <a:noFill/>
              </a:ln>
              <a:solidFill>
                <a:sysClr val="windowText" lastClr="000000"/>
              </a:solidFill>
              <a:effectLst/>
              <a:uLnTx/>
              <a:uFillTx/>
              <a:latin typeface="Arial"/>
              <a:cs typeface="Arial"/>
            </a:endParaRPr>
          </a:p>
        </p:txBody>
      </p:sp>
      <p:sp>
        <p:nvSpPr>
          <p:cNvPr id="33" name="object 33"/>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45</a:t>
            </a:fld>
            <a:endParaRPr kumimoji="0" sz="1200" b="1" i="0" u="none" strike="noStrike" kern="0" cap="none" spc="-25" normalizeH="0" baseline="0" noProof="0" dirty="0">
              <a:ln>
                <a:noFill/>
              </a:ln>
              <a:solidFill>
                <a:srgbClr val="001F5F"/>
              </a:solidFill>
              <a:effectLst/>
              <a:uLnTx/>
              <a:uFillTx/>
              <a:latin typeface="Arial"/>
              <a:cs typeface="Aria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308356" rIns="0" bIns="0" rtlCol="0">
            <a:spAutoFit/>
          </a:bodyPr>
          <a:lstStyle/>
          <a:p>
            <a:pPr marL="12700">
              <a:lnSpc>
                <a:spcPct val="100000"/>
              </a:lnSpc>
              <a:spcBef>
                <a:spcPts val="100"/>
              </a:spcBef>
            </a:pPr>
            <a:r>
              <a:rPr dirty="0"/>
              <a:t>Incapacidades</a:t>
            </a:r>
            <a:r>
              <a:rPr spc="-50" dirty="0"/>
              <a:t> </a:t>
            </a:r>
            <a:r>
              <a:rPr dirty="0"/>
              <a:t>del</a:t>
            </a:r>
            <a:r>
              <a:rPr spc="-20" dirty="0"/>
              <a:t> </a:t>
            </a:r>
            <a:r>
              <a:rPr spc="-10" dirty="0"/>
              <a:t>trabajador</a:t>
            </a:r>
          </a:p>
        </p:txBody>
      </p:sp>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46</a:t>
            </a:fld>
            <a:endParaRPr kumimoji="0" sz="1200" b="1" i="0" u="none" strike="noStrike" kern="0" cap="none" spc="-25" normalizeH="0" baseline="0" noProof="0" dirty="0">
              <a:ln>
                <a:noFill/>
              </a:ln>
              <a:solidFill>
                <a:srgbClr val="001F5F"/>
              </a:solidFill>
              <a:effectLst/>
              <a:uLnTx/>
              <a:uFillTx/>
              <a:latin typeface="Arial"/>
              <a:cs typeface="Arial"/>
            </a:endParaRPr>
          </a:p>
        </p:txBody>
      </p:sp>
      <p:graphicFrame>
        <p:nvGraphicFramePr>
          <p:cNvPr id="3" name="object 3"/>
          <p:cNvGraphicFramePr>
            <a:graphicFrameLocks noGrp="1"/>
          </p:cNvGraphicFramePr>
          <p:nvPr/>
        </p:nvGraphicFramePr>
        <p:xfrm>
          <a:off x="2025650" y="2279650"/>
          <a:ext cx="8128000" cy="2284730"/>
        </p:xfrm>
        <a:graphic>
          <a:graphicData uri="http://schemas.openxmlformats.org/drawingml/2006/table">
            <a:tbl>
              <a:tblPr firstRow="1" bandRow="1">
                <a:tableStyleId>{2D5ABB26-0587-4C30-8999-92F81FD0307C}</a:tableStyleId>
              </a:tblPr>
              <a:tblGrid>
                <a:gridCol w="2032000">
                  <a:extLst>
                    <a:ext uri="{9D8B030D-6E8A-4147-A177-3AD203B41FA5}">
                      <a16:colId xmlns:a16="http://schemas.microsoft.com/office/drawing/2014/main" val="20000"/>
                    </a:ext>
                  </a:extLst>
                </a:gridCol>
                <a:gridCol w="2032000">
                  <a:extLst>
                    <a:ext uri="{9D8B030D-6E8A-4147-A177-3AD203B41FA5}">
                      <a16:colId xmlns:a16="http://schemas.microsoft.com/office/drawing/2014/main" val="20001"/>
                    </a:ext>
                  </a:extLst>
                </a:gridCol>
                <a:gridCol w="2032000">
                  <a:extLst>
                    <a:ext uri="{9D8B030D-6E8A-4147-A177-3AD203B41FA5}">
                      <a16:colId xmlns:a16="http://schemas.microsoft.com/office/drawing/2014/main" val="20002"/>
                    </a:ext>
                  </a:extLst>
                </a:gridCol>
                <a:gridCol w="2032000">
                  <a:extLst>
                    <a:ext uri="{9D8B030D-6E8A-4147-A177-3AD203B41FA5}">
                      <a16:colId xmlns:a16="http://schemas.microsoft.com/office/drawing/2014/main" val="20003"/>
                    </a:ext>
                  </a:extLst>
                </a:gridCol>
              </a:tblGrid>
              <a:tr h="639445">
                <a:tc>
                  <a:txBody>
                    <a:bodyPr/>
                    <a:lstStyle/>
                    <a:p>
                      <a:pPr marL="355600" marR="347345" indent="255904">
                        <a:lnSpc>
                          <a:spcPct val="100000"/>
                        </a:lnSpc>
                        <a:spcBef>
                          <a:spcPts val="315"/>
                        </a:spcBef>
                      </a:pPr>
                      <a:r>
                        <a:rPr sz="1800" b="1" dirty="0">
                          <a:solidFill>
                            <a:srgbClr val="FFFFFF"/>
                          </a:solidFill>
                          <a:latin typeface="Arial"/>
                          <a:cs typeface="Arial"/>
                        </a:rPr>
                        <a:t>Tipo</a:t>
                      </a:r>
                      <a:r>
                        <a:rPr sz="1800" b="1" spc="-70" dirty="0">
                          <a:solidFill>
                            <a:srgbClr val="FFFFFF"/>
                          </a:solidFill>
                          <a:latin typeface="Arial"/>
                          <a:cs typeface="Arial"/>
                        </a:rPr>
                        <a:t> </a:t>
                      </a:r>
                      <a:r>
                        <a:rPr sz="1800" b="1" spc="-25" dirty="0">
                          <a:solidFill>
                            <a:srgbClr val="FFFFFF"/>
                          </a:solidFill>
                          <a:latin typeface="Arial"/>
                          <a:cs typeface="Arial"/>
                        </a:rPr>
                        <a:t>de </a:t>
                      </a:r>
                      <a:r>
                        <a:rPr sz="1800" b="1" spc="-10" dirty="0">
                          <a:solidFill>
                            <a:srgbClr val="FFFFFF"/>
                          </a:solidFill>
                          <a:latin typeface="Arial"/>
                          <a:cs typeface="Arial"/>
                        </a:rPr>
                        <a:t>incapacidad</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L="356235" marR="308610" indent="-38100">
                        <a:lnSpc>
                          <a:spcPct val="100000"/>
                        </a:lnSpc>
                        <a:spcBef>
                          <a:spcPts val="315"/>
                        </a:spcBef>
                      </a:pPr>
                      <a:r>
                        <a:rPr sz="1800" b="1" dirty="0">
                          <a:solidFill>
                            <a:srgbClr val="FFFFFF"/>
                          </a:solidFill>
                          <a:latin typeface="Arial"/>
                          <a:cs typeface="Arial"/>
                        </a:rPr>
                        <a:t>Subsidio</a:t>
                      </a:r>
                      <a:r>
                        <a:rPr sz="1800" b="1" spc="-55" dirty="0">
                          <a:solidFill>
                            <a:srgbClr val="FFFFFF"/>
                          </a:solidFill>
                          <a:latin typeface="Arial"/>
                          <a:cs typeface="Arial"/>
                        </a:rPr>
                        <a:t> </a:t>
                      </a:r>
                      <a:r>
                        <a:rPr sz="1800" b="1" spc="-25" dirty="0">
                          <a:solidFill>
                            <a:srgbClr val="FFFFFF"/>
                          </a:solidFill>
                          <a:latin typeface="Arial"/>
                          <a:cs typeface="Arial"/>
                        </a:rPr>
                        <a:t>por </a:t>
                      </a:r>
                      <a:r>
                        <a:rPr sz="1800" b="1" spc="-10" dirty="0">
                          <a:solidFill>
                            <a:srgbClr val="FFFFFF"/>
                          </a:solidFill>
                          <a:latin typeface="Arial"/>
                          <a:cs typeface="Arial"/>
                        </a:rPr>
                        <a:t>incapacidad</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L="1905" algn="ctr">
                        <a:lnSpc>
                          <a:spcPct val="100000"/>
                        </a:lnSpc>
                        <a:spcBef>
                          <a:spcPts val="315"/>
                        </a:spcBef>
                      </a:pPr>
                      <a:r>
                        <a:rPr sz="1800" b="1" spc="-25" dirty="0">
                          <a:solidFill>
                            <a:srgbClr val="FFFFFF"/>
                          </a:solidFill>
                          <a:latin typeface="Arial"/>
                          <a:cs typeface="Arial"/>
                        </a:rPr>
                        <a:t>SBC</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L="755650" marR="320675" indent="-425450">
                        <a:lnSpc>
                          <a:spcPct val="100000"/>
                        </a:lnSpc>
                        <a:spcBef>
                          <a:spcPts val="315"/>
                        </a:spcBef>
                      </a:pPr>
                      <a:r>
                        <a:rPr sz="1800" b="1" spc="-10" dirty="0">
                          <a:solidFill>
                            <a:srgbClr val="FFFFFF"/>
                          </a:solidFill>
                          <a:latin typeface="Arial"/>
                          <a:cs typeface="Arial"/>
                        </a:rPr>
                        <a:t>Fundamento legal</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extLst>
                  <a:ext uri="{0D108BD9-81ED-4DB2-BD59-A6C34878D82A}">
                    <a16:rowId xmlns:a16="http://schemas.microsoft.com/office/drawing/2014/main" val="10000"/>
                  </a:ext>
                </a:extLst>
              </a:tr>
              <a:tr h="640080">
                <a:tc>
                  <a:txBody>
                    <a:bodyPr/>
                    <a:lstStyle/>
                    <a:p>
                      <a:pPr marL="636270" marR="385445" indent="-241300">
                        <a:lnSpc>
                          <a:spcPct val="100000"/>
                        </a:lnSpc>
                        <a:spcBef>
                          <a:spcPts val="315"/>
                        </a:spcBef>
                      </a:pPr>
                      <a:r>
                        <a:rPr sz="1800" spc="-10" dirty="0">
                          <a:latin typeface="Arial"/>
                          <a:cs typeface="Arial"/>
                        </a:rPr>
                        <a:t>Enfermedad general</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BEE3FF"/>
                    </a:solidFill>
                  </a:tcPr>
                </a:tc>
                <a:tc>
                  <a:txBody>
                    <a:bodyPr/>
                    <a:lstStyle/>
                    <a:p>
                      <a:pPr marL="91440">
                        <a:lnSpc>
                          <a:spcPct val="100000"/>
                        </a:lnSpc>
                        <a:spcBef>
                          <a:spcPts val="315"/>
                        </a:spcBef>
                      </a:pPr>
                      <a:r>
                        <a:rPr sz="1800" dirty="0">
                          <a:latin typeface="Arial"/>
                          <a:cs typeface="Arial"/>
                        </a:rPr>
                        <a:t>A</a:t>
                      </a:r>
                      <a:r>
                        <a:rPr sz="1800" spc="-125" dirty="0">
                          <a:latin typeface="Arial"/>
                          <a:cs typeface="Arial"/>
                        </a:rPr>
                        <a:t> </a:t>
                      </a:r>
                      <a:r>
                        <a:rPr sz="1800" dirty="0">
                          <a:latin typeface="Arial"/>
                          <a:cs typeface="Arial"/>
                        </a:rPr>
                        <a:t>partir</a:t>
                      </a:r>
                      <a:r>
                        <a:rPr sz="1800" spc="-10" dirty="0">
                          <a:latin typeface="Arial"/>
                          <a:cs typeface="Arial"/>
                        </a:rPr>
                        <a:t> </a:t>
                      </a:r>
                      <a:r>
                        <a:rPr sz="1800" dirty="0">
                          <a:latin typeface="Arial"/>
                          <a:cs typeface="Arial"/>
                        </a:rPr>
                        <a:t>del</a:t>
                      </a:r>
                      <a:r>
                        <a:rPr sz="1800" spc="-20" dirty="0">
                          <a:latin typeface="Arial"/>
                          <a:cs typeface="Arial"/>
                        </a:rPr>
                        <a:t> </a:t>
                      </a:r>
                      <a:r>
                        <a:rPr sz="1800" dirty="0">
                          <a:latin typeface="Arial"/>
                          <a:cs typeface="Arial"/>
                        </a:rPr>
                        <a:t>4º</a:t>
                      </a:r>
                      <a:r>
                        <a:rPr sz="1800" spc="-10" dirty="0">
                          <a:latin typeface="Arial"/>
                          <a:cs typeface="Arial"/>
                        </a:rPr>
                        <a:t> </a:t>
                      </a:r>
                      <a:r>
                        <a:rPr sz="1800" spc="-25" dirty="0">
                          <a:latin typeface="Arial"/>
                          <a:cs typeface="Arial"/>
                        </a:rPr>
                        <a:t>día</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BEE3FF"/>
                    </a:solidFill>
                  </a:tcPr>
                </a:tc>
                <a:tc>
                  <a:txBody>
                    <a:bodyPr/>
                    <a:lstStyle/>
                    <a:p>
                      <a:pPr marL="1905" algn="ctr">
                        <a:lnSpc>
                          <a:spcPct val="100000"/>
                        </a:lnSpc>
                        <a:spcBef>
                          <a:spcPts val="315"/>
                        </a:spcBef>
                      </a:pPr>
                      <a:r>
                        <a:rPr sz="1800" spc="-25" dirty="0">
                          <a:latin typeface="Arial"/>
                          <a:cs typeface="Arial"/>
                        </a:rPr>
                        <a:t>60%</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BEE3FF"/>
                    </a:solidFill>
                  </a:tcPr>
                </a:tc>
                <a:tc>
                  <a:txBody>
                    <a:bodyPr/>
                    <a:lstStyle/>
                    <a:p>
                      <a:pPr marL="92075" marR="382270">
                        <a:lnSpc>
                          <a:spcPct val="100000"/>
                        </a:lnSpc>
                        <a:spcBef>
                          <a:spcPts val="315"/>
                        </a:spcBef>
                      </a:pPr>
                      <a:r>
                        <a:rPr sz="1800" dirty="0">
                          <a:latin typeface="Arial"/>
                          <a:cs typeface="Arial"/>
                        </a:rPr>
                        <a:t>Art.</a:t>
                      </a:r>
                      <a:r>
                        <a:rPr sz="1800" spc="-10" dirty="0">
                          <a:latin typeface="Arial"/>
                          <a:cs typeface="Arial"/>
                        </a:rPr>
                        <a:t> </a:t>
                      </a:r>
                      <a:r>
                        <a:rPr sz="1800" dirty="0">
                          <a:latin typeface="Arial"/>
                          <a:cs typeface="Arial"/>
                        </a:rPr>
                        <a:t>96,</a:t>
                      </a:r>
                      <a:r>
                        <a:rPr sz="1800" spc="5" dirty="0">
                          <a:latin typeface="Arial"/>
                          <a:cs typeface="Arial"/>
                        </a:rPr>
                        <a:t> </a:t>
                      </a:r>
                      <a:r>
                        <a:rPr sz="1800" dirty="0">
                          <a:latin typeface="Arial"/>
                          <a:cs typeface="Arial"/>
                        </a:rPr>
                        <a:t>97</a:t>
                      </a:r>
                      <a:r>
                        <a:rPr sz="1800" spc="-10" dirty="0">
                          <a:latin typeface="Arial"/>
                          <a:cs typeface="Arial"/>
                        </a:rPr>
                        <a:t> </a:t>
                      </a:r>
                      <a:r>
                        <a:rPr sz="1800" dirty="0">
                          <a:latin typeface="Arial"/>
                          <a:cs typeface="Arial"/>
                        </a:rPr>
                        <a:t>y </a:t>
                      </a:r>
                      <a:r>
                        <a:rPr sz="1800" spc="-25" dirty="0">
                          <a:latin typeface="Arial"/>
                          <a:cs typeface="Arial"/>
                        </a:rPr>
                        <a:t>98 LSS</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BEE3FF"/>
                    </a:solidFill>
                  </a:tcPr>
                </a:tc>
                <a:extLst>
                  <a:ext uri="{0D108BD9-81ED-4DB2-BD59-A6C34878D82A}">
                    <a16:rowId xmlns:a16="http://schemas.microsoft.com/office/drawing/2014/main" val="10001"/>
                  </a:ext>
                </a:extLst>
              </a:tr>
              <a:tr h="639445">
                <a:tc>
                  <a:txBody>
                    <a:bodyPr/>
                    <a:lstStyle/>
                    <a:p>
                      <a:pPr marL="635" algn="ctr">
                        <a:lnSpc>
                          <a:spcPct val="100000"/>
                        </a:lnSpc>
                        <a:spcBef>
                          <a:spcPts val="315"/>
                        </a:spcBef>
                      </a:pPr>
                      <a:r>
                        <a:rPr sz="1800" dirty="0">
                          <a:latin typeface="Arial"/>
                          <a:cs typeface="Arial"/>
                        </a:rPr>
                        <a:t>Riesgo</a:t>
                      </a:r>
                      <a:r>
                        <a:rPr sz="1800" spc="-20" dirty="0">
                          <a:latin typeface="Arial"/>
                          <a:cs typeface="Arial"/>
                        </a:rPr>
                        <a:t> </a:t>
                      </a:r>
                      <a:r>
                        <a:rPr sz="1800" dirty="0">
                          <a:latin typeface="Arial"/>
                          <a:cs typeface="Arial"/>
                        </a:rPr>
                        <a:t>de</a:t>
                      </a:r>
                      <a:r>
                        <a:rPr sz="1800" spc="-20" dirty="0">
                          <a:latin typeface="Arial"/>
                          <a:cs typeface="Arial"/>
                        </a:rPr>
                        <a:t> </a:t>
                      </a:r>
                      <a:r>
                        <a:rPr sz="1800" spc="-10" dirty="0">
                          <a:latin typeface="Arial"/>
                          <a:cs typeface="Arial"/>
                        </a:rPr>
                        <a:t>trabajo</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BEE3FF"/>
                    </a:solidFill>
                  </a:tcPr>
                </a:tc>
                <a:tc>
                  <a:txBody>
                    <a:bodyPr/>
                    <a:lstStyle/>
                    <a:p>
                      <a:pPr marL="91440">
                        <a:lnSpc>
                          <a:spcPct val="100000"/>
                        </a:lnSpc>
                        <a:spcBef>
                          <a:spcPts val="315"/>
                        </a:spcBef>
                      </a:pPr>
                      <a:r>
                        <a:rPr sz="1800" dirty="0">
                          <a:latin typeface="Arial"/>
                          <a:cs typeface="Arial"/>
                        </a:rPr>
                        <a:t>Desde</a:t>
                      </a:r>
                      <a:r>
                        <a:rPr sz="1800" spc="-20" dirty="0">
                          <a:latin typeface="Arial"/>
                          <a:cs typeface="Arial"/>
                        </a:rPr>
                        <a:t> </a:t>
                      </a:r>
                      <a:r>
                        <a:rPr sz="1800" dirty="0">
                          <a:latin typeface="Arial"/>
                          <a:cs typeface="Arial"/>
                        </a:rPr>
                        <a:t>el</a:t>
                      </a:r>
                      <a:r>
                        <a:rPr sz="1800" spc="-20" dirty="0">
                          <a:latin typeface="Arial"/>
                          <a:cs typeface="Arial"/>
                        </a:rPr>
                        <a:t> </a:t>
                      </a:r>
                      <a:r>
                        <a:rPr sz="1800" dirty="0">
                          <a:latin typeface="Arial"/>
                          <a:cs typeface="Arial"/>
                        </a:rPr>
                        <a:t>1er</a:t>
                      </a:r>
                      <a:r>
                        <a:rPr sz="1800" spc="-10" dirty="0">
                          <a:latin typeface="Arial"/>
                          <a:cs typeface="Arial"/>
                        </a:rPr>
                        <a:t> </a:t>
                      </a:r>
                      <a:r>
                        <a:rPr sz="1800" spc="-25" dirty="0">
                          <a:latin typeface="Arial"/>
                          <a:cs typeface="Arial"/>
                        </a:rPr>
                        <a:t>día</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BEE3FF"/>
                    </a:solidFill>
                  </a:tcPr>
                </a:tc>
                <a:tc>
                  <a:txBody>
                    <a:bodyPr/>
                    <a:lstStyle/>
                    <a:p>
                      <a:pPr marL="635" algn="ctr">
                        <a:lnSpc>
                          <a:spcPct val="100000"/>
                        </a:lnSpc>
                        <a:spcBef>
                          <a:spcPts val="315"/>
                        </a:spcBef>
                      </a:pPr>
                      <a:r>
                        <a:rPr sz="1800" spc="-20" dirty="0">
                          <a:latin typeface="Arial"/>
                          <a:cs typeface="Arial"/>
                        </a:rPr>
                        <a:t>100%</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BEE3FF"/>
                    </a:solidFill>
                  </a:tcPr>
                </a:tc>
                <a:tc>
                  <a:txBody>
                    <a:bodyPr/>
                    <a:lstStyle/>
                    <a:p>
                      <a:pPr marL="92075">
                        <a:lnSpc>
                          <a:spcPct val="100000"/>
                        </a:lnSpc>
                        <a:spcBef>
                          <a:spcPts val="315"/>
                        </a:spcBef>
                      </a:pPr>
                      <a:r>
                        <a:rPr sz="1800" dirty="0">
                          <a:latin typeface="Arial"/>
                          <a:cs typeface="Arial"/>
                        </a:rPr>
                        <a:t>Art.</a:t>
                      </a:r>
                      <a:r>
                        <a:rPr sz="1800" spc="-25" dirty="0">
                          <a:latin typeface="Arial"/>
                          <a:cs typeface="Arial"/>
                        </a:rPr>
                        <a:t> </a:t>
                      </a:r>
                      <a:r>
                        <a:rPr sz="1800" dirty="0">
                          <a:latin typeface="Arial"/>
                          <a:cs typeface="Arial"/>
                        </a:rPr>
                        <a:t>58,</a:t>
                      </a:r>
                      <a:r>
                        <a:rPr sz="1800" spc="-15" dirty="0">
                          <a:latin typeface="Arial"/>
                          <a:cs typeface="Arial"/>
                        </a:rPr>
                        <a:t> </a:t>
                      </a:r>
                      <a:r>
                        <a:rPr sz="1800" dirty="0">
                          <a:latin typeface="Arial"/>
                          <a:cs typeface="Arial"/>
                        </a:rPr>
                        <a:t>fracción</a:t>
                      </a:r>
                      <a:r>
                        <a:rPr sz="1800" spc="-10" dirty="0">
                          <a:latin typeface="Arial"/>
                          <a:cs typeface="Arial"/>
                        </a:rPr>
                        <a:t> </a:t>
                      </a:r>
                      <a:r>
                        <a:rPr sz="1800" spc="-50" dirty="0">
                          <a:latin typeface="Arial"/>
                          <a:cs typeface="Arial"/>
                        </a:rPr>
                        <a:t>I</a:t>
                      </a:r>
                      <a:endParaRPr sz="1800">
                        <a:latin typeface="Arial"/>
                        <a:cs typeface="Arial"/>
                      </a:endParaRPr>
                    </a:p>
                    <a:p>
                      <a:pPr marL="92075">
                        <a:lnSpc>
                          <a:spcPct val="100000"/>
                        </a:lnSpc>
                      </a:pPr>
                      <a:r>
                        <a:rPr sz="1800" spc="-25" dirty="0">
                          <a:latin typeface="Arial"/>
                          <a:cs typeface="Arial"/>
                        </a:rPr>
                        <a:t>LSS</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BEE3FF"/>
                    </a:solidFill>
                  </a:tcPr>
                </a:tc>
                <a:extLst>
                  <a:ext uri="{0D108BD9-81ED-4DB2-BD59-A6C34878D82A}">
                    <a16:rowId xmlns:a16="http://schemas.microsoft.com/office/drawing/2014/main" val="10002"/>
                  </a:ext>
                </a:extLst>
              </a:tr>
              <a:tr h="365760">
                <a:tc>
                  <a:txBody>
                    <a:bodyPr/>
                    <a:lstStyle/>
                    <a:p>
                      <a:pPr marL="635" algn="ctr">
                        <a:lnSpc>
                          <a:spcPct val="100000"/>
                        </a:lnSpc>
                        <a:spcBef>
                          <a:spcPts val="315"/>
                        </a:spcBef>
                      </a:pPr>
                      <a:r>
                        <a:rPr sz="1800" spc="-10" dirty="0">
                          <a:latin typeface="Arial"/>
                          <a:cs typeface="Arial"/>
                        </a:rPr>
                        <a:t>Maternidad</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BEE3FF"/>
                    </a:solidFill>
                  </a:tcPr>
                </a:tc>
                <a:tc>
                  <a:txBody>
                    <a:bodyPr/>
                    <a:lstStyle/>
                    <a:p>
                      <a:pPr marL="91440">
                        <a:lnSpc>
                          <a:spcPct val="100000"/>
                        </a:lnSpc>
                        <a:spcBef>
                          <a:spcPts val="315"/>
                        </a:spcBef>
                      </a:pPr>
                      <a:r>
                        <a:rPr sz="1800" dirty="0">
                          <a:latin typeface="Arial"/>
                          <a:cs typeface="Arial"/>
                        </a:rPr>
                        <a:t>Desde</a:t>
                      </a:r>
                      <a:r>
                        <a:rPr sz="1800" spc="-15" dirty="0">
                          <a:latin typeface="Arial"/>
                          <a:cs typeface="Arial"/>
                        </a:rPr>
                        <a:t> </a:t>
                      </a:r>
                      <a:r>
                        <a:rPr sz="1800" dirty="0">
                          <a:latin typeface="Arial"/>
                          <a:cs typeface="Arial"/>
                        </a:rPr>
                        <a:t>el</a:t>
                      </a:r>
                      <a:r>
                        <a:rPr sz="1800" spc="-25" dirty="0">
                          <a:latin typeface="Arial"/>
                          <a:cs typeface="Arial"/>
                        </a:rPr>
                        <a:t> </a:t>
                      </a:r>
                      <a:r>
                        <a:rPr sz="1800" dirty="0">
                          <a:latin typeface="Arial"/>
                          <a:cs typeface="Arial"/>
                        </a:rPr>
                        <a:t>1er</a:t>
                      </a:r>
                      <a:r>
                        <a:rPr sz="1800" spc="-10" dirty="0">
                          <a:latin typeface="Arial"/>
                          <a:cs typeface="Arial"/>
                        </a:rPr>
                        <a:t> </a:t>
                      </a:r>
                      <a:r>
                        <a:rPr sz="1800" spc="-25" dirty="0">
                          <a:latin typeface="Arial"/>
                          <a:cs typeface="Arial"/>
                        </a:rPr>
                        <a:t>día</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BEE3FF"/>
                    </a:solidFill>
                  </a:tcPr>
                </a:tc>
                <a:tc>
                  <a:txBody>
                    <a:bodyPr/>
                    <a:lstStyle/>
                    <a:p>
                      <a:pPr marL="635" algn="ctr">
                        <a:lnSpc>
                          <a:spcPct val="100000"/>
                        </a:lnSpc>
                        <a:spcBef>
                          <a:spcPts val="315"/>
                        </a:spcBef>
                      </a:pPr>
                      <a:r>
                        <a:rPr sz="1800" spc="-20" dirty="0">
                          <a:latin typeface="Arial"/>
                          <a:cs typeface="Arial"/>
                        </a:rPr>
                        <a:t>100%</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BEE3FF"/>
                    </a:solidFill>
                  </a:tcPr>
                </a:tc>
                <a:tc>
                  <a:txBody>
                    <a:bodyPr/>
                    <a:lstStyle/>
                    <a:p>
                      <a:pPr marL="92075">
                        <a:lnSpc>
                          <a:spcPct val="100000"/>
                        </a:lnSpc>
                        <a:spcBef>
                          <a:spcPts val="315"/>
                        </a:spcBef>
                      </a:pPr>
                      <a:r>
                        <a:rPr sz="1800" dirty="0">
                          <a:latin typeface="Arial"/>
                          <a:cs typeface="Arial"/>
                        </a:rPr>
                        <a:t>Art.</a:t>
                      </a:r>
                      <a:r>
                        <a:rPr sz="1800" spc="-15" dirty="0">
                          <a:latin typeface="Arial"/>
                          <a:cs typeface="Arial"/>
                        </a:rPr>
                        <a:t> </a:t>
                      </a:r>
                      <a:r>
                        <a:rPr sz="1800" dirty="0">
                          <a:latin typeface="Arial"/>
                          <a:cs typeface="Arial"/>
                        </a:rPr>
                        <a:t>101,</a:t>
                      </a:r>
                      <a:r>
                        <a:rPr sz="1800" spc="-5" dirty="0">
                          <a:latin typeface="Arial"/>
                          <a:cs typeface="Arial"/>
                        </a:rPr>
                        <a:t> </a:t>
                      </a:r>
                      <a:r>
                        <a:rPr sz="1800" dirty="0">
                          <a:latin typeface="Arial"/>
                          <a:cs typeface="Arial"/>
                        </a:rPr>
                        <a:t>102</a:t>
                      </a:r>
                      <a:r>
                        <a:rPr sz="1800" spc="5" dirty="0">
                          <a:latin typeface="Arial"/>
                          <a:cs typeface="Arial"/>
                        </a:rPr>
                        <a:t> </a:t>
                      </a:r>
                      <a:r>
                        <a:rPr sz="1800" spc="-25" dirty="0">
                          <a:latin typeface="Arial"/>
                          <a:cs typeface="Arial"/>
                        </a:rPr>
                        <a:t>LSS</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BEE3FF"/>
                    </a:solid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98628" rIns="0" bIns="0" rtlCol="0">
            <a:spAutoFit/>
          </a:bodyPr>
          <a:lstStyle/>
          <a:p>
            <a:pPr marL="12700">
              <a:lnSpc>
                <a:spcPts val="4250"/>
              </a:lnSpc>
              <a:spcBef>
                <a:spcPts val="100"/>
              </a:spcBef>
            </a:pPr>
            <a:r>
              <a:rPr dirty="0"/>
              <a:t>Ausencias</a:t>
            </a:r>
            <a:r>
              <a:rPr spc="-50" dirty="0"/>
              <a:t> </a:t>
            </a:r>
            <a:r>
              <a:rPr dirty="0"/>
              <a:t>del</a:t>
            </a:r>
            <a:r>
              <a:rPr spc="-15" dirty="0"/>
              <a:t> </a:t>
            </a:r>
            <a:r>
              <a:rPr spc="-10" dirty="0"/>
              <a:t>trabajador</a:t>
            </a:r>
          </a:p>
          <a:p>
            <a:pPr marL="12700">
              <a:lnSpc>
                <a:spcPts val="1850"/>
              </a:lnSpc>
            </a:pPr>
            <a:r>
              <a:rPr sz="1600" dirty="0"/>
              <a:t>Art.</a:t>
            </a:r>
            <a:r>
              <a:rPr sz="1600" spc="-5" dirty="0"/>
              <a:t> </a:t>
            </a:r>
            <a:r>
              <a:rPr sz="1600" dirty="0"/>
              <a:t>31</a:t>
            </a:r>
            <a:r>
              <a:rPr sz="1600" spc="-25" dirty="0"/>
              <a:t> LSS</a:t>
            </a:r>
            <a:endParaRPr sz="1600"/>
          </a:p>
        </p:txBody>
      </p:sp>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47</a:t>
            </a:fld>
            <a:endParaRPr kumimoji="0" sz="1200" b="1" i="0" u="none" strike="noStrike" kern="0" cap="none" spc="-25" normalizeH="0" baseline="0" noProof="0" dirty="0">
              <a:ln>
                <a:noFill/>
              </a:ln>
              <a:solidFill>
                <a:srgbClr val="001F5F"/>
              </a:solidFill>
              <a:effectLst/>
              <a:uLnTx/>
              <a:uFillTx/>
              <a:latin typeface="Arial"/>
              <a:cs typeface="Arial"/>
            </a:endParaRPr>
          </a:p>
        </p:txBody>
      </p:sp>
      <p:graphicFrame>
        <p:nvGraphicFramePr>
          <p:cNvPr id="3" name="object 3"/>
          <p:cNvGraphicFramePr>
            <a:graphicFrameLocks noGrp="1"/>
          </p:cNvGraphicFramePr>
          <p:nvPr/>
        </p:nvGraphicFramePr>
        <p:xfrm>
          <a:off x="2237232" y="1694433"/>
          <a:ext cx="7707627" cy="3936365"/>
        </p:xfrm>
        <a:graphic>
          <a:graphicData uri="http://schemas.openxmlformats.org/drawingml/2006/table">
            <a:tbl>
              <a:tblPr firstRow="1" bandRow="1">
                <a:tableStyleId>{2D5ABB26-0587-4C30-8999-92F81FD0307C}</a:tableStyleId>
              </a:tblPr>
              <a:tblGrid>
                <a:gridCol w="1772285">
                  <a:extLst>
                    <a:ext uri="{9D8B030D-6E8A-4147-A177-3AD203B41FA5}">
                      <a16:colId xmlns:a16="http://schemas.microsoft.com/office/drawing/2014/main" val="20000"/>
                    </a:ext>
                  </a:extLst>
                </a:gridCol>
                <a:gridCol w="847725">
                  <a:extLst>
                    <a:ext uri="{9D8B030D-6E8A-4147-A177-3AD203B41FA5}">
                      <a16:colId xmlns:a16="http://schemas.microsoft.com/office/drawing/2014/main" val="20001"/>
                    </a:ext>
                  </a:extLst>
                </a:gridCol>
                <a:gridCol w="539750">
                  <a:extLst>
                    <a:ext uri="{9D8B030D-6E8A-4147-A177-3AD203B41FA5}">
                      <a16:colId xmlns:a16="http://schemas.microsoft.com/office/drawing/2014/main" val="20002"/>
                    </a:ext>
                  </a:extLst>
                </a:gridCol>
                <a:gridCol w="770889">
                  <a:extLst>
                    <a:ext uri="{9D8B030D-6E8A-4147-A177-3AD203B41FA5}">
                      <a16:colId xmlns:a16="http://schemas.microsoft.com/office/drawing/2014/main" val="20003"/>
                    </a:ext>
                  </a:extLst>
                </a:gridCol>
                <a:gridCol w="770889">
                  <a:extLst>
                    <a:ext uri="{9D8B030D-6E8A-4147-A177-3AD203B41FA5}">
                      <a16:colId xmlns:a16="http://schemas.microsoft.com/office/drawing/2014/main" val="20004"/>
                    </a:ext>
                  </a:extLst>
                </a:gridCol>
                <a:gridCol w="931544">
                  <a:extLst>
                    <a:ext uri="{9D8B030D-6E8A-4147-A177-3AD203B41FA5}">
                      <a16:colId xmlns:a16="http://schemas.microsoft.com/office/drawing/2014/main" val="20005"/>
                    </a:ext>
                  </a:extLst>
                </a:gridCol>
                <a:gridCol w="841375">
                  <a:extLst>
                    <a:ext uri="{9D8B030D-6E8A-4147-A177-3AD203B41FA5}">
                      <a16:colId xmlns:a16="http://schemas.microsoft.com/office/drawing/2014/main" val="20006"/>
                    </a:ext>
                  </a:extLst>
                </a:gridCol>
                <a:gridCol w="1233170">
                  <a:extLst>
                    <a:ext uri="{9D8B030D-6E8A-4147-A177-3AD203B41FA5}">
                      <a16:colId xmlns:a16="http://schemas.microsoft.com/office/drawing/2014/main" val="20007"/>
                    </a:ext>
                  </a:extLst>
                </a:gridCol>
              </a:tblGrid>
              <a:tr h="370205">
                <a:tc>
                  <a:txBody>
                    <a:bodyPr/>
                    <a:lstStyle/>
                    <a:p>
                      <a:pPr marL="91440">
                        <a:lnSpc>
                          <a:spcPct val="100000"/>
                        </a:lnSpc>
                        <a:spcBef>
                          <a:spcPts val="310"/>
                        </a:spcBef>
                      </a:pPr>
                      <a:r>
                        <a:rPr sz="1800" b="1" spc="-10" dirty="0">
                          <a:solidFill>
                            <a:srgbClr val="FFFFFF"/>
                          </a:solidFill>
                          <a:latin typeface="Arial"/>
                          <a:cs typeface="Arial"/>
                        </a:rPr>
                        <a:t>Ausentismos</a:t>
                      </a:r>
                      <a:endParaRPr sz="1800">
                        <a:latin typeface="Arial"/>
                        <a:cs typeface="Arial"/>
                      </a:endParaRPr>
                    </a:p>
                  </a:txBody>
                  <a:tcPr marL="0" marR="0" marT="3937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R="58419" algn="ctr">
                        <a:lnSpc>
                          <a:spcPct val="100000"/>
                        </a:lnSpc>
                        <a:spcBef>
                          <a:spcPts val="310"/>
                        </a:spcBef>
                      </a:pPr>
                      <a:r>
                        <a:rPr sz="1800" b="1" dirty="0">
                          <a:solidFill>
                            <a:srgbClr val="FFFFFF"/>
                          </a:solidFill>
                          <a:latin typeface="Arial"/>
                          <a:cs typeface="Arial"/>
                        </a:rPr>
                        <a:t>E y</a:t>
                      </a:r>
                      <a:r>
                        <a:rPr sz="1800" b="1" spc="-5" dirty="0">
                          <a:solidFill>
                            <a:srgbClr val="FFFFFF"/>
                          </a:solidFill>
                          <a:latin typeface="Arial"/>
                          <a:cs typeface="Arial"/>
                        </a:rPr>
                        <a:t> </a:t>
                      </a:r>
                      <a:r>
                        <a:rPr sz="1800" b="1" spc="-50" dirty="0">
                          <a:solidFill>
                            <a:srgbClr val="FFFFFF"/>
                          </a:solidFill>
                          <a:latin typeface="Arial"/>
                          <a:cs typeface="Arial"/>
                        </a:rPr>
                        <a:t>M</a:t>
                      </a:r>
                      <a:endParaRPr sz="1800">
                        <a:latin typeface="Arial"/>
                        <a:cs typeface="Arial"/>
                      </a:endParaRPr>
                    </a:p>
                  </a:txBody>
                  <a:tcPr marL="0" marR="0" marT="3937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R="43180" algn="ctr">
                        <a:lnSpc>
                          <a:spcPct val="100000"/>
                        </a:lnSpc>
                        <a:spcBef>
                          <a:spcPts val="310"/>
                        </a:spcBef>
                      </a:pPr>
                      <a:r>
                        <a:rPr sz="1800" b="1" spc="-25" dirty="0">
                          <a:solidFill>
                            <a:srgbClr val="FFFFFF"/>
                          </a:solidFill>
                          <a:latin typeface="Arial"/>
                          <a:cs typeface="Arial"/>
                        </a:rPr>
                        <a:t>RT</a:t>
                      </a:r>
                      <a:endParaRPr sz="1800">
                        <a:latin typeface="Arial"/>
                        <a:cs typeface="Arial"/>
                      </a:endParaRPr>
                    </a:p>
                  </a:txBody>
                  <a:tcPr marL="0" marR="0" marT="3937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L="92075">
                        <a:lnSpc>
                          <a:spcPct val="100000"/>
                        </a:lnSpc>
                        <a:spcBef>
                          <a:spcPts val="310"/>
                        </a:spcBef>
                      </a:pPr>
                      <a:r>
                        <a:rPr sz="1800" b="1" dirty="0">
                          <a:solidFill>
                            <a:srgbClr val="FFFFFF"/>
                          </a:solidFill>
                          <a:latin typeface="Arial"/>
                          <a:cs typeface="Arial"/>
                        </a:rPr>
                        <a:t>I</a:t>
                      </a:r>
                      <a:r>
                        <a:rPr sz="1800" b="1" spc="-5" dirty="0">
                          <a:solidFill>
                            <a:srgbClr val="FFFFFF"/>
                          </a:solidFill>
                          <a:latin typeface="Arial"/>
                          <a:cs typeface="Arial"/>
                        </a:rPr>
                        <a:t> </a:t>
                      </a:r>
                      <a:r>
                        <a:rPr sz="1800" b="1" dirty="0">
                          <a:solidFill>
                            <a:srgbClr val="FFFFFF"/>
                          </a:solidFill>
                          <a:latin typeface="Arial"/>
                          <a:cs typeface="Arial"/>
                        </a:rPr>
                        <a:t>y</a:t>
                      </a:r>
                      <a:r>
                        <a:rPr sz="1800" b="1" spc="-5" dirty="0">
                          <a:solidFill>
                            <a:srgbClr val="FFFFFF"/>
                          </a:solidFill>
                          <a:latin typeface="Arial"/>
                          <a:cs typeface="Arial"/>
                        </a:rPr>
                        <a:t> </a:t>
                      </a:r>
                      <a:r>
                        <a:rPr sz="1800" b="1" spc="-60" dirty="0">
                          <a:solidFill>
                            <a:srgbClr val="FFFFFF"/>
                          </a:solidFill>
                          <a:latin typeface="Arial"/>
                          <a:cs typeface="Arial"/>
                        </a:rPr>
                        <a:t>V</a:t>
                      </a:r>
                      <a:endParaRPr sz="1800">
                        <a:latin typeface="Arial"/>
                        <a:cs typeface="Arial"/>
                      </a:endParaRPr>
                    </a:p>
                  </a:txBody>
                  <a:tcPr marL="0" marR="0" marT="3937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L="92075">
                        <a:lnSpc>
                          <a:spcPct val="100000"/>
                        </a:lnSpc>
                        <a:spcBef>
                          <a:spcPts val="310"/>
                        </a:spcBef>
                      </a:pPr>
                      <a:r>
                        <a:rPr sz="1800" b="1" spc="-25" dirty="0">
                          <a:solidFill>
                            <a:srgbClr val="FFFFFF"/>
                          </a:solidFill>
                          <a:latin typeface="Arial"/>
                          <a:cs typeface="Arial"/>
                        </a:rPr>
                        <a:t>GPS</a:t>
                      </a:r>
                      <a:endParaRPr sz="1800">
                        <a:latin typeface="Arial"/>
                        <a:cs typeface="Arial"/>
                      </a:endParaRPr>
                    </a:p>
                  </a:txBody>
                  <a:tcPr marL="0" marR="0" marT="3937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R="78105" algn="ctr">
                        <a:lnSpc>
                          <a:spcPct val="100000"/>
                        </a:lnSpc>
                        <a:spcBef>
                          <a:spcPts val="310"/>
                        </a:spcBef>
                      </a:pPr>
                      <a:r>
                        <a:rPr sz="1800" b="1" spc="-10" dirty="0">
                          <a:solidFill>
                            <a:srgbClr val="FFFFFF"/>
                          </a:solidFill>
                          <a:latin typeface="Arial"/>
                          <a:cs typeface="Arial"/>
                        </a:rPr>
                        <a:t>Retiro</a:t>
                      </a:r>
                      <a:endParaRPr sz="1800">
                        <a:latin typeface="Arial"/>
                        <a:cs typeface="Arial"/>
                      </a:endParaRPr>
                    </a:p>
                  </a:txBody>
                  <a:tcPr marL="0" marR="0" marT="3937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L="92075">
                        <a:lnSpc>
                          <a:spcPct val="100000"/>
                        </a:lnSpc>
                        <a:spcBef>
                          <a:spcPts val="310"/>
                        </a:spcBef>
                      </a:pPr>
                      <a:r>
                        <a:rPr sz="1800" b="1" dirty="0">
                          <a:solidFill>
                            <a:srgbClr val="FFFFFF"/>
                          </a:solidFill>
                          <a:latin typeface="Arial"/>
                          <a:cs typeface="Arial"/>
                        </a:rPr>
                        <a:t>C y</a:t>
                      </a:r>
                      <a:r>
                        <a:rPr sz="1800" b="1" spc="-10" dirty="0">
                          <a:solidFill>
                            <a:srgbClr val="FFFFFF"/>
                          </a:solidFill>
                          <a:latin typeface="Arial"/>
                          <a:cs typeface="Arial"/>
                        </a:rPr>
                        <a:t> </a:t>
                      </a:r>
                      <a:r>
                        <a:rPr sz="1800" b="1" spc="-50" dirty="0">
                          <a:solidFill>
                            <a:srgbClr val="FFFFFF"/>
                          </a:solidFill>
                          <a:latin typeface="Arial"/>
                          <a:cs typeface="Arial"/>
                        </a:rPr>
                        <a:t>V</a:t>
                      </a:r>
                      <a:endParaRPr sz="1800">
                        <a:latin typeface="Arial"/>
                        <a:cs typeface="Arial"/>
                      </a:endParaRPr>
                    </a:p>
                  </a:txBody>
                  <a:tcPr marL="0" marR="0" marT="3937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L="92075">
                        <a:lnSpc>
                          <a:spcPct val="100000"/>
                        </a:lnSpc>
                        <a:spcBef>
                          <a:spcPts val="310"/>
                        </a:spcBef>
                      </a:pPr>
                      <a:r>
                        <a:rPr sz="1800" b="1" spc="-10" dirty="0">
                          <a:solidFill>
                            <a:srgbClr val="FFFFFF"/>
                          </a:solidFill>
                          <a:latin typeface="Arial"/>
                          <a:cs typeface="Arial"/>
                        </a:rPr>
                        <a:t>Vivienda</a:t>
                      </a:r>
                      <a:endParaRPr sz="1800">
                        <a:latin typeface="Arial"/>
                        <a:cs typeface="Arial"/>
                      </a:endParaRPr>
                    </a:p>
                  </a:txBody>
                  <a:tcPr marL="0" marR="0" marT="3937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extLst>
                  <a:ext uri="{0D108BD9-81ED-4DB2-BD59-A6C34878D82A}">
                    <a16:rowId xmlns:a16="http://schemas.microsoft.com/office/drawing/2014/main" val="10000"/>
                  </a:ext>
                </a:extLst>
              </a:tr>
              <a:tr h="1463040">
                <a:tc>
                  <a:txBody>
                    <a:bodyPr/>
                    <a:lstStyle/>
                    <a:p>
                      <a:pPr marL="130810" marR="121920" indent="-2540" algn="ctr">
                        <a:lnSpc>
                          <a:spcPct val="100000"/>
                        </a:lnSpc>
                        <a:spcBef>
                          <a:spcPts val="315"/>
                        </a:spcBef>
                      </a:pPr>
                      <a:r>
                        <a:rPr sz="1800" spc="-10" dirty="0">
                          <a:latin typeface="Arial"/>
                          <a:cs typeface="Arial"/>
                        </a:rPr>
                        <a:t>Periodos </a:t>
                      </a:r>
                      <a:r>
                        <a:rPr sz="1800" dirty="0">
                          <a:latin typeface="Arial"/>
                          <a:cs typeface="Arial"/>
                        </a:rPr>
                        <a:t>menores</a:t>
                      </a:r>
                      <a:r>
                        <a:rPr sz="1800" spc="-35" dirty="0">
                          <a:latin typeface="Arial"/>
                          <a:cs typeface="Arial"/>
                        </a:rPr>
                        <a:t> </a:t>
                      </a:r>
                      <a:r>
                        <a:rPr sz="1800" dirty="0">
                          <a:latin typeface="Arial"/>
                          <a:cs typeface="Arial"/>
                        </a:rPr>
                        <a:t>de</a:t>
                      </a:r>
                      <a:r>
                        <a:rPr sz="1800" spc="-30" dirty="0">
                          <a:latin typeface="Arial"/>
                          <a:cs typeface="Arial"/>
                        </a:rPr>
                        <a:t> </a:t>
                      </a:r>
                      <a:r>
                        <a:rPr sz="1800" spc="-50" dirty="0">
                          <a:latin typeface="Arial"/>
                          <a:cs typeface="Arial"/>
                        </a:rPr>
                        <a:t>8 </a:t>
                      </a:r>
                      <a:r>
                        <a:rPr sz="1800" spc="-20" dirty="0">
                          <a:latin typeface="Arial"/>
                          <a:cs typeface="Arial"/>
                        </a:rPr>
                        <a:t>días </a:t>
                      </a:r>
                      <a:r>
                        <a:rPr sz="1800" dirty="0">
                          <a:latin typeface="Arial"/>
                          <a:cs typeface="Arial"/>
                        </a:rPr>
                        <a:t>consecutivos</a:t>
                      </a:r>
                      <a:r>
                        <a:rPr sz="1800" spc="-40" dirty="0">
                          <a:latin typeface="Arial"/>
                          <a:cs typeface="Arial"/>
                        </a:rPr>
                        <a:t> </a:t>
                      </a:r>
                      <a:r>
                        <a:rPr sz="1800" spc="-50" dirty="0">
                          <a:latin typeface="Arial"/>
                          <a:cs typeface="Arial"/>
                        </a:rPr>
                        <a:t>o </a:t>
                      </a:r>
                      <a:r>
                        <a:rPr sz="1800" spc="-10" dirty="0">
                          <a:latin typeface="Arial"/>
                          <a:cs typeface="Arial"/>
                        </a:rPr>
                        <a:t>interrumpidos</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ACCD2"/>
                    </a:solidFill>
                  </a:tcPr>
                </a:tc>
                <a:tc>
                  <a:txBody>
                    <a:bodyPr/>
                    <a:lstStyle/>
                    <a:p>
                      <a:pPr algn="ctr">
                        <a:lnSpc>
                          <a:spcPct val="100000"/>
                        </a:lnSpc>
                        <a:spcBef>
                          <a:spcPts val="315"/>
                        </a:spcBef>
                      </a:pPr>
                      <a:r>
                        <a:rPr sz="1800" spc="-50" dirty="0">
                          <a:solidFill>
                            <a:srgbClr val="00AF50"/>
                          </a:solidFill>
                          <a:latin typeface="Wingdings"/>
                          <a:cs typeface="Wingdings"/>
                        </a:rPr>
                        <a:t></a:t>
                      </a:r>
                      <a:endParaRPr sz="1800">
                        <a:latin typeface="Wingdings"/>
                        <a:cs typeface="Wingdings"/>
                      </a:endParaRPr>
                    </a:p>
                  </a:txBody>
                  <a:tcPr marL="0" marR="0" marT="4000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ACCD2"/>
                    </a:solidFill>
                  </a:tcPr>
                </a:tc>
                <a:tc>
                  <a:txBody>
                    <a:bodyPr/>
                    <a:lstStyle/>
                    <a:p>
                      <a:pPr marL="1905" algn="ctr">
                        <a:lnSpc>
                          <a:spcPct val="100000"/>
                        </a:lnSpc>
                        <a:spcBef>
                          <a:spcPts val="315"/>
                        </a:spcBef>
                      </a:pPr>
                      <a:r>
                        <a:rPr sz="1800" spc="-50" dirty="0">
                          <a:solidFill>
                            <a:srgbClr val="C00000"/>
                          </a:solidFill>
                          <a:latin typeface="Arial"/>
                          <a:cs typeface="Arial"/>
                        </a:rPr>
                        <a:t>X</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ACCD2"/>
                    </a:solidFill>
                  </a:tcPr>
                </a:tc>
                <a:tc>
                  <a:txBody>
                    <a:bodyPr/>
                    <a:lstStyle/>
                    <a:p>
                      <a:pPr marL="1905" algn="ctr">
                        <a:lnSpc>
                          <a:spcPct val="100000"/>
                        </a:lnSpc>
                        <a:spcBef>
                          <a:spcPts val="315"/>
                        </a:spcBef>
                      </a:pPr>
                      <a:r>
                        <a:rPr sz="1800" spc="-50" dirty="0">
                          <a:solidFill>
                            <a:srgbClr val="C00000"/>
                          </a:solidFill>
                          <a:latin typeface="Arial"/>
                          <a:cs typeface="Arial"/>
                        </a:rPr>
                        <a:t>X</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ACCD2"/>
                    </a:solidFill>
                  </a:tcPr>
                </a:tc>
                <a:tc>
                  <a:txBody>
                    <a:bodyPr/>
                    <a:lstStyle/>
                    <a:p>
                      <a:pPr marL="2540" algn="ctr">
                        <a:lnSpc>
                          <a:spcPct val="100000"/>
                        </a:lnSpc>
                        <a:spcBef>
                          <a:spcPts val="315"/>
                        </a:spcBef>
                      </a:pPr>
                      <a:r>
                        <a:rPr sz="1800" spc="-50" dirty="0">
                          <a:solidFill>
                            <a:srgbClr val="C00000"/>
                          </a:solidFill>
                          <a:latin typeface="Arial"/>
                          <a:cs typeface="Arial"/>
                        </a:rPr>
                        <a:t>X</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ACCD2"/>
                    </a:solidFill>
                  </a:tcPr>
                </a:tc>
                <a:tc>
                  <a:txBody>
                    <a:bodyPr/>
                    <a:lstStyle/>
                    <a:p>
                      <a:pPr marL="3810" algn="ctr">
                        <a:lnSpc>
                          <a:spcPct val="100000"/>
                        </a:lnSpc>
                        <a:spcBef>
                          <a:spcPts val="315"/>
                        </a:spcBef>
                      </a:pPr>
                      <a:r>
                        <a:rPr sz="1800" spc="-50" dirty="0">
                          <a:solidFill>
                            <a:srgbClr val="C00000"/>
                          </a:solidFill>
                          <a:latin typeface="Arial"/>
                          <a:cs typeface="Arial"/>
                        </a:rPr>
                        <a:t>X</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ACCD2"/>
                    </a:solidFill>
                  </a:tcPr>
                </a:tc>
                <a:tc>
                  <a:txBody>
                    <a:bodyPr/>
                    <a:lstStyle/>
                    <a:p>
                      <a:pPr marL="3175" algn="ctr">
                        <a:lnSpc>
                          <a:spcPct val="100000"/>
                        </a:lnSpc>
                        <a:spcBef>
                          <a:spcPts val="315"/>
                        </a:spcBef>
                      </a:pPr>
                      <a:r>
                        <a:rPr sz="1800" spc="-50" dirty="0">
                          <a:solidFill>
                            <a:srgbClr val="C00000"/>
                          </a:solidFill>
                          <a:latin typeface="Arial"/>
                          <a:cs typeface="Arial"/>
                        </a:rPr>
                        <a:t>X</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ACCD2"/>
                    </a:solidFill>
                  </a:tcPr>
                </a:tc>
                <a:tc>
                  <a:txBody>
                    <a:bodyPr/>
                    <a:lstStyle/>
                    <a:p>
                      <a:pPr marL="4445" algn="ctr">
                        <a:lnSpc>
                          <a:spcPct val="100000"/>
                        </a:lnSpc>
                        <a:spcBef>
                          <a:spcPts val="315"/>
                        </a:spcBef>
                      </a:pPr>
                      <a:r>
                        <a:rPr sz="1800" spc="-50" dirty="0">
                          <a:solidFill>
                            <a:srgbClr val="C00000"/>
                          </a:solidFill>
                          <a:latin typeface="Arial"/>
                          <a:cs typeface="Arial"/>
                        </a:rPr>
                        <a:t>X</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ACCD2"/>
                    </a:solidFill>
                  </a:tcPr>
                </a:tc>
                <a:extLst>
                  <a:ext uri="{0D108BD9-81ED-4DB2-BD59-A6C34878D82A}">
                    <a16:rowId xmlns:a16="http://schemas.microsoft.com/office/drawing/2014/main" val="10001"/>
                  </a:ext>
                </a:extLst>
              </a:tr>
              <a:tr h="1188720">
                <a:tc>
                  <a:txBody>
                    <a:bodyPr/>
                    <a:lstStyle/>
                    <a:p>
                      <a:pPr marL="130810" marR="121920" indent="-635" algn="ctr">
                        <a:lnSpc>
                          <a:spcPct val="100000"/>
                        </a:lnSpc>
                        <a:spcBef>
                          <a:spcPts val="315"/>
                        </a:spcBef>
                      </a:pPr>
                      <a:r>
                        <a:rPr sz="1800" dirty="0">
                          <a:latin typeface="Arial"/>
                          <a:cs typeface="Arial"/>
                        </a:rPr>
                        <a:t>Periodos</a:t>
                      </a:r>
                      <a:r>
                        <a:rPr sz="1800" spc="-20" dirty="0">
                          <a:latin typeface="Arial"/>
                          <a:cs typeface="Arial"/>
                        </a:rPr>
                        <a:t> </a:t>
                      </a:r>
                      <a:r>
                        <a:rPr sz="1800" dirty="0">
                          <a:latin typeface="Arial"/>
                          <a:cs typeface="Arial"/>
                        </a:rPr>
                        <a:t>de</a:t>
                      </a:r>
                      <a:r>
                        <a:rPr sz="1800" spc="-20" dirty="0">
                          <a:latin typeface="Arial"/>
                          <a:cs typeface="Arial"/>
                        </a:rPr>
                        <a:t> </a:t>
                      </a:r>
                      <a:r>
                        <a:rPr sz="1800" spc="-50" dirty="0">
                          <a:latin typeface="Arial"/>
                          <a:cs typeface="Arial"/>
                        </a:rPr>
                        <a:t>8 </a:t>
                      </a:r>
                      <a:r>
                        <a:rPr sz="1800" spc="-20" dirty="0">
                          <a:latin typeface="Arial"/>
                          <a:cs typeface="Arial"/>
                        </a:rPr>
                        <a:t>días </a:t>
                      </a:r>
                      <a:r>
                        <a:rPr sz="1800" dirty="0">
                          <a:latin typeface="Arial"/>
                          <a:cs typeface="Arial"/>
                        </a:rPr>
                        <a:t>consecutivos</a:t>
                      </a:r>
                      <a:r>
                        <a:rPr sz="1800" spc="-40" dirty="0">
                          <a:latin typeface="Arial"/>
                          <a:cs typeface="Arial"/>
                        </a:rPr>
                        <a:t> </a:t>
                      </a:r>
                      <a:r>
                        <a:rPr sz="1800" spc="-50" dirty="0">
                          <a:latin typeface="Arial"/>
                          <a:cs typeface="Arial"/>
                        </a:rPr>
                        <a:t>o </a:t>
                      </a:r>
                      <a:r>
                        <a:rPr sz="1800" spc="-10" dirty="0">
                          <a:latin typeface="Arial"/>
                          <a:cs typeface="Arial"/>
                        </a:rPr>
                        <a:t>mayores</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tc>
                  <a:txBody>
                    <a:bodyPr/>
                    <a:lstStyle/>
                    <a:p>
                      <a:pPr marL="1270" algn="ctr">
                        <a:lnSpc>
                          <a:spcPct val="100000"/>
                        </a:lnSpc>
                        <a:spcBef>
                          <a:spcPts val="315"/>
                        </a:spcBef>
                      </a:pPr>
                      <a:r>
                        <a:rPr sz="1800" spc="-50" dirty="0">
                          <a:solidFill>
                            <a:srgbClr val="C00000"/>
                          </a:solidFill>
                          <a:latin typeface="Arial"/>
                          <a:cs typeface="Arial"/>
                        </a:rPr>
                        <a:t>X</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tc>
                  <a:txBody>
                    <a:bodyPr/>
                    <a:lstStyle/>
                    <a:p>
                      <a:pPr marL="1905" algn="ctr">
                        <a:lnSpc>
                          <a:spcPct val="100000"/>
                        </a:lnSpc>
                        <a:spcBef>
                          <a:spcPts val="315"/>
                        </a:spcBef>
                      </a:pPr>
                      <a:r>
                        <a:rPr sz="1800" spc="-50" dirty="0">
                          <a:solidFill>
                            <a:srgbClr val="C00000"/>
                          </a:solidFill>
                          <a:latin typeface="Arial"/>
                          <a:cs typeface="Arial"/>
                        </a:rPr>
                        <a:t>X</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tc>
                  <a:txBody>
                    <a:bodyPr/>
                    <a:lstStyle/>
                    <a:p>
                      <a:pPr marL="1905" algn="ctr">
                        <a:lnSpc>
                          <a:spcPct val="100000"/>
                        </a:lnSpc>
                        <a:spcBef>
                          <a:spcPts val="315"/>
                        </a:spcBef>
                      </a:pPr>
                      <a:r>
                        <a:rPr sz="1800" spc="-50" dirty="0">
                          <a:solidFill>
                            <a:srgbClr val="C00000"/>
                          </a:solidFill>
                          <a:latin typeface="Arial"/>
                          <a:cs typeface="Arial"/>
                        </a:rPr>
                        <a:t>X</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tc>
                  <a:txBody>
                    <a:bodyPr/>
                    <a:lstStyle/>
                    <a:p>
                      <a:pPr marL="2540" algn="ctr">
                        <a:lnSpc>
                          <a:spcPct val="100000"/>
                        </a:lnSpc>
                        <a:spcBef>
                          <a:spcPts val="315"/>
                        </a:spcBef>
                      </a:pPr>
                      <a:r>
                        <a:rPr sz="1800" spc="-50" dirty="0">
                          <a:solidFill>
                            <a:srgbClr val="C00000"/>
                          </a:solidFill>
                          <a:latin typeface="Arial"/>
                          <a:cs typeface="Arial"/>
                        </a:rPr>
                        <a:t>X</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tc>
                  <a:txBody>
                    <a:bodyPr/>
                    <a:lstStyle/>
                    <a:p>
                      <a:pPr marL="3810" algn="ctr">
                        <a:lnSpc>
                          <a:spcPct val="100000"/>
                        </a:lnSpc>
                        <a:spcBef>
                          <a:spcPts val="315"/>
                        </a:spcBef>
                      </a:pPr>
                      <a:r>
                        <a:rPr sz="1800" spc="-50" dirty="0">
                          <a:solidFill>
                            <a:srgbClr val="C00000"/>
                          </a:solidFill>
                          <a:latin typeface="Arial"/>
                          <a:cs typeface="Arial"/>
                        </a:rPr>
                        <a:t>X</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tc>
                  <a:txBody>
                    <a:bodyPr/>
                    <a:lstStyle/>
                    <a:p>
                      <a:pPr marL="3175" algn="ctr">
                        <a:lnSpc>
                          <a:spcPct val="100000"/>
                        </a:lnSpc>
                        <a:spcBef>
                          <a:spcPts val="315"/>
                        </a:spcBef>
                      </a:pPr>
                      <a:r>
                        <a:rPr sz="1800" spc="-50" dirty="0">
                          <a:solidFill>
                            <a:srgbClr val="C00000"/>
                          </a:solidFill>
                          <a:latin typeface="Arial"/>
                          <a:cs typeface="Arial"/>
                        </a:rPr>
                        <a:t>X</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tc>
                  <a:txBody>
                    <a:bodyPr/>
                    <a:lstStyle/>
                    <a:p>
                      <a:pPr marL="4445" algn="ctr">
                        <a:lnSpc>
                          <a:spcPct val="100000"/>
                        </a:lnSpc>
                        <a:spcBef>
                          <a:spcPts val="315"/>
                        </a:spcBef>
                      </a:pPr>
                      <a:r>
                        <a:rPr sz="1800" spc="-50" dirty="0">
                          <a:solidFill>
                            <a:srgbClr val="C00000"/>
                          </a:solidFill>
                          <a:latin typeface="Arial"/>
                          <a:cs typeface="Arial"/>
                        </a:rPr>
                        <a:t>X</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extLst>
                  <a:ext uri="{0D108BD9-81ED-4DB2-BD59-A6C34878D82A}">
                    <a16:rowId xmlns:a16="http://schemas.microsoft.com/office/drawing/2014/main" val="10002"/>
                  </a:ext>
                </a:extLst>
              </a:tr>
              <a:tr h="914400">
                <a:tc>
                  <a:txBody>
                    <a:bodyPr/>
                    <a:lstStyle/>
                    <a:p>
                      <a:pPr marL="105410" marR="98425" algn="ctr">
                        <a:lnSpc>
                          <a:spcPct val="100000"/>
                        </a:lnSpc>
                        <a:spcBef>
                          <a:spcPts val="320"/>
                        </a:spcBef>
                      </a:pPr>
                      <a:r>
                        <a:rPr sz="1800" dirty="0">
                          <a:latin typeface="Arial"/>
                          <a:cs typeface="Arial"/>
                        </a:rPr>
                        <a:t>Amparadas</a:t>
                      </a:r>
                      <a:r>
                        <a:rPr sz="1800" spc="-40" dirty="0">
                          <a:latin typeface="Arial"/>
                          <a:cs typeface="Arial"/>
                        </a:rPr>
                        <a:t> </a:t>
                      </a:r>
                      <a:r>
                        <a:rPr sz="1800" spc="-25" dirty="0">
                          <a:latin typeface="Arial"/>
                          <a:cs typeface="Arial"/>
                        </a:rPr>
                        <a:t>por </a:t>
                      </a:r>
                      <a:r>
                        <a:rPr sz="1800" spc="-10" dirty="0">
                          <a:latin typeface="Arial"/>
                          <a:cs typeface="Arial"/>
                        </a:rPr>
                        <a:t>incapacidades médicas</a:t>
                      </a:r>
                      <a:endParaRPr sz="18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ACCD2"/>
                    </a:solidFill>
                  </a:tcPr>
                </a:tc>
                <a:tc>
                  <a:txBody>
                    <a:bodyPr/>
                    <a:lstStyle/>
                    <a:p>
                      <a:pPr marL="1270" algn="ctr">
                        <a:lnSpc>
                          <a:spcPct val="100000"/>
                        </a:lnSpc>
                        <a:spcBef>
                          <a:spcPts val="320"/>
                        </a:spcBef>
                      </a:pPr>
                      <a:r>
                        <a:rPr sz="1800" spc="-50" dirty="0">
                          <a:solidFill>
                            <a:srgbClr val="C00000"/>
                          </a:solidFill>
                          <a:latin typeface="Arial"/>
                          <a:cs typeface="Arial"/>
                        </a:rPr>
                        <a:t>X</a:t>
                      </a:r>
                      <a:endParaRPr sz="18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ACCD2"/>
                    </a:solidFill>
                  </a:tcPr>
                </a:tc>
                <a:tc>
                  <a:txBody>
                    <a:bodyPr/>
                    <a:lstStyle/>
                    <a:p>
                      <a:pPr marL="1905" algn="ctr">
                        <a:lnSpc>
                          <a:spcPct val="100000"/>
                        </a:lnSpc>
                        <a:spcBef>
                          <a:spcPts val="320"/>
                        </a:spcBef>
                      </a:pPr>
                      <a:r>
                        <a:rPr sz="1800" spc="-50" dirty="0">
                          <a:solidFill>
                            <a:srgbClr val="C00000"/>
                          </a:solidFill>
                          <a:latin typeface="Arial"/>
                          <a:cs typeface="Arial"/>
                        </a:rPr>
                        <a:t>X</a:t>
                      </a:r>
                      <a:endParaRPr sz="18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ACCD2"/>
                    </a:solidFill>
                  </a:tcPr>
                </a:tc>
                <a:tc>
                  <a:txBody>
                    <a:bodyPr/>
                    <a:lstStyle/>
                    <a:p>
                      <a:pPr marL="1905" algn="ctr">
                        <a:lnSpc>
                          <a:spcPct val="100000"/>
                        </a:lnSpc>
                        <a:spcBef>
                          <a:spcPts val="320"/>
                        </a:spcBef>
                      </a:pPr>
                      <a:r>
                        <a:rPr sz="1800" spc="-50" dirty="0">
                          <a:solidFill>
                            <a:srgbClr val="C00000"/>
                          </a:solidFill>
                          <a:latin typeface="Arial"/>
                          <a:cs typeface="Arial"/>
                        </a:rPr>
                        <a:t>X</a:t>
                      </a:r>
                      <a:endParaRPr sz="18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ACCD2"/>
                    </a:solidFill>
                  </a:tcPr>
                </a:tc>
                <a:tc>
                  <a:txBody>
                    <a:bodyPr/>
                    <a:lstStyle/>
                    <a:p>
                      <a:pPr marL="2540" algn="ctr">
                        <a:lnSpc>
                          <a:spcPct val="100000"/>
                        </a:lnSpc>
                        <a:spcBef>
                          <a:spcPts val="320"/>
                        </a:spcBef>
                      </a:pPr>
                      <a:r>
                        <a:rPr sz="1800" spc="-50" dirty="0">
                          <a:solidFill>
                            <a:srgbClr val="C00000"/>
                          </a:solidFill>
                          <a:latin typeface="Arial"/>
                          <a:cs typeface="Arial"/>
                        </a:rPr>
                        <a:t>X</a:t>
                      </a:r>
                      <a:endParaRPr sz="18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ACCD2"/>
                    </a:solidFill>
                  </a:tcPr>
                </a:tc>
                <a:tc>
                  <a:txBody>
                    <a:bodyPr/>
                    <a:lstStyle/>
                    <a:p>
                      <a:pPr marL="635" algn="ctr">
                        <a:lnSpc>
                          <a:spcPct val="100000"/>
                        </a:lnSpc>
                        <a:spcBef>
                          <a:spcPts val="320"/>
                        </a:spcBef>
                      </a:pPr>
                      <a:r>
                        <a:rPr sz="1800" spc="-50" dirty="0">
                          <a:solidFill>
                            <a:srgbClr val="00AF50"/>
                          </a:solidFill>
                          <a:latin typeface="Wingdings"/>
                          <a:cs typeface="Wingdings"/>
                        </a:rPr>
                        <a:t></a:t>
                      </a:r>
                      <a:endParaRPr sz="1800">
                        <a:latin typeface="Wingdings"/>
                        <a:cs typeface="Wingdings"/>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ACCD2"/>
                    </a:solidFill>
                  </a:tcPr>
                </a:tc>
                <a:tc>
                  <a:txBody>
                    <a:bodyPr/>
                    <a:lstStyle/>
                    <a:p>
                      <a:pPr marL="3175" algn="ctr">
                        <a:lnSpc>
                          <a:spcPct val="100000"/>
                        </a:lnSpc>
                        <a:spcBef>
                          <a:spcPts val="320"/>
                        </a:spcBef>
                      </a:pPr>
                      <a:r>
                        <a:rPr sz="1800" spc="-50" dirty="0">
                          <a:solidFill>
                            <a:srgbClr val="C00000"/>
                          </a:solidFill>
                          <a:latin typeface="Arial"/>
                          <a:cs typeface="Arial"/>
                        </a:rPr>
                        <a:t>X</a:t>
                      </a:r>
                      <a:endParaRPr sz="18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ACCD2"/>
                    </a:solidFill>
                  </a:tcPr>
                </a:tc>
                <a:tc>
                  <a:txBody>
                    <a:bodyPr/>
                    <a:lstStyle/>
                    <a:p>
                      <a:pPr marL="4445" algn="ctr">
                        <a:lnSpc>
                          <a:spcPct val="100000"/>
                        </a:lnSpc>
                        <a:spcBef>
                          <a:spcPts val="320"/>
                        </a:spcBef>
                      </a:pPr>
                      <a:r>
                        <a:rPr sz="1800" spc="-50" dirty="0">
                          <a:solidFill>
                            <a:srgbClr val="C00000"/>
                          </a:solidFill>
                          <a:latin typeface="Arial"/>
                          <a:cs typeface="Arial"/>
                        </a:rPr>
                        <a:t>X</a:t>
                      </a:r>
                      <a:endParaRPr sz="18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ACCD2"/>
                    </a:solid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98628" rIns="0" bIns="0" rtlCol="0">
            <a:spAutoFit/>
          </a:bodyPr>
          <a:lstStyle/>
          <a:p>
            <a:pPr marL="12700">
              <a:lnSpc>
                <a:spcPts val="4250"/>
              </a:lnSpc>
              <a:spcBef>
                <a:spcPts val="100"/>
              </a:spcBef>
            </a:pPr>
            <a:r>
              <a:rPr dirty="0"/>
              <a:t>Integración</a:t>
            </a:r>
            <a:r>
              <a:rPr spc="-45" dirty="0"/>
              <a:t> </a:t>
            </a:r>
            <a:r>
              <a:rPr dirty="0"/>
              <a:t>del</a:t>
            </a:r>
            <a:r>
              <a:rPr spc="-30" dirty="0"/>
              <a:t> </a:t>
            </a:r>
            <a:r>
              <a:rPr spc="-25" dirty="0"/>
              <a:t>SBC</a:t>
            </a:r>
          </a:p>
          <a:p>
            <a:pPr marL="12700">
              <a:lnSpc>
                <a:spcPts val="1850"/>
              </a:lnSpc>
            </a:pPr>
            <a:r>
              <a:rPr sz="1600" dirty="0"/>
              <a:t>Art.</a:t>
            </a:r>
            <a:r>
              <a:rPr sz="1600" spc="-5" dirty="0"/>
              <a:t> </a:t>
            </a:r>
            <a:r>
              <a:rPr sz="1600" dirty="0"/>
              <a:t>27</a:t>
            </a:r>
            <a:r>
              <a:rPr sz="1600" spc="-25" dirty="0"/>
              <a:t> LSS</a:t>
            </a:r>
            <a:endParaRPr sz="1600"/>
          </a:p>
        </p:txBody>
      </p:sp>
      <p:sp>
        <p:nvSpPr>
          <p:cNvPr id="3" name="object 3"/>
          <p:cNvSpPr/>
          <p:nvPr/>
        </p:nvSpPr>
        <p:spPr>
          <a:xfrm>
            <a:off x="8003451" y="3883967"/>
            <a:ext cx="839469" cy="201295"/>
          </a:xfrm>
          <a:custGeom>
            <a:avLst/>
            <a:gdLst/>
            <a:ahLst/>
            <a:cxnLst/>
            <a:rect l="l" t="t" r="r" b="b"/>
            <a:pathLst>
              <a:path w="839470" h="201295">
                <a:moveTo>
                  <a:pt x="0" y="201300"/>
                </a:moveTo>
                <a:lnTo>
                  <a:pt x="839456" y="201300"/>
                </a:lnTo>
                <a:lnTo>
                  <a:pt x="839456" y="0"/>
                </a:lnTo>
                <a:lnTo>
                  <a:pt x="0" y="0"/>
                </a:lnTo>
                <a:lnTo>
                  <a:pt x="0" y="201300"/>
                </a:lnTo>
                <a:close/>
              </a:path>
            </a:pathLst>
          </a:custGeom>
          <a:solidFill>
            <a:srgbClr val="BEBEBE"/>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aphicFrame>
        <p:nvGraphicFramePr>
          <p:cNvPr id="4" name="object 4"/>
          <p:cNvGraphicFramePr>
            <a:graphicFrameLocks noGrp="1"/>
          </p:cNvGraphicFramePr>
          <p:nvPr/>
        </p:nvGraphicFramePr>
        <p:xfrm>
          <a:off x="2509773" y="2590756"/>
          <a:ext cx="7176767" cy="1683385"/>
        </p:xfrm>
        <a:graphic>
          <a:graphicData uri="http://schemas.openxmlformats.org/drawingml/2006/table">
            <a:tbl>
              <a:tblPr firstRow="1" bandRow="1">
                <a:tableStyleId>{2D5ABB26-0587-4C30-8999-92F81FD0307C}</a:tableStyleId>
              </a:tblPr>
              <a:tblGrid>
                <a:gridCol w="1007110">
                  <a:extLst>
                    <a:ext uri="{9D8B030D-6E8A-4147-A177-3AD203B41FA5}">
                      <a16:colId xmlns:a16="http://schemas.microsoft.com/office/drawing/2014/main" val="20000"/>
                    </a:ext>
                  </a:extLst>
                </a:gridCol>
                <a:gridCol w="2760344">
                  <a:extLst>
                    <a:ext uri="{9D8B030D-6E8A-4147-A177-3AD203B41FA5}">
                      <a16:colId xmlns:a16="http://schemas.microsoft.com/office/drawing/2014/main" val="20001"/>
                    </a:ext>
                  </a:extLst>
                </a:gridCol>
                <a:gridCol w="1725929">
                  <a:extLst>
                    <a:ext uri="{9D8B030D-6E8A-4147-A177-3AD203B41FA5}">
                      <a16:colId xmlns:a16="http://schemas.microsoft.com/office/drawing/2014/main" val="20002"/>
                    </a:ext>
                  </a:extLst>
                </a:gridCol>
                <a:gridCol w="1683384">
                  <a:extLst>
                    <a:ext uri="{9D8B030D-6E8A-4147-A177-3AD203B41FA5}">
                      <a16:colId xmlns:a16="http://schemas.microsoft.com/office/drawing/2014/main" val="20003"/>
                    </a:ext>
                  </a:extLst>
                </a:gridCol>
              </a:tblGrid>
              <a:tr h="363855">
                <a:tc gridSpan="4">
                  <a:txBody>
                    <a:bodyPr/>
                    <a:lstStyle/>
                    <a:p>
                      <a:pPr marL="18415">
                        <a:lnSpc>
                          <a:spcPct val="100000"/>
                        </a:lnSpc>
                        <a:spcBef>
                          <a:spcPts val="30"/>
                        </a:spcBef>
                      </a:pPr>
                      <a:r>
                        <a:rPr sz="1100" b="1" dirty="0">
                          <a:solidFill>
                            <a:srgbClr val="001F5F"/>
                          </a:solidFill>
                          <a:latin typeface="Arial"/>
                          <a:cs typeface="Arial"/>
                        </a:rPr>
                        <a:t>Integración</a:t>
                      </a:r>
                      <a:r>
                        <a:rPr sz="1100" b="1" spc="5" dirty="0">
                          <a:solidFill>
                            <a:srgbClr val="001F5F"/>
                          </a:solidFill>
                          <a:latin typeface="Arial"/>
                          <a:cs typeface="Arial"/>
                        </a:rPr>
                        <a:t> </a:t>
                      </a:r>
                      <a:r>
                        <a:rPr sz="1100" b="1" spc="-10" dirty="0">
                          <a:solidFill>
                            <a:srgbClr val="001F5F"/>
                          </a:solidFill>
                          <a:latin typeface="Arial"/>
                          <a:cs typeface="Arial"/>
                        </a:rPr>
                        <a:t>anualizada</a:t>
                      </a:r>
                      <a:endParaRPr sz="1100">
                        <a:latin typeface="Arial"/>
                        <a:cs typeface="Arial"/>
                      </a:endParaRPr>
                    </a:p>
                  </a:txBody>
                  <a:tcPr marL="0" marR="0" marT="3810" marB="0">
                    <a:solidFill>
                      <a:srgbClr val="FFFFFF"/>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191135">
                <a:tc>
                  <a:txBody>
                    <a:bodyPr/>
                    <a:lstStyle/>
                    <a:p>
                      <a:pPr marL="180975">
                        <a:lnSpc>
                          <a:spcPts val="1305"/>
                        </a:lnSpc>
                        <a:spcBef>
                          <a:spcPts val="105"/>
                        </a:spcBef>
                      </a:pPr>
                      <a:r>
                        <a:rPr sz="1100" b="1" spc="-10" dirty="0">
                          <a:solidFill>
                            <a:srgbClr val="FFFFFF"/>
                          </a:solidFill>
                          <a:latin typeface="Arial"/>
                          <a:cs typeface="Arial"/>
                        </a:rPr>
                        <a:t>Concepto</a:t>
                      </a:r>
                      <a:endParaRPr sz="1100">
                        <a:latin typeface="Arial"/>
                        <a:cs typeface="Arial"/>
                      </a:endParaRPr>
                    </a:p>
                  </a:txBody>
                  <a:tcPr marL="0" marR="0" marT="13335" marB="0">
                    <a:solidFill>
                      <a:srgbClr val="001F5F"/>
                    </a:solidFill>
                  </a:tcPr>
                </a:tc>
                <a:tc>
                  <a:txBody>
                    <a:bodyPr/>
                    <a:lstStyle/>
                    <a:p>
                      <a:pPr marR="156845" algn="ctr">
                        <a:lnSpc>
                          <a:spcPts val="1305"/>
                        </a:lnSpc>
                        <a:spcBef>
                          <a:spcPts val="105"/>
                        </a:spcBef>
                      </a:pPr>
                      <a:r>
                        <a:rPr sz="1100" b="1" spc="-10" dirty="0">
                          <a:solidFill>
                            <a:srgbClr val="FFFFFF"/>
                          </a:solidFill>
                          <a:latin typeface="Arial"/>
                          <a:cs typeface="Arial"/>
                        </a:rPr>
                        <a:t>Fórmula</a:t>
                      </a:r>
                      <a:endParaRPr sz="1100">
                        <a:latin typeface="Arial"/>
                        <a:cs typeface="Arial"/>
                      </a:endParaRPr>
                    </a:p>
                  </a:txBody>
                  <a:tcPr marL="0" marR="0" marT="13335" marB="0">
                    <a:solidFill>
                      <a:srgbClr val="001F5F"/>
                    </a:solidFill>
                  </a:tcPr>
                </a:tc>
                <a:tc>
                  <a:txBody>
                    <a:bodyPr/>
                    <a:lstStyle/>
                    <a:p>
                      <a:pPr marL="400050">
                        <a:lnSpc>
                          <a:spcPts val="1305"/>
                        </a:lnSpc>
                        <a:spcBef>
                          <a:spcPts val="105"/>
                        </a:spcBef>
                      </a:pPr>
                      <a:r>
                        <a:rPr sz="1100" b="1" spc="-10" dirty="0">
                          <a:solidFill>
                            <a:srgbClr val="FFFFFF"/>
                          </a:solidFill>
                          <a:latin typeface="Arial"/>
                          <a:cs typeface="Arial"/>
                        </a:rPr>
                        <a:t>Sustitución</a:t>
                      </a:r>
                      <a:endParaRPr sz="1100">
                        <a:latin typeface="Arial"/>
                        <a:cs typeface="Arial"/>
                      </a:endParaRPr>
                    </a:p>
                  </a:txBody>
                  <a:tcPr marL="0" marR="0" marT="13335" marB="0">
                    <a:solidFill>
                      <a:srgbClr val="001F5F"/>
                    </a:solidFill>
                  </a:tcPr>
                </a:tc>
                <a:tc>
                  <a:txBody>
                    <a:bodyPr/>
                    <a:lstStyle/>
                    <a:p>
                      <a:pPr marL="95250">
                        <a:lnSpc>
                          <a:spcPts val="1305"/>
                        </a:lnSpc>
                        <a:spcBef>
                          <a:spcPts val="105"/>
                        </a:spcBef>
                      </a:pPr>
                      <a:r>
                        <a:rPr sz="1100" b="1" dirty="0">
                          <a:solidFill>
                            <a:srgbClr val="FFFFFF"/>
                          </a:solidFill>
                          <a:latin typeface="Arial"/>
                          <a:cs typeface="Arial"/>
                        </a:rPr>
                        <a:t>Salario</a:t>
                      </a:r>
                      <a:r>
                        <a:rPr sz="1100" b="1" spc="-20" dirty="0">
                          <a:solidFill>
                            <a:srgbClr val="FFFFFF"/>
                          </a:solidFill>
                          <a:latin typeface="Arial"/>
                          <a:cs typeface="Arial"/>
                        </a:rPr>
                        <a:t> </a:t>
                      </a:r>
                      <a:r>
                        <a:rPr sz="1100" b="1" dirty="0">
                          <a:solidFill>
                            <a:srgbClr val="FFFFFF"/>
                          </a:solidFill>
                          <a:latin typeface="Arial"/>
                          <a:cs typeface="Arial"/>
                        </a:rPr>
                        <a:t>+</a:t>
                      </a:r>
                      <a:r>
                        <a:rPr sz="1100" b="1" spc="10" dirty="0">
                          <a:solidFill>
                            <a:srgbClr val="FFFFFF"/>
                          </a:solidFill>
                          <a:latin typeface="Arial"/>
                          <a:cs typeface="Arial"/>
                        </a:rPr>
                        <a:t> </a:t>
                      </a:r>
                      <a:r>
                        <a:rPr sz="1100" b="1" spc="-10" dirty="0">
                          <a:solidFill>
                            <a:srgbClr val="FFFFFF"/>
                          </a:solidFill>
                          <a:latin typeface="Arial"/>
                          <a:cs typeface="Arial"/>
                        </a:rPr>
                        <a:t>prestaciones</a:t>
                      </a:r>
                      <a:endParaRPr sz="1100">
                        <a:latin typeface="Arial"/>
                        <a:cs typeface="Arial"/>
                      </a:endParaRPr>
                    </a:p>
                  </a:txBody>
                  <a:tcPr marL="0" marR="0" marT="13335" marB="0">
                    <a:lnR w="9525">
                      <a:solidFill>
                        <a:srgbClr val="FFFFFF"/>
                      </a:solidFill>
                      <a:prstDash val="solid"/>
                    </a:lnR>
                    <a:solidFill>
                      <a:srgbClr val="001F5F"/>
                    </a:solidFill>
                  </a:tcPr>
                </a:tc>
                <a:extLst>
                  <a:ext uri="{0D108BD9-81ED-4DB2-BD59-A6C34878D82A}">
                    <a16:rowId xmlns:a16="http://schemas.microsoft.com/office/drawing/2014/main" val="10001"/>
                  </a:ext>
                </a:extLst>
              </a:tr>
              <a:tr h="194310">
                <a:tc>
                  <a:txBody>
                    <a:bodyPr/>
                    <a:lstStyle/>
                    <a:p>
                      <a:pPr marL="18415">
                        <a:lnSpc>
                          <a:spcPct val="100000"/>
                        </a:lnSpc>
                        <a:spcBef>
                          <a:spcPts val="105"/>
                        </a:spcBef>
                      </a:pPr>
                      <a:r>
                        <a:rPr sz="1100" spc="-10" dirty="0">
                          <a:latin typeface="Arial"/>
                          <a:cs typeface="Arial"/>
                        </a:rPr>
                        <a:t>Salario</a:t>
                      </a:r>
                      <a:r>
                        <a:rPr sz="1100" spc="-45" dirty="0">
                          <a:latin typeface="Arial"/>
                          <a:cs typeface="Arial"/>
                        </a:rPr>
                        <a:t> </a:t>
                      </a:r>
                      <a:r>
                        <a:rPr sz="1100" spc="-10" dirty="0">
                          <a:latin typeface="Arial"/>
                          <a:cs typeface="Arial"/>
                        </a:rPr>
                        <a:t>anual</a:t>
                      </a:r>
                      <a:endParaRPr sz="1100">
                        <a:latin typeface="Arial"/>
                        <a:cs typeface="Arial"/>
                      </a:endParaRPr>
                    </a:p>
                  </a:txBody>
                  <a:tcPr marL="0" marR="0" marT="13335" marB="0">
                    <a:solidFill>
                      <a:srgbClr val="FFFFFF"/>
                    </a:solidFill>
                  </a:tcPr>
                </a:tc>
                <a:tc>
                  <a:txBody>
                    <a:bodyPr/>
                    <a:lstStyle/>
                    <a:p>
                      <a:pPr marR="147955" algn="ctr">
                        <a:lnSpc>
                          <a:spcPct val="100000"/>
                        </a:lnSpc>
                        <a:spcBef>
                          <a:spcPts val="105"/>
                        </a:spcBef>
                      </a:pPr>
                      <a:r>
                        <a:rPr sz="1100" dirty="0">
                          <a:latin typeface="Arial"/>
                          <a:cs typeface="Arial"/>
                        </a:rPr>
                        <a:t>SD</a:t>
                      </a:r>
                      <a:r>
                        <a:rPr sz="1100" spc="-20" dirty="0">
                          <a:latin typeface="Arial"/>
                          <a:cs typeface="Arial"/>
                        </a:rPr>
                        <a:t> </a:t>
                      </a:r>
                      <a:r>
                        <a:rPr sz="1100" dirty="0">
                          <a:latin typeface="Arial"/>
                          <a:cs typeface="Arial"/>
                        </a:rPr>
                        <a:t>x</a:t>
                      </a:r>
                      <a:r>
                        <a:rPr sz="1100" spc="-65" dirty="0">
                          <a:latin typeface="Arial"/>
                          <a:cs typeface="Arial"/>
                        </a:rPr>
                        <a:t> </a:t>
                      </a:r>
                      <a:r>
                        <a:rPr sz="1100" spc="-10" dirty="0">
                          <a:latin typeface="Arial"/>
                          <a:cs typeface="Arial"/>
                        </a:rPr>
                        <a:t>días</a:t>
                      </a:r>
                      <a:r>
                        <a:rPr sz="1100" spc="5" dirty="0">
                          <a:latin typeface="Arial"/>
                          <a:cs typeface="Arial"/>
                        </a:rPr>
                        <a:t> </a:t>
                      </a:r>
                      <a:r>
                        <a:rPr sz="1100" dirty="0">
                          <a:latin typeface="Arial"/>
                          <a:cs typeface="Arial"/>
                        </a:rPr>
                        <a:t>del</a:t>
                      </a:r>
                      <a:r>
                        <a:rPr sz="1100" spc="-50" dirty="0">
                          <a:latin typeface="Arial"/>
                          <a:cs typeface="Arial"/>
                        </a:rPr>
                        <a:t> </a:t>
                      </a:r>
                      <a:r>
                        <a:rPr sz="1100" spc="-25" dirty="0">
                          <a:latin typeface="Arial"/>
                          <a:cs typeface="Arial"/>
                        </a:rPr>
                        <a:t>año</a:t>
                      </a:r>
                      <a:endParaRPr sz="1100">
                        <a:latin typeface="Arial"/>
                        <a:cs typeface="Arial"/>
                      </a:endParaRPr>
                    </a:p>
                  </a:txBody>
                  <a:tcPr marL="0" marR="0" marT="13335" marB="0">
                    <a:solidFill>
                      <a:srgbClr val="FFFFFF"/>
                    </a:solidFill>
                  </a:tcPr>
                </a:tc>
                <a:tc>
                  <a:txBody>
                    <a:bodyPr/>
                    <a:lstStyle/>
                    <a:p>
                      <a:pPr marL="476250">
                        <a:lnSpc>
                          <a:spcPct val="100000"/>
                        </a:lnSpc>
                        <a:spcBef>
                          <a:spcPts val="105"/>
                        </a:spcBef>
                      </a:pPr>
                      <a:r>
                        <a:rPr sz="1100" dirty="0">
                          <a:latin typeface="Arial"/>
                          <a:cs typeface="Arial"/>
                        </a:rPr>
                        <a:t>250</a:t>
                      </a:r>
                      <a:r>
                        <a:rPr sz="1100" spc="-45" dirty="0">
                          <a:latin typeface="Arial"/>
                          <a:cs typeface="Arial"/>
                        </a:rPr>
                        <a:t> </a:t>
                      </a:r>
                      <a:r>
                        <a:rPr sz="1100" dirty="0">
                          <a:latin typeface="Arial"/>
                          <a:cs typeface="Arial"/>
                        </a:rPr>
                        <a:t>x</a:t>
                      </a:r>
                      <a:r>
                        <a:rPr sz="1100" spc="-55" dirty="0">
                          <a:latin typeface="Arial"/>
                          <a:cs typeface="Arial"/>
                        </a:rPr>
                        <a:t> </a:t>
                      </a:r>
                      <a:r>
                        <a:rPr sz="1100" spc="-25" dirty="0">
                          <a:latin typeface="Arial"/>
                          <a:cs typeface="Arial"/>
                        </a:rPr>
                        <a:t>365</a:t>
                      </a:r>
                      <a:endParaRPr sz="1100">
                        <a:latin typeface="Arial"/>
                        <a:cs typeface="Arial"/>
                      </a:endParaRPr>
                    </a:p>
                  </a:txBody>
                  <a:tcPr marL="0" marR="0" marT="13335" marB="0">
                    <a:solidFill>
                      <a:srgbClr val="FFFFFF"/>
                    </a:solidFill>
                  </a:tcPr>
                </a:tc>
                <a:tc>
                  <a:txBody>
                    <a:bodyPr/>
                    <a:lstStyle/>
                    <a:p>
                      <a:pPr marL="161925">
                        <a:lnSpc>
                          <a:spcPct val="100000"/>
                        </a:lnSpc>
                        <a:spcBef>
                          <a:spcPts val="105"/>
                        </a:spcBef>
                      </a:pPr>
                      <a:r>
                        <a:rPr sz="1100" spc="-10" dirty="0">
                          <a:latin typeface="Arial"/>
                          <a:cs typeface="Arial"/>
                        </a:rPr>
                        <a:t>91,250.00</a:t>
                      </a:r>
                      <a:endParaRPr sz="1100">
                        <a:latin typeface="Arial"/>
                        <a:cs typeface="Arial"/>
                      </a:endParaRPr>
                    </a:p>
                  </a:txBody>
                  <a:tcPr marL="0" marR="0" marT="13335" marB="0">
                    <a:solidFill>
                      <a:srgbClr val="FFFFFF"/>
                    </a:solidFill>
                  </a:tcPr>
                </a:tc>
                <a:extLst>
                  <a:ext uri="{0D108BD9-81ED-4DB2-BD59-A6C34878D82A}">
                    <a16:rowId xmlns:a16="http://schemas.microsoft.com/office/drawing/2014/main" val="10002"/>
                  </a:ext>
                </a:extLst>
              </a:tr>
              <a:tr h="181610">
                <a:tc>
                  <a:txBody>
                    <a:bodyPr/>
                    <a:lstStyle/>
                    <a:p>
                      <a:pPr marL="18415">
                        <a:lnSpc>
                          <a:spcPct val="100000"/>
                        </a:lnSpc>
                        <a:spcBef>
                          <a:spcPts val="5"/>
                        </a:spcBef>
                      </a:pPr>
                      <a:r>
                        <a:rPr sz="1100" dirty="0">
                          <a:latin typeface="Arial"/>
                          <a:cs typeface="Arial"/>
                        </a:rPr>
                        <a:t>P.</a:t>
                      </a:r>
                      <a:r>
                        <a:rPr sz="1100" spc="-10" dirty="0">
                          <a:latin typeface="Arial"/>
                          <a:cs typeface="Arial"/>
                        </a:rPr>
                        <a:t> vacacional</a:t>
                      </a:r>
                      <a:endParaRPr sz="1100">
                        <a:latin typeface="Arial"/>
                        <a:cs typeface="Arial"/>
                      </a:endParaRPr>
                    </a:p>
                  </a:txBody>
                  <a:tcPr marL="0" marR="0" marT="635" marB="0">
                    <a:solidFill>
                      <a:srgbClr val="FFFFFF"/>
                    </a:solidFill>
                  </a:tcPr>
                </a:tc>
                <a:tc>
                  <a:txBody>
                    <a:bodyPr/>
                    <a:lstStyle/>
                    <a:p>
                      <a:pPr marR="153670" algn="ctr">
                        <a:lnSpc>
                          <a:spcPct val="100000"/>
                        </a:lnSpc>
                        <a:spcBef>
                          <a:spcPts val="5"/>
                        </a:spcBef>
                      </a:pPr>
                      <a:r>
                        <a:rPr sz="1100" dirty="0">
                          <a:latin typeface="Arial"/>
                          <a:cs typeface="Arial"/>
                        </a:rPr>
                        <a:t>Días</a:t>
                      </a:r>
                      <a:r>
                        <a:rPr sz="1100" spc="15" dirty="0">
                          <a:latin typeface="Arial"/>
                          <a:cs typeface="Arial"/>
                        </a:rPr>
                        <a:t> </a:t>
                      </a:r>
                      <a:r>
                        <a:rPr sz="1100" dirty="0">
                          <a:latin typeface="Arial"/>
                          <a:cs typeface="Arial"/>
                        </a:rPr>
                        <a:t>de</a:t>
                      </a:r>
                      <a:r>
                        <a:rPr sz="1100" spc="-50" dirty="0">
                          <a:latin typeface="Arial"/>
                          <a:cs typeface="Arial"/>
                        </a:rPr>
                        <a:t> </a:t>
                      </a:r>
                      <a:r>
                        <a:rPr sz="1100" dirty="0">
                          <a:latin typeface="Arial"/>
                          <a:cs typeface="Arial"/>
                        </a:rPr>
                        <a:t>vacaciones</a:t>
                      </a:r>
                      <a:r>
                        <a:rPr sz="1100" spc="15" dirty="0">
                          <a:latin typeface="Arial"/>
                          <a:cs typeface="Arial"/>
                        </a:rPr>
                        <a:t> </a:t>
                      </a:r>
                      <a:r>
                        <a:rPr sz="1100" dirty="0">
                          <a:latin typeface="Arial"/>
                          <a:cs typeface="Arial"/>
                        </a:rPr>
                        <a:t>x</a:t>
                      </a:r>
                      <a:r>
                        <a:rPr sz="1100" spc="-55" dirty="0">
                          <a:latin typeface="Arial"/>
                          <a:cs typeface="Arial"/>
                        </a:rPr>
                        <a:t> </a:t>
                      </a:r>
                      <a:r>
                        <a:rPr sz="1100" dirty="0">
                          <a:latin typeface="Arial"/>
                          <a:cs typeface="Arial"/>
                        </a:rPr>
                        <a:t>SD</a:t>
                      </a:r>
                      <a:r>
                        <a:rPr sz="1100" spc="-10" dirty="0">
                          <a:latin typeface="Arial"/>
                          <a:cs typeface="Arial"/>
                        </a:rPr>
                        <a:t> </a:t>
                      </a:r>
                      <a:r>
                        <a:rPr sz="1100" dirty="0">
                          <a:latin typeface="Arial"/>
                          <a:cs typeface="Arial"/>
                        </a:rPr>
                        <a:t>x</a:t>
                      </a:r>
                      <a:r>
                        <a:rPr sz="1100" spc="-55" dirty="0">
                          <a:latin typeface="Arial"/>
                          <a:cs typeface="Arial"/>
                        </a:rPr>
                        <a:t> </a:t>
                      </a:r>
                      <a:r>
                        <a:rPr sz="1100" dirty="0">
                          <a:latin typeface="Arial"/>
                          <a:cs typeface="Arial"/>
                        </a:rPr>
                        <a:t>%</a:t>
                      </a:r>
                      <a:r>
                        <a:rPr sz="1100" spc="-45" dirty="0">
                          <a:latin typeface="Arial"/>
                          <a:cs typeface="Arial"/>
                        </a:rPr>
                        <a:t> </a:t>
                      </a:r>
                      <a:r>
                        <a:rPr sz="1100" spc="-25" dirty="0">
                          <a:latin typeface="Arial"/>
                          <a:cs typeface="Arial"/>
                        </a:rPr>
                        <a:t>PV</a:t>
                      </a:r>
                      <a:endParaRPr sz="1100">
                        <a:latin typeface="Arial"/>
                        <a:cs typeface="Arial"/>
                      </a:endParaRPr>
                    </a:p>
                  </a:txBody>
                  <a:tcPr marL="0" marR="0" marT="635" marB="0">
                    <a:solidFill>
                      <a:srgbClr val="FFFFFF"/>
                    </a:solidFill>
                  </a:tcPr>
                </a:tc>
                <a:tc>
                  <a:txBody>
                    <a:bodyPr/>
                    <a:lstStyle/>
                    <a:p>
                      <a:pPr marL="313690">
                        <a:lnSpc>
                          <a:spcPct val="100000"/>
                        </a:lnSpc>
                        <a:spcBef>
                          <a:spcPts val="5"/>
                        </a:spcBef>
                      </a:pPr>
                      <a:r>
                        <a:rPr sz="1100" dirty="0">
                          <a:latin typeface="Arial"/>
                          <a:cs typeface="Arial"/>
                        </a:rPr>
                        <a:t>12</a:t>
                      </a:r>
                      <a:r>
                        <a:rPr sz="1100" spc="-40" dirty="0">
                          <a:latin typeface="Arial"/>
                          <a:cs typeface="Arial"/>
                        </a:rPr>
                        <a:t> </a:t>
                      </a:r>
                      <a:r>
                        <a:rPr sz="1100" dirty="0">
                          <a:latin typeface="Arial"/>
                          <a:cs typeface="Arial"/>
                        </a:rPr>
                        <a:t>x</a:t>
                      </a:r>
                      <a:r>
                        <a:rPr sz="1100" spc="-50" dirty="0">
                          <a:latin typeface="Arial"/>
                          <a:cs typeface="Arial"/>
                        </a:rPr>
                        <a:t> </a:t>
                      </a:r>
                      <a:r>
                        <a:rPr sz="1100" dirty="0">
                          <a:latin typeface="Arial"/>
                          <a:cs typeface="Arial"/>
                        </a:rPr>
                        <a:t>250</a:t>
                      </a:r>
                      <a:r>
                        <a:rPr sz="1100" spc="-40" dirty="0">
                          <a:latin typeface="Arial"/>
                          <a:cs typeface="Arial"/>
                        </a:rPr>
                        <a:t> </a:t>
                      </a:r>
                      <a:r>
                        <a:rPr sz="1100" dirty="0">
                          <a:latin typeface="Arial"/>
                          <a:cs typeface="Arial"/>
                        </a:rPr>
                        <a:t>x</a:t>
                      </a:r>
                      <a:r>
                        <a:rPr sz="1100" spc="-50" dirty="0">
                          <a:latin typeface="Arial"/>
                          <a:cs typeface="Arial"/>
                        </a:rPr>
                        <a:t> </a:t>
                      </a:r>
                      <a:r>
                        <a:rPr sz="1100" spc="-20" dirty="0">
                          <a:latin typeface="Arial"/>
                          <a:cs typeface="Arial"/>
                        </a:rPr>
                        <a:t>0.25</a:t>
                      </a:r>
                      <a:endParaRPr sz="1100">
                        <a:latin typeface="Arial"/>
                        <a:cs typeface="Arial"/>
                      </a:endParaRPr>
                    </a:p>
                  </a:txBody>
                  <a:tcPr marL="0" marR="0" marT="635" marB="0">
                    <a:solidFill>
                      <a:srgbClr val="FFFFFF"/>
                    </a:solidFill>
                  </a:tcPr>
                </a:tc>
                <a:tc>
                  <a:txBody>
                    <a:bodyPr/>
                    <a:lstStyle/>
                    <a:p>
                      <a:pPr marL="352425">
                        <a:lnSpc>
                          <a:spcPct val="100000"/>
                        </a:lnSpc>
                        <a:spcBef>
                          <a:spcPts val="5"/>
                        </a:spcBef>
                      </a:pPr>
                      <a:r>
                        <a:rPr sz="1100" spc="-10" dirty="0">
                          <a:latin typeface="Arial"/>
                          <a:cs typeface="Arial"/>
                        </a:rPr>
                        <a:t>750.00</a:t>
                      </a:r>
                      <a:endParaRPr sz="1100">
                        <a:latin typeface="Arial"/>
                        <a:cs typeface="Arial"/>
                      </a:endParaRPr>
                    </a:p>
                  </a:txBody>
                  <a:tcPr marL="0" marR="0" marT="635" marB="0">
                    <a:solidFill>
                      <a:srgbClr val="FFFFFF"/>
                    </a:solidFill>
                  </a:tcPr>
                </a:tc>
                <a:extLst>
                  <a:ext uri="{0D108BD9-81ED-4DB2-BD59-A6C34878D82A}">
                    <a16:rowId xmlns:a16="http://schemas.microsoft.com/office/drawing/2014/main" val="10003"/>
                  </a:ext>
                </a:extLst>
              </a:tr>
              <a:tr h="181610">
                <a:tc>
                  <a:txBody>
                    <a:bodyPr/>
                    <a:lstStyle/>
                    <a:p>
                      <a:pPr marL="18415">
                        <a:lnSpc>
                          <a:spcPct val="100000"/>
                        </a:lnSpc>
                        <a:spcBef>
                          <a:spcPts val="5"/>
                        </a:spcBef>
                      </a:pPr>
                      <a:r>
                        <a:rPr sz="1100" spc="-10" dirty="0">
                          <a:latin typeface="Arial"/>
                          <a:cs typeface="Arial"/>
                        </a:rPr>
                        <a:t>Aguinaldo</a:t>
                      </a:r>
                      <a:endParaRPr sz="1100">
                        <a:latin typeface="Arial"/>
                        <a:cs typeface="Arial"/>
                      </a:endParaRPr>
                    </a:p>
                  </a:txBody>
                  <a:tcPr marL="0" marR="0" marT="635" marB="0">
                    <a:solidFill>
                      <a:srgbClr val="FFFFFF"/>
                    </a:solidFill>
                  </a:tcPr>
                </a:tc>
                <a:tc>
                  <a:txBody>
                    <a:bodyPr/>
                    <a:lstStyle/>
                    <a:p>
                      <a:pPr marR="154305" algn="ctr">
                        <a:lnSpc>
                          <a:spcPct val="100000"/>
                        </a:lnSpc>
                        <a:spcBef>
                          <a:spcPts val="5"/>
                        </a:spcBef>
                      </a:pPr>
                      <a:r>
                        <a:rPr sz="1100" dirty="0">
                          <a:latin typeface="Arial"/>
                          <a:cs typeface="Arial"/>
                        </a:rPr>
                        <a:t>Días</a:t>
                      </a:r>
                      <a:r>
                        <a:rPr sz="1100" spc="5" dirty="0">
                          <a:latin typeface="Arial"/>
                          <a:cs typeface="Arial"/>
                        </a:rPr>
                        <a:t> </a:t>
                      </a:r>
                      <a:r>
                        <a:rPr sz="1100" dirty="0">
                          <a:latin typeface="Arial"/>
                          <a:cs typeface="Arial"/>
                        </a:rPr>
                        <a:t>de</a:t>
                      </a:r>
                      <a:r>
                        <a:rPr sz="1100" spc="-55" dirty="0">
                          <a:latin typeface="Arial"/>
                          <a:cs typeface="Arial"/>
                        </a:rPr>
                        <a:t> </a:t>
                      </a:r>
                      <a:r>
                        <a:rPr sz="1100" spc="-20" dirty="0">
                          <a:latin typeface="Arial"/>
                          <a:cs typeface="Arial"/>
                        </a:rPr>
                        <a:t>aguinaldo</a:t>
                      </a:r>
                      <a:r>
                        <a:rPr sz="1100" spc="-55" dirty="0">
                          <a:latin typeface="Arial"/>
                          <a:cs typeface="Arial"/>
                        </a:rPr>
                        <a:t> </a:t>
                      </a:r>
                      <a:r>
                        <a:rPr sz="1100" dirty="0">
                          <a:latin typeface="Arial"/>
                          <a:cs typeface="Arial"/>
                        </a:rPr>
                        <a:t>por</a:t>
                      </a:r>
                      <a:r>
                        <a:rPr sz="1100" spc="-25" dirty="0">
                          <a:latin typeface="Arial"/>
                          <a:cs typeface="Arial"/>
                        </a:rPr>
                        <a:t> SD</a:t>
                      </a:r>
                      <a:endParaRPr sz="1100">
                        <a:latin typeface="Arial"/>
                        <a:cs typeface="Arial"/>
                      </a:endParaRPr>
                    </a:p>
                  </a:txBody>
                  <a:tcPr marL="0" marR="0" marT="635" marB="0">
                    <a:solidFill>
                      <a:srgbClr val="FFFFFF"/>
                    </a:solidFill>
                  </a:tcPr>
                </a:tc>
                <a:tc>
                  <a:txBody>
                    <a:bodyPr/>
                    <a:lstStyle/>
                    <a:p>
                      <a:pPr marL="514350">
                        <a:lnSpc>
                          <a:spcPct val="100000"/>
                        </a:lnSpc>
                        <a:spcBef>
                          <a:spcPts val="5"/>
                        </a:spcBef>
                      </a:pPr>
                      <a:r>
                        <a:rPr sz="1100" dirty="0">
                          <a:latin typeface="Arial"/>
                          <a:cs typeface="Arial"/>
                        </a:rPr>
                        <a:t>15</a:t>
                      </a:r>
                      <a:r>
                        <a:rPr sz="1100" spc="-35" dirty="0">
                          <a:latin typeface="Arial"/>
                          <a:cs typeface="Arial"/>
                        </a:rPr>
                        <a:t> </a:t>
                      </a:r>
                      <a:r>
                        <a:rPr sz="1100" dirty="0">
                          <a:latin typeface="Arial"/>
                          <a:cs typeface="Arial"/>
                        </a:rPr>
                        <a:t>x</a:t>
                      </a:r>
                      <a:r>
                        <a:rPr sz="1100" spc="-45" dirty="0">
                          <a:latin typeface="Arial"/>
                          <a:cs typeface="Arial"/>
                        </a:rPr>
                        <a:t> </a:t>
                      </a:r>
                      <a:r>
                        <a:rPr sz="1100" spc="-25" dirty="0">
                          <a:latin typeface="Arial"/>
                          <a:cs typeface="Arial"/>
                        </a:rPr>
                        <a:t>250</a:t>
                      </a:r>
                      <a:endParaRPr sz="1100">
                        <a:latin typeface="Arial"/>
                        <a:cs typeface="Arial"/>
                      </a:endParaRPr>
                    </a:p>
                  </a:txBody>
                  <a:tcPr marL="0" marR="0" marT="635" marB="0">
                    <a:solidFill>
                      <a:srgbClr val="FFFFFF"/>
                    </a:solidFill>
                  </a:tcPr>
                </a:tc>
                <a:tc>
                  <a:txBody>
                    <a:bodyPr/>
                    <a:lstStyle/>
                    <a:p>
                      <a:pPr>
                        <a:lnSpc>
                          <a:spcPct val="100000"/>
                        </a:lnSpc>
                        <a:spcBef>
                          <a:spcPts val="5"/>
                        </a:spcBef>
                        <a:tabLst>
                          <a:tab pos="238125" algn="l"/>
                        </a:tabLst>
                      </a:pPr>
                      <a:r>
                        <a:rPr sz="1100" u="sng" dirty="0">
                          <a:uFill>
                            <a:solidFill>
                              <a:srgbClr val="000000"/>
                            </a:solidFill>
                          </a:uFill>
                          <a:latin typeface="Arial"/>
                          <a:cs typeface="Arial"/>
                        </a:rPr>
                        <a:t>	</a:t>
                      </a:r>
                      <a:r>
                        <a:rPr sz="1100" u="sng" spc="-10" dirty="0">
                          <a:uFill>
                            <a:solidFill>
                              <a:srgbClr val="000000"/>
                            </a:solidFill>
                          </a:uFill>
                          <a:latin typeface="Arial"/>
                          <a:cs typeface="Arial"/>
                        </a:rPr>
                        <a:t>3,750.00</a:t>
                      </a:r>
                      <a:r>
                        <a:rPr sz="1100" u="sng" spc="500" dirty="0">
                          <a:uFill>
                            <a:solidFill>
                              <a:srgbClr val="000000"/>
                            </a:solidFill>
                          </a:uFill>
                          <a:latin typeface="Arial"/>
                          <a:cs typeface="Arial"/>
                        </a:rPr>
                        <a:t> </a:t>
                      </a:r>
                      <a:endParaRPr sz="1100">
                        <a:latin typeface="Arial"/>
                        <a:cs typeface="Arial"/>
                      </a:endParaRPr>
                    </a:p>
                  </a:txBody>
                  <a:tcPr marL="0" marR="0" marT="635" marB="0">
                    <a:solidFill>
                      <a:srgbClr val="FFFFFF"/>
                    </a:solidFill>
                  </a:tcPr>
                </a:tc>
                <a:extLst>
                  <a:ext uri="{0D108BD9-81ED-4DB2-BD59-A6C34878D82A}">
                    <a16:rowId xmlns:a16="http://schemas.microsoft.com/office/drawing/2014/main" val="10004"/>
                  </a:ext>
                </a:extLst>
              </a:tr>
              <a:tr h="179070">
                <a:tc>
                  <a:txBody>
                    <a:bodyPr/>
                    <a:lstStyle/>
                    <a:p>
                      <a:pPr>
                        <a:lnSpc>
                          <a:spcPct val="100000"/>
                        </a:lnSpc>
                      </a:pPr>
                      <a:endParaRPr sz="1000">
                        <a:latin typeface="Times New Roman"/>
                        <a:cs typeface="Times New Roman"/>
                      </a:endParaRPr>
                    </a:p>
                  </a:txBody>
                  <a:tcPr marL="0" marR="0" marT="0" marB="0">
                    <a:solidFill>
                      <a:srgbClr val="FFFFFF"/>
                    </a:solidFill>
                  </a:tcPr>
                </a:tc>
                <a:tc>
                  <a:txBody>
                    <a:bodyPr/>
                    <a:lstStyle/>
                    <a:p>
                      <a:pPr>
                        <a:lnSpc>
                          <a:spcPct val="100000"/>
                        </a:lnSpc>
                      </a:pPr>
                      <a:endParaRPr sz="1000">
                        <a:latin typeface="Times New Roman"/>
                        <a:cs typeface="Times New Roman"/>
                      </a:endParaRPr>
                    </a:p>
                  </a:txBody>
                  <a:tcPr marL="0" marR="0" marT="0" marB="0">
                    <a:solidFill>
                      <a:srgbClr val="FFFFFF"/>
                    </a:solidFill>
                  </a:tcPr>
                </a:tc>
                <a:tc>
                  <a:txBody>
                    <a:bodyPr/>
                    <a:lstStyle/>
                    <a:p>
                      <a:pPr>
                        <a:lnSpc>
                          <a:spcPct val="100000"/>
                        </a:lnSpc>
                      </a:pPr>
                      <a:endParaRPr sz="1000">
                        <a:latin typeface="Times New Roman"/>
                        <a:cs typeface="Times New Roman"/>
                      </a:endParaRPr>
                    </a:p>
                  </a:txBody>
                  <a:tcPr marL="0" marR="0" marT="0" marB="0">
                    <a:solidFill>
                      <a:srgbClr val="FFFFFF"/>
                    </a:solidFill>
                  </a:tcPr>
                </a:tc>
                <a:tc>
                  <a:txBody>
                    <a:bodyPr/>
                    <a:lstStyle/>
                    <a:p>
                      <a:pPr marL="161925">
                        <a:lnSpc>
                          <a:spcPts val="1305"/>
                        </a:lnSpc>
                        <a:spcBef>
                          <a:spcPts val="5"/>
                        </a:spcBef>
                      </a:pPr>
                      <a:r>
                        <a:rPr sz="1100" spc="-10" dirty="0">
                          <a:latin typeface="Arial"/>
                          <a:cs typeface="Arial"/>
                        </a:rPr>
                        <a:t>95,750.00</a:t>
                      </a:r>
                      <a:endParaRPr sz="1100">
                        <a:latin typeface="Arial"/>
                        <a:cs typeface="Arial"/>
                      </a:endParaRPr>
                    </a:p>
                  </a:txBody>
                  <a:tcPr marL="0" marR="0" marT="635" marB="0">
                    <a:solidFill>
                      <a:srgbClr val="FFFFFF"/>
                    </a:solidFill>
                  </a:tcPr>
                </a:tc>
                <a:extLst>
                  <a:ext uri="{0D108BD9-81ED-4DB2-BD59-A6C34878D82A}">
                    <a16:rowId xmlns:a16="http://schemas.microsoft.com/office/drawing/2014/main" val="10005"/>
                  </a:ext>
                </a:extLst>
              </a:tr>
              <a:tr h="200660">
                <a:tc>
                  <a:txBody>
                    <a:bodyPr/>
                    <a:lstStyle/>
                    <a:p>
                      <a:pPr marL="333375">
                        <a:lnSpc>
                          <a:spcPct val="100000"/>
                        </a:lnSpc>
                        <a:spcBef>
                          <a:spcPts val="105"/>
                        </a:spcBef>
                      </a:pPr>
                      <a:r>
                        <a:rPr sz="1100" b="1" spc="-25" dirty="0">
                          <a:latin typeface="Arial"/>
                          <a:cs typeface="Arial"/>
                        </a:rPr>
                        <a:t>SBC</a:t>
                      </a:r>
                      <a:endParaRPr sz="1100">
                        <a:latin typeface="Arial"/>
                        <a:cs typeface="Arial"/>
                      </a:endParaRPr>
                    </a:p>
                  </a:txBody>
                  <a:tcPr marL="0" marR="0" marT="13335" marB="0">
                    <a:solidFill>
                      <a:srgbClr val="FFFFFF"/>
                    </a:solidFill>
                  </a:tcPr>
                </a:tc>
                <a:tc>
                  <a:txBody>
                    <a:bodyPr/>
                    <a:lstStyle/>
                    <a:p>
                      <a:pPr marR="149860" algn="ctr">
                        <a:lnSpc>
                          <a:spcPct val="100000"/>
                        </a:lnSpc>
                        <a:spcBef>
                          <a:spcPts val="105"/>
                        </a:spcBef>
                      </a:pPr>
                      <a:r>
                        <a:rPr sz="1100" spc="-10" dirty="0">
                          <a:latin typeface="Arial"/>
                          <a:cs typeface="Arial"/>
                        </a:rPr>
                        <a:t>Salario</a:t>
                      </a:r>
                      <a:r>
                        <a:rPr sz="1100" spc="-65" dirty="0">
                          <a:latin typeface="Arial"/>
                          <a:cs typeface="Arial"/>
                        </a:rPr>
                        <a:t> </a:t>
                      </a:r>
                      <a:r>
                        <a:rPr sz="1100" dirty="0">
                          <a:latin typeface="Arial"/>
                          <a:cs typeface="Arial"/>
                        </a:rPr>
                        <a:t>+</a:t>
                      </a:r>
                      <a:r>
                        <a:rPr sz="1100" spc="-25" dirty="0">
                          <a:latin typeface="Arial"/>
                          <a:cs typeface="Arial"/>
                        </a:rPr>
                        <a:t> </a:t>
                      </a:r>
                      <a:r>
                        <a:rPr sz="1100" dirty="0">
                          <a:latin typeface="Arial"/>
                          <a:cs typeface="Arial"/>
                        </a:rPr>
                        <a:t>prestaciones</a:t>
                      </a:r>
                      <a:r>
                        <a:rPr sz="1100" spc="5" dirty="0">
                          <a:latin typeface="Arial"/>
                          <a:cs typeface="Arial"/>
                        </a:rPr>
                        <a:t> </a:t>
                      </a:r>
                      <a:r>
                        <a:rPr sz="1100" spc="60" dirty="0">
                          <a:latin typeface="Arial"/>
                          <a:cs typeface="Arial"/>
                        </a:rPr>
                        <a:t>÷</a:t>
                      </a:r>
                      <a:r>
                        <a:rPr sz="1100" spc="-75" dirty="0">
                          <a:latin typeface="Arial"/>
                          <a:cs typeface="Arial"/>
                        </a:rPr>
                        <a:t> </a:t>
                      </a:r>
                      <a:r>
                        <a:rPr sz="1100" spc="-10" dirty="0">
                          <a:latin typeface="Arial"/>
                          <a:cs typeface="Arial"/>
                        </a:rPr>
                        <a:t>días</a:t>
                      </a:r>
                      <a:r>
                        <a:rPr sz="1100" dirty="0">
                          <a:latin typeface="Arial"/>
                          <a:cs typeface="Arial"/>
                        </a:rPr>
                        <a:t> del</a:t>
                      </a:r>
                      <a:r>
                        <a:rPr sz="1100" spc="-50" dirty="0">
                          <a:latin typeface="Arial"/>
                          <a:cs typeface="Arial"/>
                        </a:rPr>
                        <a:t> </a:t>
                      </a:r>
                      <a:r>
                        <a:rPr sz="1100" spc="-25" dirty="0">
                          <a:latin typeface="Arial"/>
                          <a:cs typeface="Arial"/>
                        </a:rPr>
                        <a:t>año</a:t>
                      </a:r>
                      <a:endParaRPr sz="1100">
                        <a:latin typeface="Arial"/>
                        <a:cs typeface="Arial"/>
                      </a:endParaRPr>
                    </a:p>
                  </a:txBody>
                  <a:tcPr marL="0" marR="0" marT="13335" marB="0">
                    <a:solidFill>
                      <a:srgbClr val="FFFFFF"/>
                    </a:solidFill>
                  </a:tcPr>
                </a:tc>
                <a:tc>
                  <a:txBody>
                    <a:bodyPr/>
                    <a:lstStyle/>
                    <a:p>
                      <a:pPr marL="400050">
                        <a:lnSpc>
                          <a:spcPct val="100000"/>
                        </a:lnSpc>
                        <a:spcBef>
                          <a:spcPts val="105"/>
                        </a:spcBef>
                      </a:pPr>
                      <a:r>
                        <a:rPr sz="1100" spc="-10" dirty="0">
                          <a:latin typeface="Arial"/>
                          <a:cs typeface="Arial"/>
                        </a:rPr>
                        <a:t>95,750</a:t>
                      </a:r>
                      <a:r>
                        <a:rPr sz="1100" spc="-30" dirty="0">
                          <a:latin typeface="Arial"/>
                          <a:cs typeface="Arial"/>
                        </a:rPr>
                        <a:t> </a:t>
                      </a:r>
                      <a:r>
                        <a:rPr sz="1100" dirty="0">
                          <a:latin typeface="Arial"/>
                          <a:cs typeface="Arial"/>
                        </a:rPr>
                        <a:t>/</a:t>
                      </a:r>
                      <a:r>
                        <a:rPr sz="1100" spc="-20" dirty="0">
                          <a:latin typeface="Arial"/>
                          <a:cs typeface="Arial"/>
                        </a:rPr>
                        <a:t> </a:t>
                      </a:r>
                      <a:r>
                        <a:rPr sz="1100" spc="-25" dirty="0">
                          <a:latin typeface="Arial"/>
                          <a:cs typeface="Arial"/>
                        </a:rPr>
                        <a:t>365</a:t>
                      </a:r>
                      <a:endParaRPr sz="1100">
                        <a:latin typeface="Arial"/>
                        <a:cs typeface="Arial"/>
                      </a:endParaRPr>
                    </a:p>
                  </a:txBody>
                  <a:tcPr marL="0" marR="0" marT="13335" marB="0">
                    <a:solidFill>
                      <a:srgbClr val="FFFFFF"/>
                    </a:solidFill>
                  </a:tcPr>
                </a:tc>
                <a:tc>
                  <a:txBody>
                    <a:bodyPr/>
                    <a:lstStyle/>
                    <a:p>
                      <a:pPr marL="76200">
                        <a:lnSpc>
                          <a:spcPct val="100000"/>
                        </a:lnSpc>
                        <a:spcBef>
                          <a:spcPts val="105"/>
                        </a:spcBef>
                        <a:tabLst>
                          <a:tab pos="352425" algn="l"/>
                        </a:tabLst>
                      </a:pPr>
                      <a:r>
                        <a:rPr sz="1100" b="1" spc="-50" dirty="0">
                          <a:latin typeface="Arial"/>
                          <a:cs typeface="Arial"/>
                        </a:rPr>
                        <a:t>$</a:t>
                      </a:r>
                      <a:r>
                        <a:rPr sz="1100" b="1" dirty="0">
                          <a:latin typeface="Arial"/>
                          <a:cs typeface="Arial"/>
                        </a:rPr>
                        <a:t>	</a:t>
                      </a:r>
                      <a:r>
                        <a:rPr sz="1100" b="1" spc="-10" dirty="0">
                          <a:latin typeface="Arial"/>
                          <a:cs typeface="Arial"/>
                        </a:rPr>
                        <a:t>262.33</a:t>
                      </a:r>
                      <a:endParaRPr sz="1100">
                        <a:latin typeface="Arial"/>
                        <a:cs typeface="Arial"/>
                      </a:endParaRPr>
                    </a:p>
                  </a:txBody>
                  <a:tcPr marL="0" marR="0" marT="13335" marB="0"/>
                </a:tc>
                <a:extLst>
                  <a:ext uri="{0D108BD9-81ED-4DB2-BD59-A6C34878D82A}">
                    <a16:rowId xmlns:a16="http://schemas.microsoft.com/office/drawing/2014/main" val="10006"/>
                  </a:ext>
                </a:extLst>
              </a:tr>
              <a:tr h="191135">
                <a:tc>
                  <a:txBody>
                    <a:bodyPr/>
                    <a:lstStyle/>
                    <a:p>
                      <a:pPr>
                        <a:lnSpc>
                          <a:spcPct val="100000"/>
                        </a:lnSpc>
                      </a:pPr>
                      <a:endParaRPr sz="1100">
                        <a:latin typeface="Times New Roman"/>
                        <a:cs typeface="Times New Roman"/>
                      </a:endParaRPr>
                    </a:p>
                  </a:txBody>
                  <a:tcPr marL="0" marR="0" marT="0" marB="0">
                    <a:solidFill>
                      <a:srgbClr val="FFFFFF"/>
                    </a:solidFill>
                  </a:tcPr>
                </a:tc>
                <a:tc>
                  <a:txBody>
                    <a:bodyPr/>
                    <a:lstStyle/>
                    <a:p>
                      <a:pPr>
                        <a:lnSpc>
                          <a:spcPct val="100000"/>
                        </a:lnSpc>
                      </a:pPr>
                      <a:endParaRPr sz="1100">
                        <a:latin typeface="Times New Roman"/>
                        <a:cs typeface="Times New Roman"/>
                      </a:endParaRPr>
                    </a:p>
                  </a:txBody>
                  <a:tcPr marL="0" marR="0" marT="0" marB="0">
                    <a:solidFill>
                      <a:srgbClr val="FFFFFF"/>
                    </a:solidFill>
                  </a:tcPr>
                </a:tc>
                <a:tc>
                  <a:txBody>
                    <a:bodyPr/>
                    <a:lstStyle/>
                    <a:p>
                      <a:pPr>
                        <a:lnSpc>
                          <a:spcPct val="100000"/>
                        </a:lnSpc>
                      </a:pPr>
                      <a:endParaRPr sz="1100">
                        <a:latin typeface="Times New Roman"/>
                        <a:cs typeface="Times New Roman"/>
                      </a:endParaRPr>
                    </a:p>
                  </a:txBody>
                  <a:tcPr marL="0" marR="0" marT="0" marB="0">
                    <a:solidFill>
                      <a:srgbClr val="FFFFFF"/>
                    </a:solidFill>
                  </a:tcPr>
                </a:tc>
                <a:tc>
                  <a:txBody>
                    <a:bodyPr/>
                    <a:lstStyle/>
                    <a:p>
                      <a:pPr>
                        <a:lnSpc>
                          <a:spcPct val="100000"/>
                        </a:lnSpc>
                      </a:pPr>
                      <a:endParaRPr sz="1100">
                        <a:latin typeface="Times New Roman"/>
                        <a:cs typeface="Times New Roman"/>
                      </a:endParaRPr>
                    </a:p>
                  </a:txBody>
                  <a:tcPr marL="0" marR="0" marT="0" marB="0">
                    <a:solidFill>
                      <a:srgbClr val="FFFFFF"/>
                    </a:solidFill>
                  </a:tcPr>
                </a:tc>
                <a:extLst>
                  <a:ext uri="{0D108BD9-81ED-4DB2-BD59-A6C34878D82A}">
                    <a16:rowId xmlns:a16="http://schemas.microsoft.com/office/drawing/2014/main" val="10007"/>
                  </a:ext>
                </a:extLst>
              </a:tr>
            </a:tbl>
          </a:graphicData>
        </a:graphic>
      </p:graphicFrame>
      <p:sp>
        <p:nvSpPr>
          <p:cNvPr id="5" name="object 5"/>
          <p:cNvSpPr/>
          <p:nvPr/>
        </p:nvSpPr>
        <p:spPr>
          <a:xfrm>
            <a:off x="7993926" y="3874452"/>
            <a:ext cx="858519" cy="220345"/>
          </a:xfrm>
          <a:custGeom>
            <a:avLst/>
            <a:gdLst/>
            <a:ahLst/>
            <a:cxnLst/>
            <a:rect l="l" t="t" r="r" b="b"/>
            <a:pathLst>
              <a:path w="858520" h="220345">
                <a:moveTo>
                  <a:pt x="858494" y="0"/>
                </a:moveTo>
                <a:lnTo>
                  <a:pt x="19050" y="0"/>
                </a:lnTo>
                <a:lnTo>
                  <a:pt x="0" y="0"/>
                </a:lnTo>
                <a:lnTo>
                  <a:pt x="0" y="220345"/>
                </a:lnTo>
                <a:lnTo>
                  <a:pt x="19050" y="220345"/>
                </a:lnTo>
                <a:lnTo>
                  <a:pt x="19050" y="19050"/>
                </a:lnTo>
                <a:lnTo>
                  <a:pt x="858494" y="19050"/>
                </a:lnTo>
                <a:lnTo>
                  <a:pt x="858494" y="0"/>
                </a:lnTo>
                <a:close/>
              </a:path>
            </a:pathLst>
          </a:custGeom>
          <a:solidFill>
            <a:srgbClr val="000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 name="object 6"/>
          <p:cNvSpPr/>
          <p:nvPr/>
        </p:nvSpPr>
        <p:spPr>
          <a:xfrm>
            <a:off x="8012976" y="3893502"/>
            <a:ext cx="839469" cy="201295"/>
          </a:xfrm>
          <a:custGeom>
            <a:avLst/>
            <a:gdLst/>
            <a:ahLst/>
            <a:cxnLst/>
            <a:rect l="l" t="t" r="r" b="b"/>
            <a:pathLst>
              <a:path w="839470" h="201295">
                <a:moveTo>
                  <a:pt x="839444" y="0"/>
                </a:moveTo>
                <a:lnTo>
                  <a:pt x="820394" y="0"/>
                </a:lnTo>
                <a:lnTo>
                  <a:pt x="820394" y="181927"/>
                </a:lnTo>
                <a:lnTo>
                  <a:pt x="0" y="181927"/>
                </a:lnTo>
                <a:lnTo>
                  <a:pt x="0" y="201295"/>
                </a:lnTo>
                <a:lnTo>
                  <a:pt x="820394" y="201295"/>
                </a:lnTo>
                <a:lnTo>
                  <a:pt x="839444" y="201295"/>
                </a:lnTo>
                <a:lnTo>
                  <a:pt x="839444" y="181927"/>
                </a:lnTo>
                <a:lnTo>
                  <a:pt x="839444" y="0"/>
                </a:lnTo>
                <a:close/>
              </a:path>
            </a:pathLst>
          </a:custGeom>
          <a:solidFill>
            <a:srgbClr val="000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7" name="object 7"/>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48</a:t>
            </a:fld>
            <a:endParaRPr kumimoji="0" sz="1200" b="1" i="0" u="none" strike="noStrike" kern="0" cap="none" spc="-25" normalizeH="0" baseline="0" noProof="0" dirty="0">
              <a:ln>
                <a:noFill/>
              </a:ln>
              <a:solidFill>
                <a:srgbClr val="001F5F"/>
              </a:solidFill>
              <a:effectLst/>
              <a:uLnTx/>
              <a:uFillTx/>
              <a:latin typeface="Arial"/>
              <a:cs typeface="Aria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98628" rIns="0" bIns="0" rtlCol="0">
            <a:spAutoFit/>
          </a:bodyPr>
          <a:lstStyle/>
          <a:p>
            <a:pPr marL="12700">
              <a:lnSpc>
                <a:spcPts val="4250"/>
              </a:lnSpc>
              <a:spcBef>
                <a:spcPts val="100"/>
              </a:spcBef>
            </a:pPr>
            <a:r>
              <a:rPr dirty="0"/>
              <a:t>Integración</a:t>
            </a:r>
            <a:r>
              <a:rPr spc="-45" dirty="0"/>
              <a:t> </a:t>
            </a:r>
            <a:r>
              <a:rPr dirty="0"/>
              <a:t>del</a:t>
            </a:r>
            <a:r>
              <a:rPr spc="-30" dirty="0"/>
              <a:t> </a:t>
            </a:r>
            <a:r>
              <a:rPr spc="-25" dirty="0"/>
              <a:t>SBC</a:t>
            </a:r>
          </a:p>
          <a:p>
            <a:pPr marL="12700">
              <a:lnSpc>
                <a:spcPts val="1850"/>
              </a:lnSpc>
            </a:pPr>
            <a:r>
              <a:rPr sz="1600" dirty="0"/>
              <a:t>Art.</a:t>
            </a:r>
            <a:r>
              <a:rPr sz="1600" spc="-5" dirty="0"/>
              <a:t> </a:t>
            </a:r>
            <a:r>
              <a:rPr sz="1600" dirty="0"/>
              <a:t>27</a:t>
            </a:r>
            <a:r>
              <a:rPr sz="1600" spc="-25" dirty="0"/>
              <a:t> LSS</a:t>
            </a:r>
            <a:endParaRPr sz="1600"/>
          </a:p>
        </p:txBody>
      </p:sp>
      <p:grpSp>
        <p:nvGrpSpPr>
          <p:cNvPr id="3" name="object 3"/>
          <p:cNvGrpSpPr/>
          <p:nvPr/>
        </p:nvGrpSpPr>
        <p:grpSpPr>
          <a:xfrm>
            <a:off x="2090673" y="2759639"/>
            <a:ext cx="8020050" cy="1702435"/>
            <a:chOff x="2090673" y="2759639"/>
            <a:chExt cx="8020050" cy="1702435"/>
          </a:xfrm>
        </p:grpSpPr>
        <p:sp>
          <p:nvSpPr>
            <p:cNvPr id="4" name="object 4"/>
            <p:cNvSpPr/>
            <p:nvPr/>
          </p:nvSpPr>
          <p:spPr>
            <a:xfrm>
              <a:off x="2090661" y="2759646"/>
              <a:ext cx="8020050" cy="946785"/>
            </a:xfrm>
            <a:custGeom>
              <a:avLst/>
              <a:gdLst/>
              <a:ahLst/>
              <a:cxnLst/>
              <a:rect l="l" t="t" r="r" b="b"/>
              <a:pathLst>
                <a:path w="8020050" h="946785">
                  <a:moveTo>
                    <a:pt x="8020050" y="0"/>
                  </a:moveTo>
                  <a:lnTo>
                    <a:pt x="0" y="0"/>
                  </a:lnTo>
                  <a:lnTo>
                    <a:pt x="12" y="564197"/>
                  </a:lnTo>
                  <a:lnTo>
                    <a:pt x="12" y="755332"/>
                  </a:lnTo>
                  <a:lnTo>
                    <a:pt x="12" y="764857"/>
                  </a:lnTo>
                  <a:lnTo>
                    <a:pt x="12" y="946467"/>
                  </a:lnTo>
                  <a:lnTo>
                    <a:pt x="8020050" y="946467"/>
                  </a:lnTo>
                  <a:lnTo>
                    <a:pt x="8020050" y="755332"/>
                  </a:lnTo>
                  <a:lnTo>
                    <a:pt x="7180859" y="755332"/>
                  </a:lnTo>
                  <a:lnTo>
                    <a:pt x="7180859" y="564197"/>
                  </a:lnTo>
                  <a:lnTo>
                    <a:pt x="8020050" y="564197"/>
                  </a:lnTo>
                  <a:lnTo>
                    <a:pt x="8020050" y="0"/>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 name="object 5"/>
            <p:cNvSpPr/>
            <p:nvPr/>
          </p:nvSpPr>
          <p:spPr>
            <a:xfrm>
              <a:off x="2920304" y="3696585"/>
              <a:ext cx="1926589" cy="191770"/>
            </a:xfrm>
            <a:custGeom>
              <a:avLst/>
              <a:gdLst/>
              <a:ahLst/>
              <a:cxnLst/>
              <a:rect l="l" t="t" r="r" b="b"/>
              <a:pathLst>
                <a:path w="1926589" h="191770">
                  <a:moveTo>
                    <a:pt x="0" y="191453"/>
                  </a:moveTo>
                  <a:lnTo>
                    <a:pt x="1926214" y="191453"/>
                  </a:lnTo>
                  <a:lnTo>
                    <a:pt x="1926214" y="0"/>
                  </a:lnTo>
                  <a:lnTo>
                    <a:pt x="0" y="0"/>
                  </a:lnTo>
                  <a:lnTo>
                    <a:pt x="0" y="191453"/>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 name="object 6"/>
            <p:cNvSpPr/>
            <p:nvPr/>
          </p:nvSpPr>
          <p:spPr>
            <a:xfrm>
              <a:off x="2090674" y="3696588"/>
              <a:ext cx="8020050" cy="574040"/>
            </a:xfrm>
            <a:custGeom>
              <a:avLst/>
              <a:gdLst/>
              <a:ahLst/>
              <a:cxnLst/>
              <a:rect l="l" t="t" r="r" b="b"/>
              <a:pathLst>
                <a:path w="8020050" h="574039">
                  <a:moveTo>
                    <a:pt x="8020037" y="0"/>
                  </a:moveTo>
                  <a:lnTo>
                    <a:pt x="2746375" y="0"/>
                  </a:lnTo>
                  <a:lnTo>
                    <a:pt x="2746375" y="191452"/>
                  </a:lnTo>
                  <a:lnTo>
                    <a:pt x="0" y="191452"/>
                  </a:lnTo>
                  <a:lnTo>
                    <a:pt x="0" y="573722"/>
                  </a:lnTo>
                  <a:lnTo>
                    <a:pt x="8020037" y="573722"/>
                  </a:lnTo>
                  <a:lnTo>
                    <a:pt x="8020037" y="200977"/>
                  </a:lnTo>
                  <a:lnTo>
                    <a:pt x="8020037" y="191452"/>
                  </a:lnTo>
                  <a:lnTo>
                    <a:pt x="8020037" y="0"/>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7" name="object 7"/>
            <p:cNvSpPr/>
            <p:nvPr/>
          </p:nvSpPr>
          <p:spPr>
            <a:xfrm>
              <a:off x="3940815" y="4260785"/>
              <a:ext cx="896619" cy="201295"/>
            </a:xfrm>
            <a:custGeom>
              <a:avLst/>
              <a:gdLst/>
              <a:ahLst/>
              <a:cxnLst/>
              <a:rect l="l" t="t" r="r" b="b"/>
              <a:pathLst>
                <a:path w="896620" h="201295">
                  <a:moveTo>
                    <a:pt x="0" y="200978"/>
                  </a:moveTo>
                  <a:lnTo>
                    <a:pt x="896241" y="200978"/>
                  </a:lnTo>
                  <a:lnTo>
                    <a:pt x="896241" y="0"/>
                  </a:lnTo>
                  <a:lnTo>
                    <a:pt x="0" y="0"/>
                  </a:lnTo>
                  <a:lnTo>
                    <a:pt x="0" y="200978"/>
                  </a:lnTo>
                  <a:close/>
                </a:path>
              </a:pathLst>
            </a:custGeom>
            <a:solidFill>
              <a:srgbClr val="BEBEBE"/>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graphicFrame>
        <p:nvGraphicFramePr>
          <p:cNvPr id="8" name="object 8"/>
          <p:cNvGraphicFramePr>
            <a:graphicFrameLocks noGrp="1"/>
          </p:cNvGraphicFramePr>
          <p:nvPr/>
        </p:nvGraphicFramePr>
        <p:xfrm>
          <a:off x="2920272" y="2568504"/>
          <a:ext cx="7416799" cy="191135"/>
        </p:xfrm>
        <a:graphic>
          <a:graphicData uri="http://schemas.openxmlformats.org/drawingml/2006/table">
            <a:tbl>
              <a:tblPr firstRow="1" bandRow="1">
                <a:tableStyleId>{2D5ABB26-0587-4C30-8999-92F81FD0307C}</a:tableStyleId>
              </a:tblPr>
              <a:tblGrid>
                <a:gridCol w="1257300">
                  <a:extLst>
                    <a:ext uri="{9D8B030D-6E8A-4147-A177-3AD203B41FA5}">
                      <a16:colId xmlns:a16="http://schemas.microsoft.com/office/drawing/2014/main" val="20000"/>
                    </a:ext>
                  </a:extLst>
                </a:gridCol>
                <a:gridCol w="895985">
                  <a:extLst>
                    <a:ext uri="{9D8B030D-6E8A-4147-A177-3AD203B41FA5}">
                      <a16:colId xmlns:a16="http://schemas.microsoft.com/office/drawing/2014/main" val="20001"/>
                    </a:ext>
                  </a:extLst>
                </a:gridCol>
                <a:gridCol w="2746375">
                  <a:extLst>
                    <a:ext uri="{9D8B030D-6E8A-4147-A177-3AD203B41FA5}">
                      <a16:colId xmlns:a16="http://schemas.microsoft.com/office/drawing/2014/main" val="20002"/>
                    </a:ext>
                  </a:extLst>
                </a:gridCol>
                <a:gridCol w="1678305">
                  <a:extLst>
                    <a:ext uri="{9D8B030D-6E8A-4147-A177-3AD203B41FA5}">
                      <a16:colId xmlns:a16="http://schemas.microsoft.com/office/drawing/2014/main" val="20003"/>
                    </a:ext>
                  </a:extLst>
                </a:gridCol>
                <a:gridCol w="838834">
                  <a:extLst>
                    <a:ext uri="{9D8B030D-6E8A-4147-A177-3AD203B41FA5}">
                      <a16:colId xmlns:a16="http://schemas.microsoft.com/office/drawing/2014/main" val="20004"/>
                    </a:ext>
                  </a:extLst>
                </a:gridCol>
              </a:tblGrid>
              <a:tr h="191135">
                <a:tc>
                  <a:txBody>
                    <a:bodyPr/>
                    <a:lstStyle/>
                    <a:p>
                      <a:pPr>
                        <a:lnSpc>
                          <a:spcPct val="100000"/>
                        </a:lnSpc>
                      </a:pPr>
                      <a:endParaRPr sz="1100">
                        <a:latin typeface="Times New Roman"/>
                        <a:cs typeface="Times New Roman"/>
                      </a:endParaRPr>
                    </a:p>
                  </a:txBody>
                  <a:tcPr marL="0" marR="0" marT="0" marB="0">
                    <a:lnR w="9525">
                      <a:solidFill>
                        <a:srgbClr val="000000"/>
                      </a:solidFill>
                      <a:prstDash val="solid"/>
                    </a:lnR>
                    <a:lnT w="9525">
                      <a:solidFill>
                        <a:srgbClr val="000000"/>
                      </a:solidFill>
                      <a:prstDash val="solid"/>
                    </a:lnT>
                    <a:lnB w="9525">
                      <a:solidFill>
                        <a:srgbClr val="000000"/>
                      </a:solidFill>
                      <a:prstDash val="solid"/>
                    </a:lnB>
                    <a:solidFill>
                      <a:srgbClr val="001F5F"/>
                    </a:solidFill>
                  </a:tcPr>
                </a:tc>
                <a:tc>
                  <a:txBody>
                    <a:bodyPr/>
                    <a:lstStyle/>
                    <a:p>
                      <a:pPr>
                        <a:lnSpc>
                          <a:spcPct val="100000"/>
                        </a:lnSpc>
                      </a:pPr>
                      <a:endParaRPr sz="11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001F5F"/>
                    </a:solidFill>
                  </a:tcPr>
                </a:tc>
                <a:tc>
                  <a:txBody>
                    <a:bodyPr/>
                    <a:lstStyle/>
                    <a:p>
                      <a:pPr>
                        <a:lnSpc>
                          <a:spcPct val="100000"/>
                        </a:lnSpc>
                      </a:pPr>
                      <a:endParaRPr sz="1100">
                        <a:latin typeface="Times New Roman"/>
                        <a:cs typeface="Times New Roman"/>
                      </a:endParaRPr>
                    </a:p>
                  </a:txBody>
                  <a:tcPr marL="0" marR="0" marT="0" marB="0">
                    <a:lnL w="9525">
                      <a:solidFill>
                        <a:srgbClr val="000000"/>
                      </a:solidFill>
                      <a:prstDash val="solid"/>
                    </a:lnL>
                    <a:lnR w="12700">
                      <a:solidFill>
                        <a:srgbClr val="000000"/>
                      </a:solidFill>
                      <a:prstDash val="solid"/>
                    </a:lnR>
                    <a:lnT w="9525">
                      <a:solidFill>
                        <a:srgbClr val="000000"/>
                      </a:solidFill>
                      <a:prstDash val="solid"/>
                    </a:lnT>
                    <a:lnB w="9525">
                      <a:solidFill>
                        <a:srgbClr val="000000"/>
                      </a:solidFill>
                      <a:prstDash val="solid"/>
                    </a:lnB>
                    <a:solidFill>
                      <a:srgbClr val="001F5F"/>
                    </a:solidFill>
                  </a:tcPr>
                </a:tc>
                <a:tc>
                  <a:txBody>
                    <a:bodyPr/>
                    <a:lstStyle/>
                    <a:p>
                      <a:pPr>
                        <a:lnSpc>
                          <a:spcPct val="100000"/>
                        </a:lnSpc>
                      </a:pPr>
                      <a:endParaRPr sz="1100">
                        <a:latin typeface="Times New Roman"/>
                        <a:cs typeface="Times New Roman"/>
                      </a:endParaRPr>
                    </a:p>
                  </a:txBody>
                  <a:tcPr marL="0" marR="0" marT="0" marB="0">
                    <a:lnL w="12700">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001F5F"/>
                    </a:solidFill>
                  </a:tcPr>
                </a:tc>
                <a:tc>
                  <a:txBody>
                    <a:bodyPr/>
                    <a:lstStyle/>
                    <a:p>
                      <a:pPr>
                        <a:lnSpc>
                          <a:spcPct val="100000"/>
                        </a:lnSpc>
                      </a:pPr>
                      <a:endParaRPr sz="11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001F5F"/>
                    </a:solidFill>
                  </a:tcPr>
                </a:tc>
                <a:extLst>
                  <a:ext uri="{0D108BD9-81ED-4DB2-BD59-A6C34878D82A}">
                    <a16:rowId xmlns:a16="http://schemas.microsoft.com/office/drawing/2014/main" val="10000"/>
                  </a:ext>
                </a:extLst>
              </a:tr>
            </a:tbl>
          </a:graphicData>
        </a:graphic>
      </p:graphicFrame>
      <p:sp>
        <p:nvSpPr>
          <p:cNvPr id="9" name="object 9"/>
          <p:cNvSpPr txBox="1"/>
          <p:nvPr/>
        </p:nvSpPr>
        <p:spPr>
          <a:xfrm>
            <a:off x="2936178" y="2192265"/>
            <a:ext cx="1882775" cy="570865"/>
          </a:xfrm>
          <a:prstGeom prst="rect">
            <a:avLst/>
          </a:prstGeom>
        </p:spPr>
        <p:txBody>
          <a:bodyPr vert="horz" wrap="square" lIns="0" tIns="16510" rIns="0" bIns="0" rtlCol="0">
            <a:spAutoFit/>
          </a:bodyPr>
          <a:lstStyle/>
          <a:p>
            <a:pPr marL="0" marR="16510" lvl="0" indent="0" algn="r" defTabSz="914400" eaLnBrk="1" fontAlgn="auto" latinLnBrk="0" hangingPunct="1">
              <a:lnSpc>
                <a:spcPct val="100000"/>
              </a:lnSpc>
              <a:spcBef>
                <a:spcPts val="130"/>
              </a:spcBef>
              <a:spcAft>
                <a:spcPts val="0"/>
              </a:spcAft>
              <a:buClrTx/>
              <a:buSzTx/>
              <a:buFontTx/>
              <a:buNone/>
              <a:tabLst/>
              <a:defRPr/>
            </a:pPr>
            <a:r>
              <a:rPr kumimoji="0" sz="1100" b="1" i="0" u="none" strike="noStrike" kern="0" cap="none" spc="0" normalizeH="0" baseline="0" noProof="0" dirty="0">
                <a:ln>
                  <a:noFill/>
                </a:ln>
                <a:solidFill>
                  <a:srgbClr val="001F5F"/>
                </a:solidFill>
                <a:effectLst/>
                <a:uLnTx/>
                <a:uFillTx/>
                <a:latin typeface="Arial"/>
                <a:cs typeface="Arial"/>
              </a:rPr>
              <a:t>Integración</a:t>
            </a:r>
            <a:r>
              <a:rPr kumimoji="0" sz="1100" b="1" i="0" u="none" strike="noStrike" kern="0" cap="none" spc="-25"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mediante</a:t>
            </a:r>
            <a:r>
              <a:rPr kumimoji="0" sz="1100" b="1" i="0" u="none" strike="noStrike" kern="0" cap="none" spc="35" normalizeH="0" baseline="0" noProof="0" dirty="0">
                <a:ln>
                  <a:noFill/>
                </a:ln>
                <a:solidFill>
                  <a:srgbClr val="001F5F"/>
                </a:solidFill>
                <a:effectLst/>
                <a:uLnTx/>
                <a:uFillTx/>
                <a:latin typeface="Arial"/>
                <a:cs typeface="Arial"/>
              </a:rPr>
              <a:t> </a:t>
            </a:r>
            <a:r>
              <a:rPr kumimoji="0" sz="1100" b="1" i="0" u="none" strike="noStrike" kern="0" cap="none" spc="-10" normalizeH="0" baseline="0" noProof="0" dirty="0">
                <a:ln>
                  <a:noFill/>
                </a:ln>
                <a:solidFill>
                  <a:srgbClr val="001F5F"/>
                </a:solidFill>
                <a:effectLst/>
                <a:uLnTx/>
                <a:uFillTx/>
                <a:latin typeface="Arial"/>
                <a:cs typeface="Arial"/>
              </a:rPr>
              <a:t>factor</a:t>
            </a:r>
            <a:endParaRPr kumimoji="0" sz="1100" b="0" i="0" u="none" strike="noStrike" kern="0" cap="none" spc="0" normalizeH="0" baseline="0" noProof="0">
              <a:ln>
                <a:noFill/>
              </a:ln>
              <a:solidFill>
                <a:sysClr val="windowText" lastClr="000000"/>
              </a:solidFill>
              <a:effectLst/>
              <a:uLnTx/>
              <a:uFillTx/>
              <a:latin typeface="Arial"/>
              <a:cs typeface="Arial"/>
            </a:endParaRPr>
          </a:p>
          <a:p>
            <a:pPr marL="0" marR="0" lvl="0" indent="0" defTabSz="914400" eaLnBrk="1" fontAlgn="auto" latinLnBrk="0" hangingPunct="1">
              <a:lnSpc>
                <a:spcPct val="100000"/>
              </a:lnSpc>
              <a:spcBef>
                <a:spcPts val="350"/>
              </a:spcBef>
              <a:spcAft>
                <a:spcPts val="0"/>
              </a:spcAft>
              <a:buClrTx/>
              <a:buSzTx/>
              <a:buFontTx/>
              <a:buNone/>
              <a:tabLst/>
              <a:defRPr/>
            </a:pPr>
            <a:endParaRPr kumimoji="0" sz="1100" b="0" i="0" u="none" strike="noStrike" kern="0" cap="none" spc="0" normalizeH="0" baseline="0" noProof="0">
              <a:ln>
                <a:noFill/>
              </a:ln>
              <a:solidFill>
                <a:sysClr val="windowText" lastClr="000000"/>
              </a:solidFill>
              <a:effectLst/>
              <a:uLnTx/>
              <a:uFillTx/>
              <a:latin typeface="Arial"/>
              <a:cs typeface="Arial"/>
            </a:endParaRPr>
          </a:p>
          <a:p>
            <a:pPr marL="0" marR="5080" lvl="0" indent="0" algn="r" defTabSz="914400" eaLnBrk="1" fontAlgn="auto" latinLnBrk="0" hangingPunct="1">
              <a:lnSpc>
                <a:spcPct val="100000"/>
              </a:lnSpc>
              <a:spcBef>
                <a:spcPts val="0"/>
              </a:spcBef>
              <a:spcAft>
                <a:spcPts val="0"/>
              </a:spcAft>
              <a:buClrTx/>
              <a:buSzTx/>
              <a:buFontTx/>
              <a:buNone/>
              <a:tabLst>
                <a:tab pos="905510" algn="l"/>
              </a:tabLst>
              <a:defRPr/>
            </a:pPr>
            <a:r>
              <a:rPr kumimoji="0" sz="1100" b="1" i="0" u="none" strike="noStrike" kern="0" cap="none" spc="-10" normalizeH="0" baseline="0" noProof="0" dirty="0">
                <a:ln>
                  <a:noFill/>
                </a:ln>
                <a:solidFill>
                  <a:srgbClr val="FFFFFF"/>
                </a:solidFill>
                <a:effectLst/>
                <a:uLnTx/>
                <a:uFillTx/>
                <a:latin typeface="Arial"/>
                <a:cs typeface="Arial"/>
              </a:rPr>
              <a:t>Prestación</a:t>
            </a:r>
            <a:r>
              <a:rPr kumimoji="0" sz="1100" b="1" i="0" u="none" strike="noStrike" kern="0" cap="none" spc="0" normalizeH="0" baseline="0" noProof="0" dirty="0">
                <a:ln>
                  <a:noFill/>
                </a:ln>
                <a:solidFill>
                  <a:srgbClr val="FFFFFF"/>
                </a:solidFill>
                <a:effectLst/>
                <a:uLnTx/>
                <a:uFillTx/>
                <a:latin typeface="Arial"/>
                <a:cs typeface="Arial"/>
              </a:rPr>
              <a:t>	Días</a:t>
            </a:r>
            <a:r>
              <a:rPr kumimoji="0" sz="1100" b="1" i="0" u="none" strike="noStrike" kern="0" cap="none" spc="-30" normalizeH="0" baseline="0" noProof="0" dirty="0">
                <a:ln>
                  <a:noFill/>
                </a:ln>
                <a:solidFill>
                  <a:srgbClr val="FFFFFF"/>
                </a:solidFill>
                <a:effectLst/>
                <a:uLnTx/>
                <a:uFillTx/>
                <a:latin typeface="Arial"/>
                <a:cs typeface="Arial"/>
              </a:rPr>
              <a:t> </a:t>
            </a:r>
            <a:r>
              <a:rPr kumimoji="0" sz="1100" b="1" i="0" u="none" strike="noStrike" kern="0" cap="none" spc="0" normalizeH="0" baseline="0" noProof="0" dirty="0">
                <a:ln>
                  <a:noFill/>
                </a:ln>
                <a:solidFill>
                  <a:srgbClr val="FFFFFF"/>
                </a:solidFill>
                <a:effectLst/>
                <a:uLnTx/>
                <a:uFillTx/>
                <a:latin typeface="Arial"/>
                <a:cs typeface="Arial"/>
              </a:rPr>
              <a:t>a</a:t>
            </a:r>
            <a:r>
              <a:rPr kumimoji="0" sz="1100" b="1" i="0" u="none" strike="noStrike" kern="0" cap="none" spc="-25" normalizeH="0" baseline="0" noProof="0" dirty="0">
                <a:ln>
                  <a:noFill/>
                </a:ln>
                <a:solidFill>
                  <a:srgbClr val="FFFFFF"/>
                </a:solidFill>
                <a:effectLst/>
                <a:uLnTx/>
                <a:uFillTx/>
                <a:latin typeface="Arial"/>
                <a:cs typeface="Arial"/>
              </a:rPr>
              <a:t> </a:t>
            </a:r>
            <a:r>
              <a:rPr kumimoji="0" sz="1100" b="1" i="0" u="none" strike="noStrike" kern="0" cap="none" spc="-10" normalizeH="0" baseline="0" noProof="0" dirty="0">
                <a:ln>
                  <a:noFill/>
                </a:ln>
                <a:solidFill>
                  <a:srgbClr val="FFFFFF"/>
                </a:solidFill>
                <a:effectLst/>
                <a:uLnTx/>
                <a:uFillTx/>
                <a:latin typeface="Arial"/>
                <a:cs typeface="Arial"/>
              </a:rPr>
              <a:t>pagar</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10" name="object 10"/>
          <p:cNvSpPr txBox="1"/>
          <p:nvPr/>
        </p:nvSpPr>
        <p:spPr>
          <a:xfrm>
            <a:off x="9459236" y="2565011"/>
            <a:ext cx="452755" cy="198120"/>
          </a:xfrm>
          <a:prstGeom prst="rect">
            <a:avLst/>
          </a:prstGeom>
        </p:spPr>
        <p:txBody>
          <a:bodyPr vert="horz" wrap="square" lIns="0" tIns="16510" rIns="0" bIns="0" rtlCol="0">
            <a:spAutoFit/>
          </a:bodyPr>
          <a:lstStyle/>
          <a:p>
            <a:pPr marL="12700" marR="0" lvl="0" indent="0" defTabSz="914400" eaLnBrk="1" fontAlgn="auto" latinLnBrk="0" hangingPunct="1">
              <a:lnSpc>
                <a:spcPct val="100000"/>
              </a:lnSpc>
              <a:spcBef>
                <a:spcPts val="130"/>
              </a:spcBef>
              <a:spcAft>
                <a:spcPts val="0"/>
              </a:spcAft>
              <a:buClrTx/>
              <a:buSzTx/>
              <a:buFontTx/>
              <a:buNone/>
              <a:tabLst/>
              <a:defRPr/>
            </a:pPr>
            <a:r>
              <a:rPr kumimoji="0" sz="1100" b="1" i="0" u="none" strike="noStrike" kern="0" cap="none" spc="-10" normalizeH="0" baseline="0" noProof="0" dirty="0">
                <a:ln>
                  <a:noFill/>
                </a:ln>
                <a:solidFill>
                  <a:srgbClr val="FFFFFF"/>
                </a:solidFill>
                <a:effectLst/>
                <a:uLnTx/>
                <a:uFillTx/>
                <a:latin typeface="Arial"/>
                <a:cs typeface="Arial"/>
              </a:rPr>
              <a:t>Factor</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11" name="object 11"/>
          <p:cNvSpPr txBox="1"/>
          <p:nvPr/>
        </p:nvSpPr>
        <p:spPr>
          <a:xfrm>
            <a:off x="3098422" y="3693410"/>
            <a:ext cx="684530" cy="198120"/>
          </a:xfrm>
          <a:prstGeom prst="rect">
            <a:avLst/>
          </a:prstGeom>
        </p:spPr>
        <p:txBody>
          <a:bodyPr vert="horz" wrap="square" lIns="0" tIns="16510" rIns="0" bIns="0" rtlCol="0">
            <a:spAutoFit/>
          </a:bodyPr>
          <a:lstStyle/>
          <a:p>
            <a:pPr marL="12700" marR="0" lvl="0" indent="0" defTabSz="914400" eaLnBrk="1" fontAlgn="auto" latinLnBrk="0" hangingPunct="1">
              <a:lnSpc>
                <a:spcPct val="100000"/>
              </a:lnSpc>
              <a:spcBef>
                <a:spcPts val="130"/>
              </a:spcBef>
              <a:spcAft>
                <a:spcPts val="0"/>
              </a:spcAft>
              <a:buClrTx/>
              <a:buSzTx/>
              <a:buFontTx/>
              <a:buNone/>
              <a:tabLst/>
              <a:defRPr/>
            </a:pPr>
            <a:r>
              <a:rPr kumimoji="0" sz="1100" b="1" i="0" u="none" strike="noStrike" kern="0" cap="none" spc="-10" normalizeH="0" baseline="0" noProof="0" dirty="0">
                <a:ln>
                  <a:noFill/>
                </a:ln>
                <a:solidFill>
                  <a:srgbClr val="FFFFFF"/>
                </a:solidFill>
                <a:effectLst/>
                <a:uLnTx/>
                <a:uFillTx/>
                <a:latin typeface="Arial"/>
                <a:cs typeface="Arial"/>
              </a:rPr>
              <a:t>Concepto</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12" name="object 12"/>
          <p:cNvSpPr txBox="1"/>
          <p:nvPr/>
        </p:nvSpPr>
        <p:spPr>
          <a:xfrm>
            <a:off x="4128395" y="3693410"/>
            <a:ext cx="534035" cy="198120"/>
          </a:xfrm>
          <a:prstGeom prst="rect">
            <a:avLst/>
          </a:prstGeom>
        </p:spPr>
        <p:txBody>
          <a:bodyPr vert="horz" wrap="square" lIns="0" tIns="16510" rIns="0" bIns="0" rtlCol="0">
            <a:spAutoFit/>
          </a:bodyPr>
          <a:lstStyle/>
          <a:p>
            <a:pPr marL="12700" marR="0" lvl="0" indent="0" defTabSz="914400" eaLnBrk="1" fontAlgn="auto" latinLnBrk="0" hangingPunct="1">
              <a:lnSpc>
                <a:spcPct val="100000"/>
              </a:lnSpc>
              <a:spcBef>
                <a:spcPts val="130"/>
              </a:spcBef>
              <a:spcAft>
                <a:spcPts val="0"/>
              </a:spcAft>
              <a:buClrTx/>
              <a:buSzTx/>
              <a:buFontTx/>
              <a:buNone/>
              <a:tabLst/>
              <a:defRPr/>
            </a:pPr>
            <a:r>
              <a:rPr kumimoji="0" sz="1100" b="1" i="0" u="none" strike="noStrike" kern="0" cap="none" spc="-10" normalizeH="0" baseline="0" noProof="0" dirty="0">
                <a:ln>
                  <a:noFill/>
                </a:ln>
                <a:solidFill>
                  <a:srgbClr val="FFFFFF"/>
                </a:solidFill>
                <a:effectLst/>
                <a:uLnTx/>
                <a:uFillTx/>
                <a:latin typeface="Arial"/>
                <a:cs typeface="Arial"/>
              </a:rPr>
              <a:t>Importe</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13" name="object 13"/>
          <p:cNvSpPr txBox="1"/>
          <p:nvPr/>
        </p:nvSpPr>
        <p:spPr>
          <a:xfrm>
            <a:off x="2726310" y="3874830"/>
            <a:ext cx="635635" cy="389255"/>
          </a:xfrm>
          <a:prstGeom prst="rect">
            <a:avLst/>
          </a:prstGeom>
        </p:spPr>
        <p:txBody>
          <a:bodyPr vert="horz" wrap="square" lIns="0" tIns="26034" rIns="0" bIns="0" rtlCol="0">
            <a:spAutoFit/>
          </a:bodyPr>
          <a:lstStyle/>
          <a:p>
            <a:pPr marL="8255" marR="0" lvl="0" indent="0" algn="ctr" defTabSz="914400" eaLnBrk="1" fontAlgn="auto" latinLnBrk="0" hangingPunct="1">
              <a:lnSpc>
                <a:spcPct val="100000"/>
              </a:lnSpc>
              <a:spcBef>
                <a:spcPts val="204"/>
              </a:spcBef>
              <a:spcAft>
                <a:spcPts val="0"/>
              </a:spcAft>
              <a:buClrTx/>
              <a:buSzTx/>
              <a:buFontTx/>
              <a:buNone/>
              <a:tabLst/>
              <a:defRPr/>
            </a:pPr>
            <a:r>
              <a:rPr kumimoji="0" sz="1100" b="0" i="0" u="none" strike="noStrike" kern="0" cap="none" spc="-25" normalizeH="0" baseline="0" noProof="0" dirty="0">
                <a:ln>
                  <a:noFill/>
                </a:ln>
                <a:solidFill>
                  <a:sysClr val="windowText" lastClr="000000"/>
                </a:solidFill>
                <a:effectLst/>
                <a:uLnTx/>
                <a:uFillTx/>
                <a:latin typeface="Arial"/>
                <a:cs typeface="Arial"/>
              </a:rPr>
              <a:t>SD</a:t>
            </a:r>
            <a:endParaRPr kumimoji="0" sz="1100" b="0" i="0" u="none" strike="noStrike" kern="0" cap="none" spc="0" normalizeH="0" baseline="0" noProof="0">
              <a:ln>
                <a:noFill/>
              </a:ln>
              <a:solidFill>
                <a:sysClr val="windowText" lastClr="000000"/>
              </a:solidFill>
              <a:effectLst/>
              <a:uLnTx/>
              <a:uFillTx/>
              <a:latin typeface="Arial"/>
              <a:cs typeface="Arial"/>
            </a:endParaRPr>
          </a:p>
          <a:p>
            <a:pPr marL="12700" marR="0" lvl="0" indent="0" defTabSz="914400" eaLnBrk="1" fontAlgn="auto" latinLnBrk="0" hangingPunct="1">
              <a:lnSpc>
                <a:spcPct val="100000"/>
              </a:lnSpc>
              <a:spcBef>
                <a:spcPts val="115"/>
              </a:spcBef>
              <a:spcAft>
                <a:spcPts val="0"/>
              </a:spcAft>
              <a:buClrTx/>
              <a:buSzTx/>
              <a:buFontTx/>
              <a:buNone/>
              <a:tabLst/>
              <a:defRPr/>
            </a:pPr>
            <a:r>
              <a:rPr kumimoji="0" sz="1100" b="0" i="0" u="none" strike="noStrike" kern="0" cap="none" spc="0" normalizeH="0" baseline="0" noProof="0" dirty="0">
                <a:ln>
                  <a:noFill/>
                </a:ln>
                <a:solidFill>
                  <a:sysClr val="windowText" lastClr="000000"/>
                </a:solidFill>
                <a:effectLst/>
                <a:uLnTx/>
                <a:uFillTx/>
                <a:latin typeface="Arial"/>
                <a:cs typeface="Arial"/>
              </a:rPr>
              <a:t>(x)</a:t>
            </a:r>
            <a:r>
              <a:rPr kumimoji="0" sz="1100" b="0" i="0" u="none" strike="noStrike" kern="0" cap="none" spc="60" normalizeH="0" baseline="0" noProof="0" dirty="0">
                <a:ln>
                  <a:noFill/>
                </a:ln>
                <a:solidFill>
                  <a:sysClr val="windowText" lastClr="000000"/>
                </a:solidFill>
                <a:effectLst/>
                <a:uLnTx/>
                <a:uFillTx/>
                <a:latin typeface="Arial"/>
                <a:cs typeface="Arial"/>
              </a:rPr>
              <a:t> </a:t>
            </a:r>
            <a:r>
              <a:rPr kumimoji="0" sz="1100" b="0" i="0" u="none" strike="noStrike" kern="0" cap="none" spc="-10" normalizeH="0" baseline="0" noProof="0" dirty="0">
                <a:ln>
                  <a:noFill/>
                </a:ln>
                <a:solidFill>
                  <a:sysClr val="windowText" lastClr="000000"/>
                </a:solidFill>
                <a:effectLst/>
                <a:uLnTx/>
                <a:uFillTx/>
                <a:latin typeface="Arial"/>
                <a:cs typeface="Arial"/>
              </a:rPr>
              <a:t>Factor</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14" name="object 14"/>
          <p:cNvSpPr txBox="1"/>
          <p:nvPr/>
        </p:nvSpPr>
        <p:spPr>
          <a:xfrm>
            <a:off x="4337946" y="3874830"/>
            <a:ext cx="448309" cy="389255"/>
          </a:xfrm>
          <a:prstGeom prst="rect">
            <a:avLst/>
          </a:prstGeom>
        </p:spPr>
        <p:txBody>
          <a:bodyPr vert="horz" wrap="square" lIns="0" tIns="26034" rIns="0" bIns="0" rtlCol="0">
            <a:spAutoFit/>
          </a:bodyPr>
          <a:lstStyle/>
          <a:p>
            <a:pPr marL="12700" marR="0" lvl="0" indent="0" defTabSz="914400" eaLnBrk="1" fontAlgn="auto" latinLnBrk="0" hangingPunct="1">
              <a:lnSpc>
                <a:spcPct val="100000"/>
              </a:lnSpc>
              <a:spcBef>
                <a:spcPts val="204"/>
              </a:spcBef>
              <a:spcAft>
                <a:spcPts val="0"/>
              </a:spcAft>
              <a:buClrTx/>
              <a:buSzTx/>
              <a:buFontTx/>
              <a:buNone/>
              <a:tabLst/>
              <a:defRPr/>
            </a:pPr>
            <a:r>
              <a:rPr kumimoji="0" sz="1100" b="0" i="0" u="none" strike="noStrike" kern="0" cap="none" spc="-10" normalizeH="0" baseline="0" noProof="0" dirty="0">
                <a:ln>
                  <a:noFill/>
                </a:ln>
                <a:solidFill>
                  <a:sysClr val="windowText" lastClr="000000"/>
                </a:solidFill>
                <a:effectLst/>
                <a:uLnTx/>
                <a:uFillTx/>
                <a:latin typeface="Arial"/>
                <a:cs typeface="Arial"/>
              </a:rPr>
              <a:t>250.00</a:t>
            </a:r>
            <a:endParaRPr kumimoji="0" sz="1100" b="0" i="0" u="none" strike="noStrike" kern="0" cap="none" spc="0" normalizeH="0" baseline="0" noProof="0">
              <a:ln>
                <a:noFill/>
              </a:ln>
              <a:solidFill>
                <a:sysClr val="windowText" lastClr="000000"/>
              </a:solidFill>
              <a:effectLst/>
              <a:uLnTx/>
              <a:uFillTx/>
              <a:latin typeface="Arial"/>
              <a:cs typeface="Arial"/>
            </a:endParaRPr>
          </a:p>
          <a:p>
            <a:pPr marL="12700" marR="0" lvl="0" indent="0" defTabSz="914400" eaLnBrk="1" fontAlgn="auto" latinLnBrk="0" hangingPunct="1">
              <a:lnSpc>
                <a:spcPct val="100000"/>
              </a:lnSpc>
              <a:spcBef>
                <a:spcPts val="115"/>
              </a:spcBef>
              <a:spcAft>
                <a:spcPts val="0"/>
              </a:spcAft>
              <a:buClrTx/>
              <a:buSzTx/>
              <a:buFontTx/>
              <a:buNone/>
              <a:tabLst/>
              <a:defRPr/>
            </a:pPr>
            <a:r>
              <a:rPr kumimoji="0" sz="1100" b="0" i="0" u="none" strike="noStrike" kern="0" cap="none" spc="-10" normalizeH="0" baseline="0" noProof="0" dirty="0">
                <a:ln>
                  <a:noFill/>
                </a:ln>
                <a:solidFill>
                  <a:sysClr val="windowText" lastClr="000000"/>
                </a:solidFill>
                <a:effectLst/>
                <a:uLnTx/>
                <a:uFillTx/>
                <a:latin typeface="Arial"/>
                <a:cs typeface="Arial"/>
              </a:rPr>
              <a:t>1.0493</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15" name="object 15"/>
          <p:cNvSpPr txBox="1"/>
          <p:nvPr/>
        </p:nvSpPr>
        <p:spPr>
          <a:xfrm>
            <a:off x="2707260" y="4257610"/>
            <a:ext cx="558165" cy="198120"/>
          </a:xfrm>
          <a:prstGeom prst="rect">
            <a:avLst/>
          </a:prstGeom>
        </p:spPr>
        <p:txBody>
          <a:bodyPr vert="horz" wrap="square" lIns="0" tIns="16510" rIns="0" bIns="0" rtlCol="0">
            <a:spAutoFit/>
          </a:bodyPr>
          <a:lstStyle/>
          <a:p>
            <a:pPr marL="12700" marR="0" lvl="0" indent="0" defTabSz="914400" eaLnBrk="1" fontAlgn="auto" latinLnBrk="0" hangingPunct="1">
              <a:lnSpc>
                <a:spcPct val="100000"/>
              </a:lnSpc>
              <a:spcBef>
                <a:spcPts val="130"/>
              </a:spcBef>
              <a:spcAft>
                <a:spcPts val="0"/>
              </a:spcAft>
              <a:buClrTx/>
              <a:buSzTx/>
              <a:buFontTx/>
              <a:buNone/>
              <a:tabLst/>
              <a:defRPr/>
            </a:pPr>
            <a:r>
              <a:rPr kumimoji="0" sz="1100" b="1" i="0" u="none" strike="noStrike" kern="0" cap="none" spc="0" normalizeH="0" baseline="0" noProof="0" dirty="0">
                <a:ln>
                  <a:noFill/>
                </a:ln>
                <a:solidFill>
                  <a:sysClr val="windowText" lastClr="000000"/>
                </a:solidFill>
                <a:effectLst/>
                <a:uLnTx/>
                <a:uFillTx/>
                <a:latin typeface="Arial"/>
                <a:cs typeface="Arial"/>
              </a:rPr>
              <a:t>(=)</a:t>
            </a:r>
            <a:r>
              <a:rPr kumimoji="0" sz="1100" b="1" i="0" u="none" strike="noStrike" kern="0" cap="none" spc="120" normalizeH="0" baseline="0" noProof="0" dirty="0">
                <a:ln>
                  <a:noFill/>
                </a:ln>
                <a:solidFill>
                  <a:sysClr val="windowText" lastClr="000000"/>
                </a:solidFill>
                <a:effectLst/>
                <a:uLnTx/>
                <a:uFillTx/>
                <a:latin typeface="Arial"/>
                <a:cs typeface="Arial"/>
              </a:rPr>
              <a:t> </a:t>
            </a:r>
            <a:r>
              <a:rPr kumimoji="0" sz="1100" b="1" i="0" u="none" strike="noStrike" kern="0" cap="none" spc="-25" normalizeH="0" baseline="0" noProof="0" dirty="0">
                <a:ln>
                  <a:noFill/>
                </a:ln>
                <a:solidFill>
                  <a:sysClr val="windowText" lastClr="000000"/>
                </a:solidFill>
                <a:effectLst/>
                <a:uLnTx/>
                <a:uFillTx/>
                <a:latin typeface="Arial"/>
                <a:cs typeface="Arial"/>
              </a:rPr>
              <a:t>SBC</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16" name="object 16"/>
          <p:cNvSpPr txBox="1"/>
          <p:nvPr/>
        </p:nvSpPr>
        <p:spPr>
          <a:xfrm>
            <a:off x="4004316" y="4257610"/>
            <a:ext cx="781685" cy="198120"/>
          </a:xfrm>
          <a:prstGeom prst="rect">
            <a:avLst/>
          </a:prstGeom>
        </p:spPr>
        <p:txBody>
          <a:bodyPr vert="horz" wrap="square" lIns="0" tIns="16510" rIns="0" bIns="0" rtlCol="0">
            <a:spAutoFit/>
          </a:bodyPr>
          <a:lstStyle/>
          <a:p>
            <a:pPr marL="12700" marR="0" lvl="0" indent="0" defTabSz="914400" eaLnBrk="1" fontAlgn="auto" latinLnBrk="0" hangingPunct="1">
              <a:lnSpc>
                <a:spcPct val="100000"/>
              </a:lnSpc>
              <a:spcBef>
                <a:spcPts val="130"/>
              </a:spcBef>
              <a:spcAft>
                <a:spcPts val="0"/>
              </a:spcAft>
              <a:buClrTx/>
              <a:buSzTx/>
              <a:buFontTx/>
              <a:buNone/>
              <a:tabLst>
                <a:tab pos="346075" algn="l"/>
              </a:tabLst>
              <a:defRPr/>
            </a:pPr>
            <a:r>
              <a:rPr kumimoji="0" sz="1100" b="1" i="0" u="none" strike="noStrike" kern="0" cap="none" spc="-50" normalizeH="0" baseline="0" noProof="0" dirty="0">
                <a:ln>
                  <a:noFill/>
                </a:ln>
                <a:solidFill>
                  <a:sysClr val="windowText" lastClr="000000"/>
                </a:solidFill>
                <a:effectLst/>
                <a:uLnTx/>
                <a:uFillTx/>
                <a:latin typeface="Arial"/>
                <a:cs typeface="Arial"/>
              </a:rPr>
              <a:t>$</a:t>
            </a:r>
            <a:r>
              <a:rPr kumimoji="0" sz="1100" b="1" i="0" u="none" strike="noStrike" kern="0" cap="none" spc="0" normalizeH="0" baseline="0" noProof="0" dirty="0">
                <a:ln>
                  <a:noFill/>
                </a:ln>
                <a:solidFill>
                  <a:sysClr val="windowText" lastClr="000000"/>
                </a:solidFill>
                <a:effectLst/>
                <a:uLnTx/>
                <a:uFillTx/>
                <a:latin typeface="Arial"/>
                <a:cs typeface="Arial"/>
              </a:rPr>
              <a:t>	</a:t>
            </a:r>
            <a:r>
              <a:rPr kumimoji="0" sz="1100" b="1" i="0" u="none" strike="noStrike" kern="0" cap="none" spc="-10" normalizeH="0" baseline="0" noProof="0" dirty="0">
                <a:ln>
                  <a:noFill/>
                </a:ln>
                <a:solidFill>
                  <a:sysClr val="windowText" lastClr="000000"/>
                </a:solidFill>
                <a:effectLst/>
                <a:uLnTx/>
                <a:uFillTx/>
                <a:latin typeface="Arial"/>
                <a:cs typeface="Arial"/>
              </a:rPr>
              <a:t>262.33</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17" name="object 17"/>
          <p:cNvSpPr txBox="1"/>
          <p:nvPr/>
        </p:nvSpPr>
        <p:spPr>
          <a:xfrm>
            <a:off x="5930530" y="2565011"/>
            <a:ext cx="571500" cy="198120"/>
          </a:xfrm>
          <a:prstGeom prst="rect">
            <a:avLst/>
          </a:prstGeom>
        </p:spPr>
        <p:txBody>
          <a:bodyPr vert="horz" wrap="square" lIns="0" tIns="16510" rIns="0" bIns="0" rtlCol="0">
            <a:spAutoFit/>
          </a:bodyPr>
          <a:lstStyle/>
          <a:p>
            <a:pPr marL="12700" marR="0" lvl="0" indent="0" defTabSz="914400" eaLnBrk="1" fontAlgn="auto" latinLnBrk="0" hangingPunct="1">
              <a:lnSpc>
                <a:spcPct val="100000"/>
              </a:lnSpc>
              <a:spcBef>
                <a:spcPts val="130"/>
              </a:spcBef>
              <a:spcAft>
                <a:spcPts val="0"/>
              </a:spcAft>
              <a:buClrTx/>
              <a:buSzTx/>
              <a:buFontTx/>
              <a:buNone/>
              <a:tabLst/>
              <a:defRPr/>
            </a:pPr>
            <a:r>
              <a:rPr kumimoji="0" sz="1100" b="1" i="0" u="none" strike="noStrike" kern="0" cap="none" spc="-10" normalizeH="0" baseline="0" noProof="0" dirty="0">
                <a:ln>
                  <a:noFill/>
                </a:ln>
                <a:solidFill>
                  <a:srgbClr val="FFFFFF"/>
                </a:solidFill>
                <a:effectLst/>
                <a:uLnTx/>
                <a:uFillTx/>
                <a:latin typeface="Arial"/>
                <a:cs typeface="Arial"/>
              </a:rPr>
              <a:t>Fórmula</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18" name="object 18"/>
          <p:cNvSpPr txBox="1"/>
          <p:nvPr/>
        </p:nvSpPr>
        <p:spPr>
          <a:xfrm>
            <a:off x="8038102" y="2565011"/>
            <a:ext cx="789305" cy="198120"/>
          </a:xfrm>
          <a:prstGeom prst="rect">
            <a:avLst/>
          </a:prstGeom>
        </p:spPr>
        <p:txBody>
          <a:bodyPr vert="horz" wrap="square" lIns="0" tIns="16510" rIns="0" bIns="0" rtlCol="0">
            <a:spAutoFit/>
          </a:bodyPr>
          <a:lstStyle/>
          <a:p>
            <a:pPr marL="12700" marR="0" lvl="0" indent="0" defTabSz="914400" eaLnBrk="1" fontAlgn="auto" latinLnBrk="0" hangingPunct="1">
              <a:lnSpc>
                <a:spcPct val="100000"/>
              </a:lnSpc>
              <a:spcBef>
                <a:spcPts val="130"/>
              </a:spcBef>
              <a:spcAft>
                <a:spcPts val="0"/>
              </a:spcAft>
              <a:buClrTx/>
              <a:buSzTx/>
              <a:buFontTx/>
              <a:buNone/>
              <a:tabLst/>
              <a:defRPr/>
            </a:pPr>
            <a:r>
              <a:rPr kumimoji="0" sz="1100" b="1" i="0" u="none" strike="noStrike" kern="0" cap="none" spc="-10" normalizeH="0" baseline="0" noProof="0" dirty="0">
                <a:ln>
                  <a:noFill/>
                </a:ln>
                <a:solidFill>
                  <a:srgbClr val="FFFFFF"/>
                </a:solidFill>
                <a:effectLst/>
                <a:uLnTx/>
                <a:uFillTx/>
                <a:latin typeface="Arial"/>
                <a:cs typeface="Arial"/>
              </a:rPr>
              <a:t>Sustitución</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graphicFrame>
        <p:nvGraphicFramePr>
          <p:cNvPr id="19" name="object 19"/>
          <p:cNvGraphicFramePr>
            <a:graphicFrameLocks noGrp="1"/>
          </p:cNvGraphicFramePr>
          <p:nvPr/>
        </p:nvGraphicFramePr>
        <p:xfrm>
          <a:off x="2688210" y="2759639"/>
          <a:ext cx="7423149" cy="754380"/>
        </p:xfrm>
        <a:graphic>
          <a:graphicData uri="http://schemas.openxmlformats.org/drawingml/2006/table">
            <a:tbl>
              <a:tblPr firstRow="1" bandRow="1">
                <a:tableStyleId>{2D5ABB26-0587-4C30-8999-92F81FD0307C}</a:tableStyleId>
              </a:tblPr>
              <a:tblGrid>
                <a:gridCol w="1257300">
                  <a:extLst>
                    <a:ext uri="{9D8B030D-6E8A-4147-A177-3AD203B41FA5}">
                      <a16:colId xmlns:a16="http://schemas.microsoft.com/office/drawing/2014/main" val="20000"/>
                    </a:ext>
                  </a:extLst>
                </a:gridCol>
                <a:gridCol w="905510">
                  <a:extLst>
                    <a:ext uri="{9D8B030D-6E8A-4147-A177-3AD203B41FA5}">
                      <a16:colId xmlns:a16="http://schemas.microsoft.com/office/drawing/2014/main" val="20001"/>
                    </a:ext>
                  </a:extLst>
                </a:gridCol>
                <a:gridCol w="2746375">
                  <a:extLst>
                    <a:ext uri="{9D8B030D-6E8A-4147-A177-3AD203B41FA5}">
                      <a16:colId xmlns:a16="http://schemas.microsoft.com/office/drawing/2014/main" val="20002"/>
                    </a:ext>
                  </a:extLst>
                </a:gridCol>
                <a:gridCol w="1678305">
                  <a:extLst>
                    <a:ext uri="{9D8B030D-6E8A-4147-A177-3AD203B41FA5}">
                      <a16:colId xmlns:a16="http://schemas.microsoft.com/office/drawing/2014/main" val="20003"/>
                    </a:ext>
                  </a:extLst>
                </a:gridCol>
                <a:gridCol w="835659">
                  <a:extLst>
                    <a:ext uri="{9D8B030D-6E8A-4147-A177-3AD203B41FA5}">
                      <a16:colId xmlns:a16="http://schemas.microsoft.com/office/drawing/2014/main" val="20004"/>
                    </a:ext>
                  </a:extLst>
                </a:gridCol>
              </a:tblGrid>
              <a:tr h="193675">
                <a:tc>
                  <a:txBody>
                    <a:bodyPr/>
                    <a:lstStyle/>
                    <a:p>
                      <a:pPr marL="31750">
                        <a:lnSpc>
                          <a:spcPct val="100000"/>
                        </a:lnSpc>
                        <a:spcBef>
                          <a:spcPts val="105"/>
                        </a:spcBef>
                      </a:pPr>
                      <a:r>
                        <a:rPr sz="1100" dirty="0">
                          <a:latin typeface="Arial"/>
                          <a:cs typeface="Arial"/>
                        </a:rPr>
                        <a:t>(+)</a:t>
                      </a:r>
                      <a:r>
                        <a:rPr sz="1100" spc="120" dirty="0">
                          <a:latin typeface="Arial"/>
                          <a:cs typeface="Arial"/>
                        </a:rPr>
                        <a:t> </a:t>
                      </a:r>
                      <a:r>
                        <a:rPr sz="1100" spc="-25" dirty="0">
                          <a:latin typeface="Arial"/>
                          <a:cs typeface="Arial"/>
                        </a:rPr>
                        <a:t>SD</a:t>
                      </a:r>
                      <a:endParaRPr sz="1100">
                        <a:latin typeface="Arial"/>
                        <a:cs typeface="Arial"/>
                      </a:endParaRPr>
                    </a:p>
                  </a:txBody>
                  <a:tcPr marL="0" marR="0" marT="13335" marB="0">
                    <a:solidFill>
                      <a:srgbClr val="FFFFFF"/>
                    </a:solidFill>
                  </a:tcPr>
                </a:tc>
                <a:tc>
                  <a:txBody>
                    <a:bodyPr/>
                    <a:lstStyle/>
                    <a:p>
                      <a:pPr marR="69850" algn="r">
                        <a:lnSpc>
                          <a:spcPct val="100000"/>
                        </a:lnSpc>
                        <a:spcBef>
                          <a:spcPts val="105"/>
                        </a:spcBef>
                      </a:pPr>
                      <a:r>
                        <a:rPr sz="1100" spc="-10" dirty="0">
                          <a:latin typeface="Arial"/>
                          <a:cs typeface="Arial"/>
                        </a:rPr>
                        <a:t>365.00</a:t>
                      </a:r>
                      <a:endParaRPr sz="1100">
                        <a:latin typeface="Arial"/>
                        <a:cs typeface="Arial"/>
                      </a:endParaRPr>
                    </a:p>
                  </a:txBody>
                  <a:tcPr marL="0" marR="0" marT="13335" marB="0">
                    <a:solidFill>
                      <a:srgbClr val="FFFFFF"/>
                    </a:solidFill>
                  </a:tcPr>
                </a:tc>
                <a:tc gridSpan="3">
                  <a:txBody>
                    <a:bodyPr/>
                    <a:lstStyle/>
                    <a:p>
                      <a:pPr>
                        <a:lnSpc>
                          <a:spcPct val="100000"/>
                        </a:lnSpc>
                      </a:pPr>
                      <a:endParaRPr sz="1100">
                        <a:latin typeface="Times New Roman"/>
                        <a:cs typeface="Times New Roman"/>
                      </a:endParaRPr>
                    </a:p>
                  </a:txBody>
                  <a:tcPr marL="0" marR="0" marT="0" marB="0">
                    <a:solidFill>
                      <a:srgbClr val="FFFFFF"/>
                    </a:solidFill>
                  </a:tcPr>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181610">
                <a:tc>
                  <a:txBody>
                    <a:bodyPr/>
                    <a:lstStyle/>
                    <a:p>
                      <a:pPr marL="31750">
                        <a:lnSpc>
                          <a:spcPct val="100000"/>
                        </a:lnSpc>
                        <a:spcBef>
                          <a:spcPts val="5"/>
                        </a:spcBef>
                      </a:pPr>
                      <a:r>
                        <a:rPr sz="1100" dirty="0">
                          <a:latin typeface="Arial"/>
                          <a:cs typeface="Arial"/>
                        </a:rPr>
                        <a:t>(+)</a:t>
                      </a:r>
                      <a:r>
                        <a:rPr sz="1100" spc="120" dirty="0">
                          <a:latin typeface="Arial"/>
                          <a:cs typeface="Arial"/>
                        </a:rPr>
                        <a:t> </a:t>
                      </a:r>
                      <a:r>
                        <a:rPr sz="1100" spc="-10" dirty="0">
                          <a:latin typeface="Arial"/>
                          <a:cs typeface="Arial"/>
                        </a:rPr>
                        <a:t>Aguinaldo</a:t>
                      </a:r>
                      <a:endParaRPr sz="1100">
                        <a:latin typeface="Arial"/>
                        <a:cs typeface="Arial"/>
                      </a:endParaRPr>
                    </a:p>
                  </a:txBody>
                  <a:tcPr marL="0" marR="0" marT="635" marB="0">
                    <a:solidFill>
                      <a:srgbClr val="FFFFFF"/>
                    </a:solidFill>
                  </a:tcPr>
                </a:tc>
                <a:tc>
                  <a:txBody>
                    <a:bodyPr/>
                    <a:lstStyle/>
                    <a:p>
                      <a:pPr marR="69850" algn="r">
                        <a:lnSpc>
                          <a:spcPct val="100000"/>
                        </a:lnSpc>
                        <a:spcBef>
                          <a:spcPts val="5"/>
                        </a:spcBef>
                      </a:pPr>
                      <a:r>
                        <a:rPr sz="1100" spc="-10" dirty="0">
                          <a:latin typeface="Arial"/>
                          <a:cs typeface="Arial"/>
                        </a:rPr>
                        <a:t>15.00</a:t>
                      </a:r>
                      <a:endParaRPr sz="1100">
                        <a:latin typeface="Arial"/>
                        <a:cs typeface="Arial"/>
                      </a:endParaRPr>
                    </a:p>
                  </a:txBody>
                  <a:tcPr marL="0" marR="0" marT="635" marB="0">
                    <a:solidFill>
                      <a:srgbClr val="FFFFFF"/>
                    </a:solidFill>
                  </a:tcPr>
                </a:tc>
                <a:tc>
                  <a:txBody>
                    <a:bodyPr/>
                    <a:lstStyle/>
                    <a:p>
                      <a:pPr>
                        <a:lnSpc>
                          <a:spcPct val="100000"/>
                        </a:lnSpc>
                      </a:pPr>
                      <a:endParaRPr sz="1000">
                        <a:latin typeface="Times New Roman"/>
                        <a:cs typeface="Times New Roman"/>
                      </a:endParaRPr>
                    </a:p>
                  </a:txBody>
                  <a:tcPr marL="0" marR="0" marT="0" marB="0">
                    <a:solidFill>
                      <a:srgbClr val="FFFFFF"/>
                    </a:solidFill>
                  </a:tcPr>
                </a:tc>
                <a:tc>
                  <a:txBody>
                    <a:bodyPr/>
                    <a:lstStyle/>
                    <a:p>
                      <a:pPr>
                        <a:lnSpc>
                          <a:spcPct val="100000"/>
                        </a:lnSpc>
                      </a:pPr>
                      <a:endParaRPr sz="1000">
                        <a:latin typeface="Times New Roman"/>
                        <a:cs typeface="Times New Roman"/>
                      </a:endParaRPr>
                    </a:p>
                  </a:txBody>
                  <a:tcPr marL="0" marR="0" marT="0" marB="0">
                    <a:solidFill>
                      <a:srgbClr val="FFFFFF"/>
                    </a:solidFill>
                  </a:tcPr>
                </a:tc>
                <a:tc>
                  <a:txBody>
                    <a:bodyPr/>
                    <a:lstStyle/>
                    <a:p>
                      <a:pPr>
                        <a:lnSpc>
                          <a:spcPct val="100000"/>
                        </a:lnSpc>
                      </a:pPr>
                      <a:endParaRPr sz="1000">
                        <a:latin typeface="Times New Roman"/>
                        <a:cs typeface="Times New Roman"/>
                      </a:endParaRPr>
                    </a:p>
                  </a:txBody>
                  <a:tcPr marL="0" marR="0" marT="0" marB="0">
                    <a:solidFill>
                      <a:srgbClr val="FFFFFF"/>
                    </a:solidFill>
                  </a:tcPr>
                </a:tc>
                <a:extLst>
                  <a:ext uri="{0D108BD9-81ED-4DB2-BD59-A6C34878D82A}">
                    <a16:rowId xmlns:a16="http://schemas.microsoft.com/office/drawing/2014/main" val="10001"/>
                  </a:ext>
                </a:extLst>
              </a:tr>
              <a:tr h="178435">
                <a:tc>
                  <a:txBody>
                    <a:bodyPr/>
                    <a:lstStyle/>
                    <a:p>
                      <a:pPr marL="31750">
                        <a:lnSpc>
                          <a:spcPts val="1300"/>
                        </a:lnSpc>
                        <a:spcBef>
                          <a:spcPts val="5"/>
                        </a:spcBef>
                      </a:pPr>
                      <a:r>
                        <a:rPr sz="1100" dirty="0">
                          <a:latin typeface="Arial"/>
                          <a:cs typeface="Arial"/>
                        </a:rPr>
                        <a:t>(+)</a:t>
                      </a:r>
                      <a:r>
                        <a:rPr sz="1100" spc="110" dirty="0">
                          <a:latin typeface="Arial"/>
                          <a:cs typeface="Arial"/>
                        </a:rPr>
                        <a:t> </a:t>
                      </a:r>
                      <a:r>
                        <a:rPr sz="1100" dirty="0">
                          <a:latin typeface="Arial"/>
                          <a:cs typeface="Arial"/>
                        </a:rPr>
                        <a:t>P.</a:t>
                      </a:r>
                      <a:r>
                        <a:rPr sz="1100" spc="5" dirty="0">
                          <a:latin typeface="Arial"/>
                          <a:cs typeface="Arial"/>
                        </a:rPr>
                        <a:t> </a:t>
                      </a:r>
                      <a:r>
                        <a:rPr sz="1100" spc="-10" dirty="0">
                          <a:latin typeface="Arial"/>
                          <a:cs typeface="Arial"/>
                        </a:rPr>
                        <a:t>vacacional</a:t>
                      </a:r>
                      <a:endParaRPr sz="1100">
                        <a:latin typeface="Arial"/>
                        <a:cs typeface="Arial"/>
                      </a:endParaRPr>
                    </a:p>
                  </a:txBody>
                  <a:tcPr marL="0" marR="0" marT="635" marB="0">
                    <a:solidFill>
                      <a:srgbClr val="FFFFFF"/>
                    </a:solidFill>
                  </a:tcPr>
                </a:tc>
                <a:tc>
                  <a:txBody>
                    <a:bodyPr/>
                    <a:lstStyle/>
                    <a:p>
                      <a:pPr algn="r">
                        <a:lnSpc>
                          <a:spcPts val="1300"/>
                        </a:lnSpc>
                        <a:spcBef>
                          <a:spcPts val="5"/>
                        </a:spcBef>
                        <a:tabLst>
                          <a:tab pos="557530" algn="l"/>
                        </a:tabLst>
                      </a:pPr>
                      <a:r>
                        <a:rPr sz="1100" u="sng" dirty="0">
                          <a:uFill>
                            <a:solidFill>
                              <a:srgbClr val="000000"/>
                            </a:solidFill>
                          </a:uFill>
                          <a:latin typeface="Arial"/>
                          <a:cs typeface="Arial"/>
                        </a:rPr>
                        <a:t>	</a:t>
                      </a:r>
                      <a:r>
                        <a:rPr sz="1100" u="sng" spc="-20" dirty="0">
                          <a:uFill>
                            <a:solidFill>
                              <a:srgbClr val="000000"/>
                            </a:solidFill>
                          </a:uFill>
                          <a:latin typeface="Arial"/>
                          <a:cs typeface="Arial"/>
                        </a:rPr>
                        <a:t>3.00</a:t>
                      </a:r>
                      <a:r>
                        <a:rPr sz="1100" u="sng" spc="500" dirty="0">
                          <a:uFill>
                            <a:solidFill>
                              <a:srgbClr val="000000"/>
                            </a:solidFill>
                          </a:uFill>
                          <a:latin typeface="Arial"/>
                          <a:cs typeface="Arial"/>
                        </a:rPr>
                        <a:t> </a:t>
                      </a:r>
                      <a:endParaRPr sz="1100">
                        <a:latin typeface="Arial"/>
                        <a:cs typeface="Arial"/>
                      </a:endParaRPr>
                    </a:p>
                  </a:txBody>
                  <a:tcPr marL="0" marR="0" marT="635" marB="0">
                    <a:solidFill>
                      <a:srgbClr val="FFFFFF"/>
                    </a:solidFill>
                  </a:tcPr>
                </a:tc>
                <a:tc>
                  <a:txBody>
                    <a:bodyPr/>
                    <a:lstStyle/>
                    <a:p>
                      <a:pPr>
                        <a:lnSpc>
                          <a:spcPct val="100000"/>
                        </a:lnSpc>
                      </a:pPr>
                      <a:endParaRPr sz="1000">
                        <a:latin typeface="Times New Roman"/>
                        <a:cs typeface="Times New Roman"/>
                      </a:endParaRPr>
                    </a:p>
                  </a:txBody>
                  <a:tcPr marL="0" marR="0" marT="0" marB="0">
                    <a:solidFill>
                      <a:srgbClr val="FFFFFF"/>
                    </a:solidFill>
                  </a:tcPr>
                </a:tc>
                <a:tc>
                  <a:txBody>
                    <a:bodyPr/>
                    <a:lstStyle/>
                    <a:p>
                      <a:pPr>
                        <a:lnSpc>
                          <a:spcPct val="100000"/>
                        </a:lnSpc>
                      </a:pPr>
                      <a:endParaRPr sz="1000">
                        <a:latin typeface="Times New Roman"/>
                        <a:cs typeface="Times New Roman"/>
                      </a:endParaRPr>
                    </a:p>
                  </a:txBody>
                  <a:tcPr marL="0" marR="0" marT="0" marB="0">
                    <a:solidFill>
                      <a:srgbClr val="FFFFFF"/>
                    </a:solidFill>
                  </a:tcPr>
                </a:tc>
                <a:tc>
                  <a:txBody>
                    <a:bodyPr/>
                    <a:lstStyle/>
                    <a:p>
                      <a:pPr>
                        <a:lnSpc>
                          <a:spcPct val="100000"/>
                        </a:lnSpc>
                      </a:pPr>
                      <a:endParaRPr sz="1000">
                        <a:latin typeface="Times New Roman"/>
                        <a:cs typeface="Times New Roman"/>
                      </a:endParaRPr>
                    </a:p>
                  </a:txBody>
                  <a:tcPr marL="0" marR="0" marT="0" marB="0">
                    <a:lnB w="19050">
                      <a:solidFill>
                        <a:srgbClr val="000000"/>
                      </a:solidFill>
                      <a:prstDash val="solid"/>
                    </a:lnB>
                    <a:solidFill>
                      <a:srgbClr val="FFFFFF"/>
                    </a:solidFill>
                  </a:tcPr>
                </a:tc>
                <a:extLst>
                  <a:ext uri="{0D108BD9-81ED-4DB2-BD59-A6C34878D82A}">
                    <a16:rowId xmlns:a16="http://schemas.microsoft.com/office/drawing/2014/main" val="10002"/>
                  </a:ext>
                </a:extLst>
              </a:tr>
              <a:tr h="200660">
                <a:tc>
                  <a:txBody>
                    <a:bodyPr/>
                    <a:lstStyle/>
                    <a:p>
                      <a:pPr marL="31750">
                        <a:lnSpc>
                          <a:spcPct val="100000"/>
                        </a:lnSpc>
                        <a:spcBef>
                          <a:spcPts val="100"/>
                        </a:spcBef>
                      </a:pPr>
                      <a:r>
                        <a:rPr sz="1100" b="1" spc="-25" dirty="0">
                          <a:latin typeface="Arial"/>
                          <a:cs typeface="Arial"/>
                        </a:rPr>
                        <a:t>(=)</a:t>
                      </a:r>
                      <a:endParaRPr sz="1100">
                        <a:latin typeface="Arial"/>
                        <a:cs typeface="Arial"/>
                      </a:endParaRPr>
                    </a:p>
                  </a:txBody>
                  <a:tcPr marL="0" marR="0" marT="12700" marB="0">
                    <a:solidFill>
                      <a:srgbClr val="FFFFFF"/>
                    </a:solidFill>
                  </a:tcPr>
                </a:tc>
                <a:tc>
                  <a:txBody>
                    <a:bodyPr/>
                    <a:lstStyle/>
                    <a:p>
                      <a:pPr marR="69850" algn="r">
                        <a:lnSpc>
                          <a:spcPct val="100000"/>
                        </a:lnSpc>
                        <a:spcBef>
                          <a:spcPts val="100"/>
                        </a:spcBef>
                      </a:pPr>
                      <a:r>
                        <a:rPr sz="1100" b="1" spc="-10" dirty="0">
                          <a:latin typeface="Arial"/>
                          <a:cs typeface="Arial"/>
                        </a:rPr>
                        <a:t>383.00</a:t>
                      </a:r>
                      <a:endParaRPr sz="1100">
                        <a:latin typeface="Arial"/>
                        <a:cs typeface="Arial"/>
                      </a:endParaRPr>
                    </a:p>
                  </a:txBody>
                  <a:tcPr marL="0" marR="0" marT="12700" marB="0">
                    <a:solidFill>
                      <a:srgbClr val="FFFFFF"/>
                    </a:solidFill>
                  </a:tcPr>
                </a:tc>
                <a:tc>
                  <a:txBody>
                    <a:bodyPr/>
                    <a:lstStyle/>
                    <a:p>
                      <a:pPr marL="538480">
                        <a:lnSpc>
                          <a:spcPct val="100000"/>
                        </a:lnSpc>
                        <a:spcBef>
                          <a:spcPts val="100"/>
                        </a:spcBef>
                      </a:pPr>
                      <a:r>
                        <a:rPr sz="1100" dirty="0">
                          <a:latin typeface="Arial"/>
                          <a:cs typeface="Arial"/>
                        </a:rPr>
                        <a:t>Días</a:t>
                      </a:r>
                      <a:r>
                        <a:rPr sz="1100" spc="-15" dirty="0">
                          <a:latin typeface="Arial"/>
                          <a:cs typeface="Arial"/>
                        </a:rPr>
                        <a:t> </a:t>
                      </a:r>
                      <a:r>
                        <a:rPr sz="1100" dirty="0">
                          <a:latin typeface="Arial"/>
                          <a:cs typeface="Arial"/>
                        </a:rPr>
                        <a:t>a</a:t>
                      </a:r>
                      <a:r>
                        <a:rPr sz="1100" spc="-70" dirty="0">
                          <a:latin typeface="Arial"/>
                          <a:cs typeface="Arial"/>
                        </a:rPr>
                        <a:t> </a:t>
                      </a:r>
                      <a:r>
                        <a:rPr sz="1100" dirty="0">
                          <a:latin typeface="Arial"/>
                          <a:cs typeface="Arial"/>
                        </a:rPr>
                        <a:t>pagar</a:t>
                      </a:r>
                      <a:r>
                        <a:rPr sz="1100" spc="-45" dirty="0">
                          <a:latin typeface="Arial"/>
                          <a:cs typeface="Arial"/>
                        </a:rPr>
                        <a:t> </a:t>
                      </a:r>
                      <a:r>
                        <a:rPr sz="1100" dirty="0">
                          <a:latin typeface="Arial"/>
                          <a:cs typeface="Arial"/>
                        </a:rPr>
                        <a:t>/</a:t>
                      </a:r>
                      <a:r>
                        <a:rPr sz="1100" spc="-60" dirty="0">
                          <a:latin typeface="Arial"/>
                          <a:cs typeface="Arial"/>
                        </a:rPr>
                        <a:t> </a:t>
                      </a:r>
                      <a:r>
                        <a:rPr sz="1100" dirty="0">
                          <a:latin typeface="Arial"/>
                          <a:cs typeface="Arial"/>
                        </a:rPr>
                        <a:t>Días</a:t>
                      </a:r>
                      <a:r>
                        <a:rPr sz="1100" spc="-15" dirty="0">
                          <a:latin typeface="Arial"/>
                          <a:cs typeface="Arial"/>
                        </a:rPr>
                        <a:t> </a:t>
                      </a:r>
                      <a:r>
                        <a:rPr sz="1100" dirty="0">
                          <a:latin typeface="Arial"/>
                          <a:cs typeface="Arial"/>
                        </a:rPr>
                        <a:t>del</a:t>
                      </a:r>
                      <a:r>
                        <a:rPr sz="1100" spc="-65" dirty="0">
                          <a:latin typeface="Arial"/>
                          <a:cs typeface="Arial"/>
                        </a:rPr>
                        <a:t> </a:t>
                      </a:r>
                      <a:r>
                        <a:rPr sz="1100" spc="-25" dirty="0">
                          <a:latin typeface="Arial"/>
                          <a:cs typeface="Arial"/>
                        </a:rPr>
                        <a:t>año</a:t>
                      </a:r>
                      <a:endParaRPr sz="1100">
                        <a:latin typeface="Arial"/>
                        <a:cs typeface="Arial"/>
                      </a:endParaRPr>
                    </a:p>
                  </a:txBody>
                  <a:tcPr marL="0" marR="0" marT="12700" marB="0">
                    <a:solidFill>
                      <a:srgbClr val="FFFFFF"/>
                    </a:solidFill>
                  </a:tcPr>
                </a:tc>
                <a:tc>
                  <a:txBody>
                    <a:bodyPr/>
                    <a:lstStyle/>
                    <a:p>
                      <a:pPr marL="557530">
                        <a:lnSpc>
                          <a:spcPct val="100000"/>
                        </a:lnSpc>
                        <a:spcBef>
                          <a:spcPts val="100"/>
                        </a:spcBef>
                      </a:pPr>
                      <a:r>
                        <a:rPr sz="1100" dirty="0">
                          <a:latin typeface="Arial"/>
                          <a:cs typeface="Arial"/>
                        </a:rPr>
                        <a:t>383</a:t>
                      </a:r>
                      <a:r>
                        <a:rPr sz="1100" spc="-45" dirty="0">
                          <a:latin typeface="Arial"/>
                          <a:cs typeface="Arial"/>
                        </a:rPr>
                        <a:t> </a:t>
                      </a:r>
                      <a:r>
                        <a:rPr sz="1100" dirty="0">
                          <a:latin typeface="Arial"/>
                          <a:cs typeface="Arial"/>
                        </a:rPr>
                        <a:t>/</a:t>
                      </a:r>
                      <a:r>
                        <a:rPr sz="1100" spc="-30" dirty="0">
                          <a:latin typeface="Arial"/>
                          <a:cs typeface="Arial"/>
                        </a:rPr>
                        <a:t> </a:t>
                      </a:r>
                      <a:r>
                        <a:rPr sz="1100" spc="-25" dirty="0">
                          <a:latin typeface="Arial"/>
                          <a:cs typeface="Arial"/>
                        </a:rPr>
                        <a:t>365</a:t>
                      </a:r>
                      <a:endParaRPr sz="1100">
                        <a:latin typeface="Arial"/>
                        <a:cs typeface="Arial"/>
                      </a:endParaRPr>
                    </a:p>
                  </a:txBody>
                  <a:tcPr marL="0" marR="0" marT="12700" marB="0">
                    <a:lnR w="19050">
                      <a:solidFill>
                        <a:srgbClr val="000000"/>
                      </a:solidFill>
                      <a:prstDash val="solid"/>
                    </a:lnR>
                    <a:solidFill>
                      <a:srgbClr val="FFFFFF"/>
                    </a:solidFill>
                  </a:tcPr>
                </a:tc>
                <a:tc>
                  <a:txBody>
                    <a:bodyPr/>
                    <a:lstStyle/>
                    <a:p>
                      <a:pPr marL="395605">
                        <a:lnSpc>
                          <a:spcPct val="100000"/>
                        </a:lnSpc>
                        <a:spcBef>
                          <a:spcPts val="100"/>
                        </a:spcBef>
                      </a:pPr>
                      <a:r>
                        <a:rPr sz="1100" b="1" spc="-10" dirty="0">
                          <a:latin typeface="Arial"/>
                          <a:cs typeface="Arial"/>
                        </a:rPr>
                        <a:t>1.0493</a:t>
                      </a:r>
                      <a:endParaRPr sz="1100">
                        <a:latin typeface="Arial"/>
                        <a:cs typeface="Arial"/>
                      </a:endParaRPr>
                    </a:p>
                  </a:txBody>
                  <a:tcPr marL="0" marR="0" marT="12700" marB="0">
                    <a:lnL w="19050">
                      <a:solidFill>
                        <a:srgbClr val="000000"/>
                      </a:solidFill>
                      <a:prstDash val="solid"/>
                    </a:lnL>
                    <a:lnR w="19050">
                      <a:solidFill>
                        <a:srgbClr val="000000"/>
                      </a:solidFill>
                      <a:prstDash val="solid"/>
                    </a:lnR>
                    <a:lnT w="19050">
                      <a:solidFill>
                        <a:srgbClr val="000000"/>
                      </a:solidFill>
                      <a:prstDash val="solid"/>
                    </a:lnT>
                    <a:lnB w="19050">
                      <a:solidFill>
                        <a:srgbClr val="000000"/>
                      </a:solidFill>
                      <a:prstDash val="solid"/>
                    </a:lnB>
                    <a:solidFill>
                      <a:srgbClr val="BEBEBE"/>
                    </a:solidFill>
                  </a:tcPr>
                </a:tc>
                <a:extLst>
                  <a:ext uri="{0D108BD9-81ED-4DB2-BD59-A6C34878D82A}">
                    <a16:rowId xmlns:a16="http://schemas.microsoft.com/office/drawing/2014/main" val="10003"/>
                  </a:ext>
                </a:extLst>
              </a:tr>
            </a:tbl>
          </a:graphicData>
        </a:graphic>
      </p:graphicFrame>
      <p:grpSp>
        <p:nvGrpSpPr>
          <p:cNvPr id="20" name="object 20"/>
          <p:cNvGrpSpPr/>
          <p:nvPr/>
        </p:nvGrpSpPr>
        <p:grpSpPr>
          <a:xfrm>
            <a:off x="2920304" y="3696585"/>
            <a:ext cx="1926589" cy="774700"/>
            <a:chOff x="2920304" y="3696585"/>
            <a:chExt cx="1926589" cy="774700"/>
          </a:xfrm>
        </p:grpSpPr>
        <p:sp>
          <p:nvSpPr>
            <p:cNvPr id="21" name="object 21"/>
            <p:cNvSpPr/>
            <p:nvPr/>
          </p:nvSpPr>
          <p:spPr>
            <a:xfrm>
              <a:off x="2934591" y="3701348"/>
              <a:ext cx="1907539" cy="0"/>
            </a:xfrm>
            <a:custGeom>
              <a:avLst/>
              <a:gdLst/>
              <a:ahLst/>
              <a:cxnLst/>
              <a:rect l="l" t="t" r="r" b="b"/>
              <a:pathLst>
                <a:path w="1907539">
                  <a:moveTo>
                    <a:pt x="0" y="0"/>
                  </a:moveTo>
                  <a:lnTo>
                    <a:pt x="1907291" y="0"/>
                  </a:lnTo>
                </a:path>
              </a:pathLst>
            </a:custGeom>
            <a:ln w="9525">
              <a:solidFill>
                <a:srgbClr val="00000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2" name="object 22"/>
            <p:cNvSpPr/>
            <p:nvPr/>
          </p:nvSpPr>
          <p:spPr>
            <a:xfrm>
              <a:off x="2929829" y="3696585"/>
              <a:ext cx="1917064" cy="9525"/>
            </a:xfrm>
            <a:custGeom>
              <a:avLst/>
              <a:gdLst/>
              <a:ahLst/>
              <a:cxnLst/>
              <a:rect l="l" t="t" r="r" b="b"/>
              <a:pathLst>
                <a:path w="1917064" h="9525">
                  <a:moveTo>
                    <a:pt x="1916689" y="0"/>
                  </a:moveTo>
                  <a:lnTo>
                    <a:pt x="0" y="0"/>
                  </a:lnTo>
                  <a:lnTo>
                    <a:pt x="0" y="9525"/>
                  </a:lnTo>
                  <a:lnTo>
                    <a:pt x="1916689" y="9525"/>
                  </a:lnTo>
                  <a:lnTo>
                    <a:pt x="1916689" y="0"/>
                  </a:lnTo>
                  <a:close/>
                </a:path>
              </a:pathLst>
            </a:custGeom>
            <a:solidFill>
              <a:srgbClr val="000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3" name="object 23"/>
            <p:cNvSpPr/>
            <p:nvPr/>
          </p:nvSpPr>
          <p:spPr>
            <a:xfrm>
              <a:off x="2925066" y="3701348"/>
              <a:ext cx="0" cy="191770"/>
            </a:xfrm>
            <a:custGeom>
              <a:avLst/>
              <a:gdLst/>
              <a:ahLst/>
              <a:cxnLst/>
              <a:rect l="l" t="t" r="r" b="b"/>
              <a:pathLst>
                <a:path h="191770">
                  <a:moveTo>
                    <a:pt x="0" y="0"/>
                  </a:moveTo>
                  <a:lnTo>
                    <a:pt x="0" y="191453"/>
                  </a:lnTo>
                </a:path>
              </a:pathLst>
            </a:custGeom>
            <a:ln w="9525">
              <a:solidFill>
                <a:srgbClr val="00000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4" name="object 24"/>
            <p:cNvSpPr/>
            <p:nvPr/>
          </p:nvSpPr>
          <p:spPr>
            <a:xfrm>
              <a:off x="2920304" y="3696585"/>
              <a:ext cx="9525" cy="201295"/>
            </a:xfrm>
            <a:custGeom>
              <a:avLst/>
              <a:gdLst/>
              <a:ahLst/>
              <a:cxnLst/>
              <a:rect l="l" t="t" r="r" b="b"/>
              <a:pathLst>
                <a:path w="9525" h="201295">
                  <a:moveTo>
                    <a:pt x="9525" y="0"/>
                  </a:moveTo>
                  <a:lnTo>
                    <a:pt x="0" y="0"/>
                  </a:lnTo>
                  <a:lnTo>
                    <a:pt x="0" y="200978"/>
                  </a:lnTo>
                  <a:lnTo>
                    <a:pt x="9525" y="200978"/>
                  </a:lnTo>
                  <a:lnTo>
                    <a:pt x="9525" y="0"/>
                  </a:lnTo>
                  <a:close/>
                </a:path>
              </a:pathLst>
            </a:custGeom>
            <a:solidFill>
              <a:srgbClr val="000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5" name="object 25"/>
            <p:cNvSpPr/>
            <p:nvPr/>
          </p:nvSpPr>
          <p:spPr>
            <a:xfrm>
              <a:off x="3945514" y="3710873"/>
              <a:ext cx="0" cy="182245"/>
            </a:xfrm>
            <a:custGeom>
              <a:avLst/>
              <a:gdLst/>
              <a:ahLst/>
              <a:cxnLst/>
              <a:rect l="l" t="t" r="r" b="b"/>
              <a:pathLst>
                <a:path h="182245">
                  <a:moveTo>
                    <a:pt x="0" y="0"/>
                  </a:moveTo>
                  <a:lnTo>
                    <a:pt x="0" y="181928"/>
                  </a:lnTo>
                </a:path>
              </a:pathLst>
            </a:custGeom>
            <a:ln w="9525">
              <a:solidFill>
                <a:srgbClr val="00000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6" name="object 26"/>
            <p:cNvSpPr/>
            <p:nvPr/>
          </p:nvSpPr>
          <p:spPr>
            <a:xfrm>
              <a:off x="3940815" y="3706110"/>
              <a:ext cx="9525" cy="191770"/>
            </a:xfrm>
            <a:custGeom>
              <a:avLst/>
              <a:gdLst/>
              <a:ahLst/>
              <a:cxnLst/>
              <a:rect l="l" t="t" r="r" b="b"/>
              <a:pathLst>
                <a:path w="9525" h="191770">
                  <a:moveTo>
                    <a:pt x="9525" y="0"/>
                  </a:moveTo>
                  <a:lnTo>
                    <a:pt x="0" y="0"/>
                  </a:lnTo>
                  <a:lnTo>
                    <a:pt x="0" y="191453"/>
                  </a:lnTo>
                  <a:lnTo>
                    <a:pt x="9525" y="191453"/>
                  </a:lnTo>
                  <a:lnTo>
                    <a:pt x="9525" y="0"/>
                  </a:lnTo>
                  <a:close/>
                </a:path>
              </a:pathLst>
            </a:custGeom>
            <a:solidFill>
              <a:srgbClr val="000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7" name="object 27"/>
            <p:cNvSpPr/>
            <p:nvPr/>
          </p:nvSpPr>
          <p:spPr>
            <a:xfrm>
              <a:off x="2934591" y="3892801"/>
              <a:ext cx="1907539" cy="0"/>
            </a:xfrm>
            <a:custGeom>
              <a:avLst/>
              <a:gdLst/>
              <a:ahLst/>
              <a:cxnLst/>
              <a:rect l="l" t="t" r="r" b="b"/>
              <a:pathLst>
                <a:path w="1907539">
                  <a:moveTo>
                    <a:pt x="0" y="0"/>
                  </a:moveTo>
                  <a:lnTo>
                    <a:pt x="1907291" y="0"/>
                  </a:lnTo>
                </a:path>
              </a:pathLst>
            </a:custGeom>
            <a:ln w="9525">
              <a:solidFill>
                <a:srgbClr val="00000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8" name="object 28"/>
            <p:cNvSpPr/>
            <p:nvPr/>
          </p:nvSpPr>
          <p:spPr>
            <a:xfrm>
              <a:off x="2929829" y="3888038"/>
              <a:ext cx="1917064" cy="9525"/>
            </a:xfrm>
            <a:custGeom>
              <a:avLst/>
              <a:gdLst/>
              <a:ahLst/>
              <a:cxnLst/>
              <a:rect l="l" t="t" r="r" b="b"/>
              <a:pathLst>
                <a:path w="1917064" h="9525">
                  <a:moveTo>
                    <a:pt x="1916689" y="0"/>
                  </a:moveTo>
                  <a:lnTo>
                    <a:pt x="0" y="0"/>
                  </a:lnTo>
                  <a:lnTo>
                    <a:pt x="0" y="9525"/>
                  </a:lnTo>
                  <a:lnTo>
                    <a:pt x="1916689" y="9525"/>
                  </a:lnTo>
                  <a:lnTo>
                    <a:pt x="1916689" y="0"/>
                  </a:lnTo>
                  <a:close/>
                </a:path>
              </a:pathLst>
            </a:custGeom>
            <a:solidFill>
              <a:srgbClr val="000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9" name="object 29"/>
            <p:cNvSpPr/>
            <p:nvPr/>
          </p:nvSpPr>
          <p:spPr>
            <a:xfrm>
              <a:off x="4841883" y="3710873"/>
              <a:ext cx="0" cy="182245"/>
            </a:xfrm>
            <a:custGeom>
              <a:avLst/>
              <a:gdLst/>
              <a:ahLst/>
              <a:cxnLst/>
              <a:rect l="l" t="t" r="r" b="b"/>
              <a:pathLst>
                <a:path h="182245">
                  <a:moveTo>
                    <a:pt x="0" y="0"/>
                  </a:moveTo>
                  <a:lnTo>
                    <a:pt x="0" y="181928"/>
                  </a:lnTo>
                </a:path>
              </a:pathLst>
            </a:custGeom>
            <a:ln w="9525">
              <a:solidFill>
                <a:srgbClr val="00000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0" name="object 30"/>
            <p:cNvSpPr/>
            <p:nvPr/>
          </p:nvSpPr>
          <p:spPr>
            <a:xfrm>
              <a:off x="3931285" y="3706113"/>
              <a:ext cx="915669" cy="765175"/>
            </a:xfrm>
            <a:custGeom>
              <a:avLst/>
              <a:gdLst/>
              <a:ahLst/>
              <a:cxnLst/>
              <a:rect l="l" t="t" r="r" b="b"/>
              <a:pathLst>
                <a:path w="915670" h="765175">
                  <a:moveTo>
                    <a:pt x="915289" y="0"/>
                  </a:moveTo>
                  <a:lnTo>
                    <a:pt x="905764" y="0"/>
                  </a:lnTo>
                  <a:lnTo>
                    <a:pt x="905764" y="191452"/>
                  </a:lnTo>
                  <a:lnTo>
                    <a:pt x="915289" y="191452"/>
                  </a:lnTo>
                  <a:lnTo>
                    <a:pt x="915289" y="0"/>
                  </a:lnTo>
                  <a:close/>
                </a:path>
                <a:path w="915670" h="765175">
                  <a:moveTo>
                    <a:pt x="915352" y="545147"/>
                  </a:moveTo>
                  <a:lnTo>
                    <a:pt x="896239" y="545147"/>
                  </a:lnTo>
                  <a:lnTo>
                    <a:pt x="896239" y="564197"/>
                  </a:lnTo>
                  <a:lnTo>
                    <a:pt x="896239" y="745807"/>
                  </a:lnTo>
                  <a:lnTo>
                    <a:pt x="19050" y="745807"/>
                  </a:lnTo>
                  <a:lnTo>
                    <a:pt x="19050" y="564197"/>
                  </a:lnTo>
                  <a:lnTo>
                    <a:pt x="896239" y="564197"/>
                  </a:lnTo>
                  <a:lnTo>
                    <a:pt x="896239" y="545147"/>
                  </a:lnTo>
                  <a:lnTo>
                    <a:pt x="19050" y="545147"/>
                  </a:lnTo>
                  <a:lnTo>
                    <a:pt x="0" y="545147"/>
                  </a:lnTo>
                  <a:lnTo>
                    <a:pt x="0" y="765175"/>
                  </a:lnTo>
                  <a:lnTo>
                    <a:pt x="19050" y="765175"/>
                  </a:lnTo>
                  <a:lnTo>
                    <a:pt x="896239" y="765175"/>
                  </a:lnTo>
                  <a:lnTo>
                    <a:pt x="915289" y="765175"/>
                  </a:lnTo>
                  <a:lnTo>
                    <a:pt x="915352" y="745807"/>
                  </a:lnTo>
                  <a:lnTo>
                    <a:pt x="915289" y="564197"/>
                  </a:lnTo>
                  <a:lnTo>
                    <a:pt x="915352" y="545147"/>
                  </a:lnTo>
                  <a:close/>
                </a:path>
              </a:pathLst>
            </a:custGeom>
            <a:solidFill>
              <a:srgbClr val="000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31" name="object 31"/>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49</a:t>
            </a:fld>
            <a:endParaRPr kumimoji="0" sz="1200" b="1" i="0" u="none" strike="noStrike" kern="0" cap="none" spc="-25" normalizeH="0" baseline="0" noProof="0" dirty="0">
              <a:ln>
                <a:noFill/>
              </a:ln>
              <a:solidFill>
                <a:srgbClr val="001F5F"/>
              </a:solidFill>
              <a:effectLst/>
              <a:uLnTx/>
              <a:uFillTx/>
              <a:latin typeface="Arial"/>
              <a:cs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522222" y="1268002"/>
            <a:ext cx="6405880" cy="1102866"/>
          </a:xfrm>
          <a:prstGeom prst="rect">
            <a:avLst/>
          </a:prstGeom>
        </p:spPr>
        <p:txBody>
          <a:bodyPr lIns="0" tIns="0" rIns="0" bIns="0" rtlCol="0" anchor="t">
            <a:spAutoFit/>
          </a:bodyPr>
          <a:lstStyle/>
          <a:p>
            <a:pPr marL="0" marR="0" lvl="0" indent="0" algn="l" defTabSz="609630" rtl="0" eaLnBrk="1" fontAlgn="auto" latinLnBrk="0" hangingPunct="1">
              <a:lnSpc>
                <a:spcPts val="4320"/>
              </a:lnSpc>
              <a:spcBef>
                <a:spcPts val="0"/>
              </a:spcBef>
              <a:spcAft>
                <a:spcPts val="0"/>
              </a:spcAft>
              <a:buClrTx/>
              <a:buSzTx/>
              <a:buFontTx/>
              <a:buNone/>
              <a:tabLst/>
              <a:defRPr/>
            </a:pPr>
            <a:r>
              <a:rPr kumimoji="0" lang="en-US" sz="3600" b="0" i="0" u="none" strike="noStrike" kern="1200" cap="none" spc="-65" normalizeH="0" baseline="0" noProof="0">
                <a:ln>
                  <a:noFill/>
                </a:ln>
                <a:solidFill>
                  <a:srgbClr val="001F5F"/>
                </a:solidFill>
                <a:effectLst/>
                <a:uLnTx/>
                <a:uFillTx/>
                <a:latin typeface="Montaser Arabic Semi-Bold"/>
                <a:ea typeface="+mn-ea"/>
                <a:cs typeface="+mn-cs"/>
              </a:rPr>
              <a:t>¿MECANICA DE APLICACION?</a:t>
            </a:r>
          </a:p>
        </p:txBody>
      </p:sp>
      <p:sp>
        <p:nvSpPr>
          <p:cNvPr id="3" name="TextBox 3"/>
          <p:cNvSpPr txBox="1"/>
          <p:nvPr/>
        </p:nvSpPr>
        <p:spPr>
          <a:xfrm>
            <a:off x="1863089" y="3051615"/>
            <a:ext cx="4965065" cy="2154436"/>
          </a:xfrm>
          <a:prstGeom prst="rect">
            <a:avLst/>
          </a:prstGeom>
        </p:spPr>
        <p:txBody>
          <a:bodyPr lIns="0" tIns="0" rIns="0" bIns="0" rtlCol="0" anchor="t">
            <a:spAutoFit/>
          </a:bodyPr>
          <a:lstStyle/>
          <a:p>
            <a:pPr marL="0" marR="0" lvl="0" indent="0" algn="l" defTabSz="609630" rtl="0" eaLnBrk="1" fontAlgn="auto" latinLnBrk="0" hangingPunct="1">
              <a:lnSpc>
                <a:spcPts val="2400"/>
              </a:lnSpc>
              <a:spcBef>
                <a:spcPts val="0"/>
              </a:spcBef>
              <a:spcAft>
                <a:spcPts val="0"/>
              </a:spcAft>
              <a:buClrTx/>
              <a:buSzTx/>
              <a:buFontTx/>
              <a:buNone/>
              <a:tabLst/>
              <a:defRPr/>
            </a:pPr>
            <a:r>
              <a:rPr kumimoji="0" lang="en-US" sz="2000" b="0" i="0" u="none" strike="noStrike" kern="1200" cap="none" spc="0" normalizeH="0" baseline="0" noProof="0">
                <a:ln>
                  <a:noFill/>
                </a:ln>
                <a:solidFill>
                  <a:srgbClr val="576DA6"/>
                </a:solidFill>
                <a:effectLst/>
                <a:uLnTx/>
                <a:uFillTx/>
                <a:latin typeface="Calibri"/>
                <a:ea typeface="Montaser Arabic Semi-Bold"/>
                <a:cs typeface="+mn-cs"/>
              </a:rPr>
              <a:t>🞄 </a:t>
            </a:r>
            <a:r>
              <a:rPr kumimoji="0" lang="en-US" sz="2000" b="0" i="0" u="none" strike="noStrike" kern="1200" cap="none" spc="0" normalizeH="0" baseline="0" noProof="0">
                <a:ln>
                  <a:noFill/>
                </a:ln>
                <a:solidFill>
                  <a:srgbClr val="454545"/>
                </a:solidFill>
                <a:effectLst/>
                <a:uLnTx/>
                <a:uFillTx/>
                <a:latin typeface="Montaser Arabic Semi-Bold"/>
                <a:ea typeface="+mn-ea"/>
                <a:cs typeface="+mn-cs"/>
              </a:rPr>
              <a:t>INGRESOS MENSUALES TRABAJADOR</a:t>
            </a:r>
          </a:p>
          <a:p>
            <a:pPr marL="0" marR="0" lvl="0" indent="0" algn="l" defTabSz="609630" rtl="0" eaLnBrk="1" fontAlgn="auto" latinLnBrk="0" hangingPunct="1">
              <a:lnSpc>
                <a:spcPts val="2400"/>
              </a:lnSpc>
              <a:spcBef>
                <a:spcPts val="0"/>
              </a:spcBef>
              <a:spcAft>
                <a:spcPts val="0"/>
              </a:spcAft>
              <a:buClrTx/>
              <a:buSzTx/>
              <a:buFontTx/>
              <a:buNone/>
              <a:tabLst/>
              <a:defRPr/>
            </a:pPr>
            <a:r>
              <a:rPr kumimoji="0" lang="en-US" sz="2000" b="0" i="0" u="none" strike="noStrike" kern="1200" cap="none" spc="0" normalizeH="0" baseline="0" noProof="0">
                <a:ln>
                  <a:noFill/>
                </a:ln>
                <a:solidFill>
                  <a:srgbClr val="576DA6"/>
                </a:solidFill>
                <a:effectLst/>
                <a:uLnTx/>
                <a:uFillTx/>
                <a:latin typeface="Calibri"/>
                <a:ea typeface="Montaser Arabic Semi-Bold"/>
                <a:cs typeface="+mn-cs"/>
              </a:rPr>
              <a:t>🞄 </a:t>
            </a:r>
            <a:r>
              <a:rPr kumimoji="0" lang="en-US" sz="2000" b="0" i="0" u="none" strike="noStrike" kern="1200" cap="none" spc="0" normalizeH="0" baseline="0" noProof="0">
                <a:ln>
                  <a:noFill/>
                </a:ln>
                <a:solidFill>
                  <a:srgbClr val="454545"/>
                </a:solidFill>
                <a:effectLst/>
                <a:uLnTx/>
                <a:uFillTx/>
                <a:latin typeface="Montaser Arabic Semi-Bold"/>
                <a:ea typeface="+mn-ea"/>
                <a:cs typeface="+mn-cs"/>
              </a:rPr>
              <a:t>(NO PAGOS POR SEPARACION)</a:t>
            </a:r>
          </a:p>
          <a:p>
            <a:pPr marL="0" marR="0" lvl="0" indent="0" algn="l" defTabSz="609630" rtl="0" eaLnBrk="1" fontAlgn="auto" latinLnBrk="0" hangingPunct="1">
              <a:lnSpc>
                <a:spcPts val="2400"/>
              </a:lnSpc>
              <a:spcBef>
                <a:spcPts val="0"/>
              </a:spcBef>
              <a:spcAft>
                <a:spcPts val="0"/>
              </a:spcAft>
              <a:buClrTx/>
              <a:buSzTx/>
              <a:buFontTx/>
              <a:buNone/>
              <a:tabLst/>
              <a:defRPr/>
            </a:pPr>
            <a:r>
              <a:rPr kumimoji="0" lang="en-US" sz="2000" b="0" i="0" u="none" strike="noStrike" kern="1200" cap="none" spc="0" normalizeH="0" baseline="0" noProof="0">
                <a:ln>
                  <a:noFill/>
                </a:ln>
                <a:solidFill>
                  <a:srgbClr val="576DA6"/>
                </a:solidFill>
                <a:effectLst/>
                <a:uLnTx/>
                <a:uFillTx/>
                <a:latin typeface="Calibri"/>
                <a:ea typeface="Montaser Arabic Semi-Bold"/>
                <a:cs typeface="+mn-cs"/>
              </a:rPr>
              <a:t>🞄 </a:t>
            </a:r>
            <a:r>
              <a:rPr kumimoji="0" lang="en-US" sz="2000" b="0" i="0" u="none" strike="noStrike" kern="1200" cap="none" spc="0" normalizeH="0" baseline="0" noProof="0">
                <a:ln>
                  <a:noFill/>
                </a:ln>
                <a:solidFill>
                  <a:srgbClr val="454545"/>
                </a:solidFill>
                <a:effectLst/>
                <a:uLnTx/>
                <a:uFillTx/>
                <a:latin typeface="Montaser Arabic Semi-Bold"/>
                <a:ea typeface="+mn-ea"/>
                <a:cs typeface="+mn-cs"/>
              </a:rPr>
              <a:t>POR APLICACIÓN DE</a:t>
            </a:r>
          </a:p>
          <a:p>
            <a:pPr marL="0" marR="0" lvl="0" indent="0" algn="l" defTabSz="609630" rtl="0" eaLnBrk="1" fontAlgn="auto" latinLnBrk="0" hangingPunct="1">
              <a:lnSpc>
                <a:spcPts val="2400"/>
              </a:lnSpc>
              <a:spcBef>
                <a:spcPts val="0"/>
              </a:spcBef>
              <a:spcAft>
                <a:spcPts val="0"/>
              </a:spcAft>
              <a:buClrTx/>
              <a:buSzTx/>
              <a:buFontTx/>
              <a:buNone/>
              <a:tabLst/>
              <a:defRPr/>
            </a:pPr>
            <a:r>
              <a:rPr kumimoji="0" lang="en-US" sz="2000" b="0" i="0" u="none" strike="noStrike" kern="1200" cap="none" spc="0" normalizeH="0" baseline="0" noProof="0">
                <a:ln>
                  <a:noFill/>
                </a:ln>
                <a:solidFill>
                  <a:srgbClr val="576DA6"/>
                </a:solidFill>
                <a:effectLst/>
                <a:uLnTx/>
                <a:uFillTx/>
                <a:latin typeface="Calibri"/>
                <a:ea typeface="Montaser Arabic Semi-Bold"/>
                <a:cs typeface="+mn-cs"/>
              </a:rPr>
              <a:t>🞄 </a:t>
            </a:r>
            <a:r>
              <a:rPr kumimoji="0" lang="en-US" sz="2000" b="0" i="0" u="none" strike="noStrike" kern="1200" cap="none" spc="0" normalizeH="0" baseline="0" noProof="0">
                <a:ln>
                  <a:noFill/>
                </a:ln>
                <a:solidFill>
                  <a:srgbClr val="454545"/>
                </a:solidFill>
                <a:effectLst/>
                <a:uLnTx/>
                <a:uFillTx/>
                <a:latin typeface="Montaser Arabic Semi-Bold"/>
                <a:ea typeface="+mn-ea"/>
                <a:cs typeface="+mn-cs"/>
              </a:rPr>
              <a:t>IGUAL ISR A CARGO DEL MES</a:t>
            </a:r>
          </a:p>
          <a:p>
            <a:pPr marL="0" marR="0" lvl="0" indent="0" algn="l" defTabSz="609630" rtl="0" eaLnBrk="1" fontAlgn="auto" latinLnBrk="0" hangingPunct="1">
              <a:lnSpc>
                <a:spcPts val="2400"/>
              </a:lnSpc>
              <a:spcBef>
                <a:spcPts val="0"/>
              </a:spcBef>
              <a:spcAft>
                <a:spcPts val="0"/>
              </a:spcAft>
              <a:buClrTx/>
              <a:buSzTx/>
              <a:buFontTx/>
              <a:buNone/>
              <a:tabLst/>
              <a:defRPr/>
            </a:pPr>
            <a:r>
              <a:rPr kumimoji="0" lang="en-US" sz="2000" b="0" i="0" u="none" strike="noStrike" kern="1200" cap="none" spc="13" normalizeH="0" baseline="0" noProof="0">
                <a:ln>
                  <a:noFill/>
                </a:ln>
                <a:solidFill>
                  <a:srgbClr val="576DA6"/>
                </a:solidFill>
                <a:effectLst/>
                <a:uLnTx/>
                <a:uFillTx/>
                <a:latin typeface="Calibri"/>
                <a:ea typeface="Montaser Arabic Semi-Bold"/>
                <a:cs typeface="+mn-cs"/>
              </a:rPr>
              <a:t>🞄 </a:t>
            </a:r>
            <a:r>
              <a:rPr kumimoji="0" lang="en-US" sz="2000" b="0" i="0" u="none" strike="noStrike" kern="1200" cap="none" spc="13" normalizeH="0" baseline="0" noProof="0">
                <a:ln>
                  <a:noFill/>
                </a:ln>
                <a:solidFill>
                  <a:srgbClr val="454545"/>
                </a:solidFill>
                <a:effectLst/>
                <a:uLnTx/>
                <a:uFillTx/>
                <a:latin typeface="Montaser Arabic Semi-Bold"/>
                <a:ea typeface="+mn-ea"/>
                <a:cs typeface="+mn-cs"/>
              </a:rPr>
              <a:t>VS</a:t>
            </a:r>
          </a:p>
          <a:p>
            <a:pPr marL="0" marR="0" lvl="0" indent="0" algn="l" defTabSz="609630" rtl="0" eaLnBrk="1" fontAlgn="auto" latinLnBrk="0" hangingPunct="1">
              <a:lnSpc>
                <a:spcPts val="2400"/>
              </a:lnSpc>
              <a:spcBef>
                <a:spcPts val="0"/>
              </a:spcBef>
              <a:spcAft>
                <a:spcPts val="0"/>
              </a:spcAft>
              <a:buClrTx/>
              <a:buSzTx/>
              <a:buFontTx/>
              <a:buNone/>
              <a:tabLst/>
              <a:defRPr/>
            </a:pPr>
            <a:r>
              <a:rPr kumimoji="0" lang="en-US" sz="2000" b="0" i="0" u="none" strike="noStrike" kern="1200" cap="none" spc="13" normalizeH="0" baseline="0" noProof="0">
                <a:ln>
                  <a:noFill/>
                </a:ln>
                <a:solidFill>
                  <a:srgbClr val="576DA6"/>
                </a:solidFill>
                <a:effectLst/>
                <a:uLnTx/>
                <a:uFillTx/>
                <a:latin typeface="Calibri"/>
                <a:ea typeface="Montaser Arabic Semi-Bold"/>
                <a:cs typeface="+mn-cs"/>
              </a:rPr>
              <a:t>🞄 </a:t>
            </a:r>
            <a:r>
              <a:rPr kumimoji="0" lang="en-US" sz="2000" b="0" i="0" u="none" strike="noStrike" kern="1200" cap="none" spc="13" normalizeH="0" baseline="0" noProof="0">
                <a:ln>
                  <a:noFill/>
                </a:ln>
                <a:solidFill>
                  <a:srgbClr val="454545"/>
                </a:solidFill>
                <a:effectLst/>
                <a:uLnTx/>
                <a:uFillTx/>
                <a:latin typeface="Montaser Arabic Semi-Bold"/>
                <a:ea typeface="+mn-ea"/>
                <a:cs typeface="+mn-cs"/>
              </a:rPr>
              <a:t>SUBSIDIO AL EMPLEO</a:t>
            </a:r>
          </a:p>
        </p:txBody>
      </p:sp>
      <p:sp>
        <p:nvSpPr>
          <p:cNvPr id="4" name="TextBox 4"/>
          <p:cNvSpPr txBox="1"/>
          <p:nvPr/>
        </p:nvSpPr>
        <p:spPr>
          <a:xfrm>
            <a:off x="8264398" y="3051615"/>
            <a:ext cx="167005" cy="307777"/>
          </a:xfrm>
          <a:prstGeom prst="rect">
            <a:avLst/>
          </a:prstGeom>
        </p:spPr>
        <p:txBody>
          <a:bodyPr lIns="0" tIns="0" rIns="0" bIns="0" rtlCol="0" anchor="t">
            <a:spAutoFit/>
          </a:bodyPr>
          <a:lstStyle/>
          <a:p>
            <a:pPr marL="0" marR="0" lvl="0" indent="0" algn="l" defTabSz="609630" rtl="0" eaLnBrk="1" fontAlgn="auto" latinLnBrk="0" hangingPunct="1">
              <a:lnSpc>
                <a:spcPts val="2400"/>
              </a:lnSpc>
              <a:spcBef>
                <a:spcPts val="0"/>
              </a:spcBef>
              <a:spcAft>
                <a:spcPts val="0"/>
              </a:spcAft>
              <a:buClrTx/>
              <a:buSzTx/>
              <a:buFontTx/>
              <a:buNone/>
              <a:tabLst/>
              <a:defRPr/>
            </a:pPr>
            <a:r>
              <a:rPr kumimoji="0" lang="en-US" sz="2000" b="0" i="0" u="none" strike="noStrike" kern="1200" cap="none" spc="0" normalizeH="0" baseline="0" noProof="0">
                <a:ln>
                  <a:noFill/>
                </a:ln>
                <a:solidFill>
                  <a:srgbClr val="454545"/>
                </a:solidFill>
                <a:effectLst/>
                <a:uLnTx/>
                <a:uFillTx/>
                <a:latin typeface="Montaser Arabic Semi-Bold"/>
                <a:ea typeface="+mn-ea"/>
                <a:cs typeface="+mn-cs"/>
              </a:rPr>
              <a:t>$</a:t>
            </a:r>
          </a:p>
        </p:txBody>
      </p:sp>
      <p:sp>
        <p:nvSpPr>
          <p:cNvPr id="5" name="TextBox 5"/>
          <p:cNvSpPr txBox="1"/>
          <p:nvPr/>
        </p:nvSpPr>
        <p:spPr>
          <a:xfrm>
            <a:off x="7349997" y="3986348"/>
            <a:ext cx="3538995" cy="615553"/>
          </a:xfrm>
          <a:prstGeom prst="rect">
            <a:avLst/>
          </a:prstGeom>
        </p:spPr>
        <p:txBody>
          <a:bodyPr lIns="0" tIns="0" rIns="0" bIns="0" rtlCol="0" anchor="t">
            <a:spAutoFit/>
          </a:bodyPr>
          <a:lstStyle/>
          <a:p>
            <a:pPr marL="0" marR="0" lvl="0" indent="0" algn="l" defTabSz="609630" rtl="0" eaLnBrk="1" fontAlgn="auto" latinLnBrk="0" hangingPunct="1">
              <a:lnSpc>
                <a:spcPts val="2400"/>
              </a:lnSpc>
              <a:spcBef>
                <a:spcPts val="0"/>
              </a:spcBef>
              <a:spcAft>
                <a:spcPts val="0"/>
              </a:spcAft>
              <a:buClrTx/>
              <a:buSzTx/>
              <a:buFontTx/>
              <a:buNone/>
              <a:tabLst/>
              <a:defRPr/>
            </a:pPr>
            <a:r>
              <a:rPr kumimoji="0" lang="en-US" sz="2000" b="0" i="0" u="none" strike="noStrike" kern="1200" cap="none" spc="0" normalizeH="0" baseline="0" noProof="0">
                <a:ln>
                  <a:noFill/>
                </a:ln>
                <a:solidFill>
                  <a:srgbClr val="454545"/>
                </a:solidFill>
                <a:effectLst/>
                <a:uLnTx/>
                <a:uFillTx/>
                <a:latin typeface="Montaser Arabic Semi-Bold"/>
                <a:ea typeface="+mn-ea"/>
                <a:cs typeface="+mn-cs"/>
              </a:rPr>
              <a:t>TARIFA ART. 96 LISR</a:t>
            </a:r>
          </a:p>
          <a:p>
            <a:pPr marL="0" marR="0" lvl="0" indent="0" algn="ctr" defTabSz="609630" rtl="0" eaLnBrk="1" fontAlgn="auto" latinLnBrk="0" hangingPunct="1">
              <a:lnSpc>
                <a:spcPts val="2400"/>
              </a:lnSpc>
              <a:spcBef>
                <a:spcPts val="0"/>
              </a:spcBef>
              <a:spcAft>
                <a:spcPts val="0"/>
              </a:spcAft>
              <a:buClrTx/>
              <a:buSzTx/>
              <a:buFontTx/>
              <a:buNone/>
              <a:tabLst/>
              <a:defRPr/>
            </a:pPr>
            <a:r>
              <a:rPr kumimoji="0" lang="en-US" sz="2000" b="0" i="0" u="none" strike="noStrike" kern="1200" cap="none" spc="0" normalizeH="0" baseline="0" noProof="0">
                <a:ln>
                  <a:noFill/>
                </a:ln>
                <a:solidFill>
                  <a:srgbClr val="454545"/>
                </a:solidFill>
                <a:effectLst/>
                <a:uLnTx/>
                <a:uFillTx/>
                <a:latin typeface="Montaser Arabic Semi-Bold"/>
                <a:ea typeface="+mn-ea"/>
                <a:cs typeface="+mn-cs"/>
              </a:rPr>
              <a:t>$</a:t>
            </a:r>
          </a:p>
        </p:txBody>
      </p:sp>
      <p:sp>
        <p:nvSpPr>
          <p:cNvPr id="6" name="TextBox 6"/>
          <p:cNvSpPr txBox="1"/>
          <p:nvPr/>
        </p:nvSpPr>
        <p:spPr>
          <a:xfrm>
            <a:off x="8264398" y="4880415"/>
            <a:ext cx="1361447" cy="307777"/>
          </a:xfrm>
          <a:prstGeom prst="rect">
            <a:avLst/>
          </a:prstGeom>
        </p:spPr>
        <p:txBody>
          <a:bodyPr lIns="0" tIns="0" rIns="0" bIns="0" rtlCol="0" anchor="t">
            <a:spAutoFit/>
          </a:bodyPr>
          <a:lstStyle/>
          <a:p>
            <a:pPr marL="0" marR="0" lvl="0" indent="0" algn="l" defTabSz="609630" rtl="0" eaLnBrk="1" fontAlgn="auto" latinLnBrk="0" hangingPunct="1">
              <a:lnSpc>
                <a:spcPts val="24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454545"/>
                </a:solidFill>
                <a:effectLst/>
                <a:uLnTx/>
                <a:uFillTx/>
                <a:latin typeface="Montaser Arabic Semi-Bold"/>
                <a:ea typeface="+mn-ea"/>
                <a:cs typeface="+mn-cs"/>
              </a:rPr>
              <a:t>$474.94</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98628" rIns="0" bIns="0" rtlCol="0">
            <a:spAutoFit/>
          </a:bodyPr>
          <a:lstStyle/>
          <a:p>
            <a:pPr marL="12700">
              <a:lnSpc>
                <a:spcPts val="4250"/>
              </a:lnSpc>
              <a:spcBef>
                <a:spcPts val="100"/>
              </a:spcBef>
            </a:pPr>
            <a:r>
              <a:rPr dirty="0"/>
              <a:t>Integración</a:t>
            </a:r>
            <a:r>
              <a:rPr spc="-45" dirty="0"/>
              <a:t> </a:t>
            </a:r>
            <a:r>
              <a:rPr dirty="0"/>
              <a:t>del</a:t>
            </a:r>
            <a:r>
              <a:rPr spc="-30" dirty="0"/>
              <a:t> </a:t>
            </a:r>
            <a:r>
              <a:rPr spc="-25" dirty="0"/>
              <a:t>SBC</a:t>
            </a:r>
          </a:p>
          <a:p>
            <a:pPr marL="12700">
              <a:lnSpc>
                <a:spcPts val="1850"/>
              </a:lnSpc>
            </a:pPr>
            <a:r>
              <a:rPr sz="1600" dirty="0"/>
              <a:t>Art.</a:t>
            </a:r>
            <a:r>
              <a:rPr sz="1600" spc="-5" dirty="0"/>
              <a:t> </a:t>
            </a:r>
            <a:r>
              <a:rPr sz="1600" dirty="0"/>
              <a:t>27</a:t>
            </a:r>
            <a:r>
              <a:rPr sz="1600" spc="-25" dirty="0"/>
              <a:t> LSS</a:t>
            </a:r>
            <a:endParaRPr sz="1600"/>
          </a:p>
        </p:txBody>
      </p:sp>
      <p:grpSp>
        <p:nvGrpSpPr>
          <p:cNvPr id="3" name="object 3"/>
          <p:cNvGrpSpPr/>
          <p:nvPr/>
        </p:nvGrpSpPr>
        <p:grpSpPr>
          <a:xfrm>
            <a:off x="3940815" y="2572690"/>
            <a:ext cx="6170295" cy="191770"/>
            <a:chOff x="3940815" y="2572690"/>
            <a:chExt cx="6170295" cy="191770"/>
          </a:xfrm>
        </p:grpSpPr>
        <p:sp>
          <p:nvSpPr>
            <p:cNvPr id="4" name="object 4"/>
            <p:cNvSpPr/>
            <p:nvPr/>
          </p:nvSpPr>
          <p:spPr>
            <a:xfrm>
              <a:off x="3940815" y="2572690"/>
              <a:ext cx="896619" cy="182245"/>
            </a:xfrm>
            <a:custGeom>
              <a:avLst/>
              <a:gdLst/>
              <a:ahLst/>
              <a:cxnLst/>
              <a:rect l="l" t="t" r="r" b="b"/>
              <a:pathLst>
                <a:path w="896620" h="182244">
                  <a:moveTo>
                    <a:pt x="0" y="181674"/>
                  </a:moveTo>
                  <a:lnTo>
                    <a:pt x="896241" y="181674"/>
                  </a:lnTo>
                  <a:lnTo>
                    <a:pt x="896241" y="0"/>
                  </a:lnTo>
                  <a:lnTo>
                    <a:pt x="0" y="0"/>
                  </a:lnTo>
                  <a:lnTo>
                    <a:pt x="0" y="181674"/>
                  </a:lnTo>
                  <a:close/>
                </a:path>
              </a:pathLst>
            </a:custGeom>
            <a:solidFill>
              <a:srgbClr val="FFF1CC"/>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 name="object 5"/>
            <p:cNvSpPr/>
            <p:nvPr/>
          </p:nvSpPr>
          <p:spPr>
            <a:xfrm>
              <a:off x="4837057" y="2572690"/>
              <a:ext cx="5273675" cy="191770"/>
            </a:xfrm>
            <a:custGeom>
              <a:avLst/>
              <a:gdLst/>
              <a:ahLst/>
              <a:cxnLst/>
              <a:rect l="l" t="t" r="r" b="b"/>
              <a:pathLst>
                <a:path w="5273675" h="191769">
                  <a:moveTo>
                    <a:pt x="0" y="191453"/>
                  </a:moveTo>
                  <a:lnTo>
                    <a:pt x="5273666" y="191453"/>
                  </a:lnTo>
                  <a:lnTo>
                    <a:pt x="5273666" y="0"/>
                  </a:lnTo>
                  <a:lnTo>
                    <a:pt x="0" y="0"/>
                  </a:lnTo>
                  <a:lnTo>
                    <a:pt x="0" y="191453"/>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6" name="object 6"/>
          <p:cNvSpPr/>
          <p:nvPr/>
        </p:nvSpPr>
        <p:spPr>
          <a:xfrm>
            <a:off x="10101223" y="3127684"/>
            <a:ext cx="9525" cy="210820"/>
          </a:xfrm>
          <a:custGeom>
            <a:avLst/>
            <a:gdLst/>
            <a:ahLst/>
            <a:cxnLst/>
            <a:rect l="l" t="t" r="r" b="b"/>
            <a:pathLst>
              <a:path w="9525" h="210820">
                <a:moveTo>
                  <a:pt x="0" y="210503"/>
                </a:moveTo>
                <a:lnTo>
                  <a:pt x="9500" y="210503"/>
                </a:lnTo>
                <a:lnTo>
                  <a:pt x="9500" y="0"/>
                </a:lnTo>
                <a:lnTo>
                  <a:pt x="0" y="0"/>
                </a:lnTo>
                <a:lnTo>
                  <a:pt x="0" y="210503"/>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nvGrpSpPr>
          <p:cNvPr id="7" name="object 7"/>
          <p:cNvGrpSpPr/>
          <p:nvPr/>
        </p:nvGrpSpPr>
        <p:grpSpPr>
          <a:xfrm>
            <a:off x="2090673" y="3328662"/>
            <a:ext cx="8020050" cy="956944"/>
            <a:chOff x="2090673" y="3328662"/>
            <a:chExt cx="8020050" cy="956944"/>
          </a:xfrm>
        </p:grpSpPr>
        <p:sp>
          <p:nvSpPr>
            <p:cNvPr id="8" name="object 8"/>
            <p:cNvSpPr/>
            <p:nvPr/>
          </p:nvSpPr>
          <p:spPr>
            <a:xfrm>
              <a:off x="2090673" y="3328662"/>
              <a:ext cx="8020050" cy="191135"/>
            </a:xfrm>
            <a:custGeom>
              <a:avLst/>
              <a:gdLst/>
              <a:ahLst/>
              <a:cxnLst/>
              <a:rect l="l" t="t" r="r" b="b"/>
              <a:pathLst>
                <a:path w="8020050" h="191135">
                  <a:moveTo>
                    <a:pt x="0" y="0"/>
                  </a:moveTo>
                  <a:lnTo>
                    <a:pt x="0" y="191136"/>
                  </a:lnTo>
                  <a:lnTo>
                    <a:pt x="8020050" y="191136"/>
                  </a:lnTo>
                  <a:lnTo>
                    <a:pt x="8020050" y="0"/>
                  </a:lnTo>
                  <a:lnTo>
                    <a:pt x="0" y="0"/>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 name="object 9"/>
            <p:cNvSpPr/>
            <p:nvPr/>
          </p:nvSpPr>
          <p:spPr>
            <a:xfrm>
              <a:off x="2920304" y="3510273"/>
              <a:ext cx="1926589" cy="191770"/>
            </a:xfrm>
            <a:custGeom>
              <a:avLst/>
              <a:gdLst/>
              <a:ahLst/>
              <a:cxnLst/>
              <a:rect l="l" t="t" r="r" b="b"/>
              <a:pathLst>
                <a:path w="1926589" h="191770">
                  <a:moveTo>
                    <a:pt x="0" y="191453"/>
                  </a:moveTo>
                  <a:lnTo>
                    <a:pt x="1926214" y="191453"/>
                  </a:lnTo>
                  <a:lnTo>
                    <a:pt x="1926214" y="0"/>
                  </a:lnTo>
                  <a:lnTo>
                    <a:pt x="0" y="0"/>
                  </a:lnTo>
                  <a:lnTo>
                    <a:pt x="0" y="191453"/>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0" name="object 10"/>
            <p:cNvSpPr/>
            <p:nvPr/>
          </p:nvSpPr>
          <p:spPr>
            <a:xfrm>
              <a:off x="2090661" y="3510279"/>
              <a:ext cx="8020050" cy="574040"/>
            </a:xfrm>
            <a:custGeom>
              <a:avLst/>
              <a:gdLst/>
              <a:ahLst/>
              <a:cxnLst/>
              <a:rect l="l" t="t" r="r" b="b"/>
              <a:pathLst>
                <a:path w="8020050" h="574039">
                  <a:moveTo>
                    <a:pt x="8020050" y="0"/>
                  </a:moveTo>
                  <a:lnTo>
                    <a:pt x="2746387" y="0"/>
                  </a:lnTo>
                  <a:lnTo>
                    <a:pt x="2746387" y="191452"/>
                  </a:lnTo>
                  <a:lnTo>
                    <a:pt x="0" y="191452"/>
                  </a:lnTo>
                  <a:lnTo>
                    <a:pt x="0" y="574040"/>
                  </a:lnTo>
                  <a:lnTo>
                    <a:pt x="8020050" y="574040"/>
                  </a:lnTo>
                  <a:lnTo>
                    <a:pt x="8020050" y="200977"/>
                  </a:lnTo>
                  <a:lnTo>
                    <a:pt x="8020050" y="191452"/>
                  </a:lnTo>
                  <a:lnTo>
                    <a:pt x="8020050" y="0"/>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1" name="object 11"/>
            <p:cNvSpPr/>
            <p:nvPr/>
          </p:nvSpPr>
          <p:spPr>
            <a:xfrm>
              <a:off x="3940815" y="4074792"/>
              <a:ext cx="896619" cy="201295"/>
            </a:xfrm>
            <a:custGeom>
              <a:avLst/>
              <a:gdLst/>
              <a:ahLst/>
              <a:cxnLst/>
              <a:rect l="l" t="t" r="r" b="b"/>
              <a:pathLst>
                <a:path w="896620" h="201295">
                  <a:moveTo>
                    <a:pt x="0" y="200978"/>
                  </a:moveTo>
                  <a:lnTo>
                    <a:pt x="896241" y="200978"/>
                  </a:lnTo>
                  <a:lnTo>
                    <a:pt x="896241" y="0"/>
                  </a:lnTo>
                  <a:lnTo>
                    <a:pt x="0" y="0"/>
                  </a:lnTo>
                  <a:lnTo>
                    <a:pt x="0" y="200978"/>
                  </a:lnTo>
                  <a:close/>
                </a:path>
              </a:pathLst>
            </a:custGeom>
            <a:solidFill>
              <a:srgbClr val="BEBEBE"/>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2" name="object 12"/>
            <p:cNvSpPr/>
            <p:nvPr/>
          </p:nvSpPr>
          <p:spPr>
            <a:xfrm>
              <a:off x="4837057" y="4074792"/>
              <a:ext cx="5273675" cy="210820"/>
            </a:xfrm>
            <a:custGeom>
              <a:avLst/>
              <a:gdLst/>
              <a:ahLst/>
              <a:cxnLst/>
              <a:rect l="l" t="t" r="r" b="b"/>
              <a:pathLst>
                <a:path w="5273675" h="210820">
                  <a:moveTo>
                    <a:pt x="0" y="210503"/>
                  </a:moveTo>
                  <a:lnTo>
                    <a:pt x="5273666" y="210503"/>
                  </a:lnTo>
                  <a:lnTo>
                    <a:pt x="5273666" y="0"/>
                  </a:lnTo>
                  <a:lnTo>
                    <a:pt x="0" y="0"/>
                  </a:lnTo>
                  <a:lnTo>
                    <a:pt x="0" y="210503"/>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3" name="object 13"/>
          <p:cNvSpPr txBox="1"/>
          <p:nvPr/>
        </p:nvSpPr>
        <p:spPr>
          <a:xfrm>
            <a:off x="3098422" y="3507099"/>
            <a:ext cx="684530" cy="198120"/>
          </a:xfrm>
          <a:prstGeom prst="rect">
            <a:avLst/>
          </a:prstGeom>
        </p:spPr>
        <p:txBody>
          <a:bodyPr vert="horz" wrap="square" lIns="0" tIns="16510" rIns="0" bIns="0" rtlCol="0">
            <a:spAutoFit/>
          </a:bodyPr>
          <a:lstStyle/>
          <a:p>
            <a:pPr marL="12700" marR="0" lvl="0" indent="0" defTabSz="914400" eaLnBrk="1" fontAlgn="auto" latinLnBrk="0" hangingPunct="1">
              <a:lnSpc>
                <a:spcPct val="100000"/>
              </a:lnSpc>
              <a:spcBef>
                <a:spcPts val="130"/>
              </a:spcBef>
              <a:spcAft>
                <a:spcPts val="0"/>
              </a:spcAft>
              <a:buClrTx/>
              <a:buSzTx/>
              <a:buFontTx/>
              <a:buNone/>
              <a:tabLst/>
              <a:defRPr/>
            </a:pPr>
            <a:r>
              <a:rPr kumimoji="0" sz="1100" b="1" i="0" u="none" strike="noStrike" kern="0" cap="none" spc="-10" normalizeH="0" baseline="0" noProof="0" dirty="0">
                <a:ln>
                  <a:noFill/>
                </a:ln>
                <a:solidFill>
                  <a:srgbClr val="FFFFFF"/>
                </a:solidFill>
                <a:effectLst/>
                <a:uLnTx/>
                <a:uFillTx/>
                <a:latin typeface="Arial"/>
                <a:cs typeface="Arial"/>
              </a:rPr>
              <a:t>Concepto</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14" name="object 14"/>
          <p:cNvSpPr txBox="1"/>
          <p:nvPr/>
        </p:nvSpPr>
        <p:spPr>
          <a:xfrm>
            <a:off x="4128395" y="3507099"/>
            <a:ext cx="534035" cy="198120"/>
          </a:xfrm>
          <a:prstGeom prst="rect">
            <a:avLst/>
          </a:prstGeom>
        </p:spPr>
        <p:txBody>
          <a:bodyPr vert="horz" wrap="square" lIns="0" tIns="16510" rIns="0" bIns="0" rtlCol="0">
            <a:spAutoFit/>
          </a:bodyPr>
          <a:lstStyle/>
          <a:p>
            <a:pPr marL="12700" marR="0" lvl="0" indent="0" defTabSz="914400" eaLnBrk="1" fontAlgn="auto" latinLnBrk="0" hangingPunct="1">
              <a:lnSpc>
                <a:spcPct val="100000"/>
              </a:lnSpc>
              <a:spcBef>
                <a:spcPts val="130"/>
              </a:spcBef>
              <a:spcAft>
                <a:spcPts val="0"/>
              </a:spcAft>
              <a:buClrTx/>
              <a:buSzTx/>
              <a:buFontTx/>
              <a:buNone/>
              <a:tabLst/>
              <a:defRPr/>
            </a:pPr>
            <a:r>
              <a:rPr kumimoji="0" sz="1100" b="1" i="0" u="none" strike="noStrike" kern="0" cap="none" spc="-10" normalizeH="0" baseline="0" noProof="0" dirty="0">
                <a:ln>
                  <a:noFill/>
                </a:ln>
                <a:solidFill>
                  <a:srgbClr val="FFFFFF"/>
                </a:solidFill>
                <a:effectLst/>
                <a:uLnTx/>
                <a:uFillTx/>
                <a:latin typeface="Arial"/>
                <a:cs typeface="Arial"/>
              </a:rPr>
              <a:t>Importe</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15" name="object 15"/>
          <p:cNvSpPr txBox="1"/>
          <p:nvPr/>
        </p:nvSpPr>
        <p:spPr>
          <a:xfrm>
            <a:off x="2726310" y="3688837"/>
            <a:ext cx="635635" cy="389255"/>
          </a:xfrm>
          <a:prstGeom prst="rect">
            <a:avLst/>
          </a:prstGeom>
        </p:spPr>
        <p:txBody>
          <a:bodyPr vert="horz" wrap="square" lIns="0" tIns="26034" rIns="0" bIns="0" rtlCol="0">
            <a:spAutoFit/>
          </a:bodyPr>
          <a:lstStyle/>
          <a:p>
            <a:pPr marL="8255" marR="0" lvl="0" indent="0" algn="ctr" defTabSz="914400" eaLnBrk="1" fontAlgn="auto" latinLnBrk="0" hangingPunct="1">
              <a:lnSpc>
                <a:spcPct val="100000"/>
              </a:lnSpc>
              <a:spcBef>
                <a:spcPts val="204"/>
              </a:spcBef>
              <a:spcAft>
                <a:spcPts val="0"/>
              </a:spcAft>
              <a:buClrTx/>
              <a:buSzTx/>
              <a:buFontTx/>
              <a:buNone/>
              <a:tabLst/>
              <a:defRPr/>
            </a:pPr>
            <a:r>
              <a:rPr kumimoji="0" sz="1100" b="0" i="0" u="none" strike="noStrike" kern="0" cap="none" spc="-25" normalizeH="0" baseline="0" noProof="0" dirty="0">
                <a:ln>
                  <a:noFill/>
                </a:ln>
                <a:solidFill>
                  <a:sysClr val="windowText" lastClr="000000"/>
                </a:solidFill>
                <a:effectLst/>
                <a:uLnTx/>
                <a:uFillTx/>
                <a:latin typeface="Arial"/>
                <a:cs typeface="Arial"/>
              </a:rPr>
              <a:t>SD</a:t>
            </a:r>
            <a:endParaRPr kumimoji="0" sz="1100" b="0" i="0" u="none" strike="noStrike" kern="0" cap="none" spc="0" normalizeH="0" baseline="0" noProof="0">
              <a:ln>
                <a:noFill/>
              </a:ln>
              <a:solidFill>
                <a:sysClr val="windowText" lastClr="000000"/>
              </a:solidFill>
              <a:effectLst/>
              <a:uLnTx/>
              <a:uFillTx/>
              <a:latin typeface="Arial"/>
              <a:cs typeface="Arial"/>
            </a:endParaRPr>
          </a:p>
          <a:p>
            <a:pPr marL="12700" marR="0" lvl="0" indent="0" defTabSz="914400" eaLnBrk="1" fontAlgn="auto" latinLnBrk="0" hangingPunct="1">
              <a:lnSpc>
                <a:spcPct val="100000"/>
              </a:lnSpc>
              <a:spcBef>
                <a:spcPts val="115"/>
              </a:spcBef>
              <a:spcAft>
                <a:spcPts val="0"/>
              </a:spcAft>
              <a:buClrTx/>
              <a:buSzTx/>
              <a:buFontTx/>
              <a:buNone/>
              <a:tabLst/>
              <a:defRPr/>
            </a:pPr>
            <a:r>
              <a:rPr kumimoji="0" sz="1100" b="0" i="0" u="none" strike="noStrike" kern="0" cap="none" spc="0" normalizeH="0" baseline="0" noProof="0" dirty="0">
                <a:ln>
                  <a:noFill/>
                </a:ln>
                <a:solidFill>
                  <a:sysClr val="windowText" lastClr="000000"/>
                </a:solidFill>
                <a:effectLst/>
                <a:uLnTx/>
                <a:uFillTx/>
                <a:latin typeface="Arial"/>
                <a:cs typeface="Arial"/>
              </a:rPr>
              <a:t>(x)</a:t>
            </a:r>
            <a:r>
              <a:rPr kumimoji="0" sz="1100" b="0" i="0" u="none" strike="noStrike" kern="0" cap="none" spc="60" normalizeH="0" baseline="0" noProof="0" dirty="0">
                <a:ln>
                  <a:noFill/>
                </a:ln>
                <a:solidFill>
                  <a:sysClr val="windowText" lastClr="000000"/>
                </a:solidFill>
                <a:effectLst/>
                <a:uLnTx/>
                <a:uFillTx/>
                <a:latin typeface="Arial"/>
                <a:cs typeface="Arial"/>
              </a:rPr>
              <a:t> </a:t>
            </a:r>
            <a:r>
              <a:rPr kumimoji="0" sz="1100" b="0" i="0" u="none" strike="noStrike" kern="0" cap="none" spc="-10" normalizeH="0" baseline="0" noProof="0" dirty="0">
                <a:ln>
                  <a:noFill/>
                </a:ln>
                <a:solidFill>
                  <a:sysClr val="windowText" lastClr="000000"/>
                </a:solidFill>
                <a:effectLst/>
                <a:uLnTx/>
                <a:uFillTx/>
                <a:latin typeface="Arial"/>
                <a:cs typeface="Arial"/>
              </a:rPr>
              <a:t>Factor</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16" name="object 16"/>
          <p:cNvSpPr txBox="1"/>
          <p:nvPr/>
        </p:nvSpPr>
        <p:spPr>
          <a:xfrm>
            <a:off x="4337946" y="3688837"/>
            <a:ext cx="448309" cy="389255"/>
          </a:xfrm>
          <a:prstGeom prst="rect">
            <a:avLst/>
          </a:prstGeom>
        </p:spPr>
        <p:txBody>
          <a:bodyPr vert="horz" wrap="square" lIns="0" tIns="26034" rIns="0" bIns="0" rtlCol="0">
            <a:spAutoFit/>
          </a:bodyPr>
          <a:lstStyle/>
          <a:p>
            <a:pPr marL="12700" marR="0" lvl="0" indent="0" defTabSz="914400" eaLnBrk="1" fontAlgn="auto" latinLnBrk="0" hangingPunct="1">
              <a:lnSpc>
                <a:spcPct val="100000"/>
              </a:lnSpc>
              <a:spcBef>
                <a:spcPts val="204"/>
              </a:spcBef>
              <a:spcAft>
                <a:spcPts val="0"/>
              </a:spcAft>
              <a:buClrTx/>
              <a:buSzTx/>
              <a:buFontTx/>
              <a:buNone/>
              <a:tabLst/>
              <a:defRPr/>
            </a:pPr>
            <a:r>
              <a:rPr kumimoji="0" sz="1100" b="0" i="0" u="none" strike="noStrike" kern="0" cap="none" spc="-10" normalizeH="0" baseline="0" noProof="0" dirty="0">
                <a:ln>
                  <a:noFill/>
                </a:ln>
                <a:solidFill>
                  <a:sysClr val="windowText" lastClr="000000"/>
                </a:solidFill>
                <a:effectLst/>
                <a:uLnTx/>
                <a:uFillTx/>
                <a:latin typeface="Arial"/>
                <a:cs typeface="Arial"/>
              </a:rPr>
              <a:t>250.00</a:t>
            </a:r>
            <a:endParaRPr kumimoji="0" sz="1100" b="0" i="0" u="none" strike="noStrike" kern="0" cap="none" spc="0" normalizeH="0" baseline="0" noProof="0">
              <a:ln>
                <a:noFill/>
              </a:ln>
              <a:solidFill>
                <a:sysClr val="windowText" lastClr="000000"/>
              </a:solidFill>
              <a:effectLst/>
              <a:uLnTx/>
              <a:uFillTx/>
              <a:latin typeface="Arial"/>
              <a:cs typeface="Arial"/>
            </a:endParaRPr>
          </a:p>
          <a:p>
            <a:pPr marL="12700" marR="0" lvl="0" indent="0" defTabSz="914400" eaLnBrk="1" fontAlgn="auto" latinLnBrk="0" hangingPunct="1">
              <a:lnSpc>
                <a:spcPct val="100000"/>
              </a:lnSpc>
              <a:spcBef>
                <a:spcPts val="115"/>
              </a:spcBef>
              <a:spcAft>
                <a:spcPts val="0"/>
              </a:spcAft>
              <a:buClrTx/>
              <a:buSzTx/>
              <a:buFontTx/>
              <a:buNone/>
              <a:tabLst/>
              <a:defRPr/>
            </a:pPr>
            <a:r>
              <a:rPr kumimoji="0" sz="1100" b="0" i="0" u="none" strike="noStrike" kern="0" cap="none" spc="-10" normalizeH="0" baseline="0" noProof="0" dirty="0">
                <a:ln>
                  <a:noFill/>
                </a:ln>
                <a:solidFill>
                  <a:sysClr val="windowText" lastClr="000000"/>
                </a:solidFill>
                <a:effectLst/>
                <a:uLnTx/>
                <a:uFillTx/>
                <a:latin typeface="Arial"/>
                <a:cs typeface="Arial"/>
              </a:rPr>
              <a:t>1.0492</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17" name="object 17"/>
          <p:cNvSpPr txBox="1"/>
          <p:nvPr/>
        </p:nvSpPr>
        <p:spPr>
          <a:xfrm>
            <a:off x="2707260" y="4071617"/>
            <a:ext cx="558165" cy="198120"/>
          </a:xfrm>
          <a:prstGeom prst="rect">
            <a:avLst/>
          </a:prstGeom>
        </p:spPr>
        <p:txBody>
          <a:bodyPr vert="horz" wrap="square" lIns="0" tIns="16510" rIns="0" bIns="0" rtlCol="0">
            <a:spAutoFit/>
          </a:bodyPr>
          <a:lstStyle/>
          <a:p>
            <a:pPr marL="12700" marR="0" lvl="0" indent="0" defTabSz="914400" eaLnBrk="1" fontAlgn="auto" latinLnBrk="0" hangingPunct="1">
              <a:lnSpc>
                <a:spcPct val="100000"/>
              </a:lnSpc>
              <a:spcBef>
                <a:spcPts val="130"/>
              </a:spcBef>
              <a:spcAft>
                <a:spcPts val="0"/>
              </a:spcAft>
              <a:buClrTx/>
              <a:buSzTx/>
              <a:buFontTx/>
              <a:buNone/>
              <a:tabLst/>
              <a:defRPr/>
            </a:pPr>
            <a:r>
              <a:rPr kumimoji="0" sz="1100" b="1" i="0" u="none" strike="noStrike" kern="0" cap="none" spc="0" normalizeH="0" baseline="0" noProof="0" dirty="0">
                <a:ln>
                  <a:noFill/>
                </a:ln>
                <a:solidFill>
                  <a:sysClr val="windowText" lastClr="000000"/>
                </a:solidFill>
                <a:effectLst/>
                <a:uLnTx/>
                <a:uFillTx/>
                <a:latin typeface="Arial"/>
                <a:cs typeface="Arial"/>
              </a:rPr>
              <a:t>(=)</a:t>
            </a:r>
            <a:r>
              <a:rPr kumimoji="0" sz="1100" b="1" i="0" u="none" strike="noStrike" kern="0" cap="none" spc="120" normalizeH="0" baseline="0" noProof="0" dirty="0">
                <a:ln>
                  <a:noFill/>
                </a:ln>
                <a:solidFill>
                  <a:sysClr val="windowText" lastClr="000000"/>
                </a:solidFill>
                <a:effectLst/>
                <a:uLnTx/>
                <a:uFillTx/>
                <a:latin typeface="Arial"/>
                <a:cs typeface="Arial"/>
              </a:rPr>
              <a:t> </a:t>
            </a:r>
            <a:r>
              <a:rPr kumimoji="0" sz="1100" b="1" i="0" u="none" strike="noStrike" kern="0" cap="none" spc="-25" normalizeH="0" baseline="0" noProof="0" dirty="0">
                <a:ln>
                  <a:noFill/>
                </a:ln>
                <a:solidFill>
                  <a:sysClr val="windowText" lastClr="000000"/>
                </a:solidFill>
                <a:effectLst/>
                <a:uLnTx/>
                <a:uFillTx/>
                <a:latin typeface="Arial"/>
                <a:cs typeface="Arial"/>
              </a:rPr>
              <a:t>SBC</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18" name="object 18"/>
          <p:cNvSpPr txBox="1"/>
          <p:nvPr/>
        </p:nvSpPr>
        <p:spPr>
          <a:xfrm>
            <a:off x="4004316" y="4071617"/>
            <a:ext cx="781685" cy="198120"/>
          </a:xfrm>
          <a:prstGeom prst="rect">
            <a:avLst/>
          </a:prstGeom>
        </p:spPr>
        <p:txBody>
          <a:bodyPr vert="horz" wrap="square" lIns="0" tIns="16510" rIns="0" bIns="0" rtlCol="0">
            <a:spAutoFit/>
          </a:bodyPr>
          <a:lstStyle/>
          <a:p>
            <a:pPr marL="12700" marR="0" lvl="0" indent="0" defTabSz="914400" eaLnBrk="1" fontAlgn="auto" latinLnBrk="0" hangingPunct="1">
              <a:lnSpc>
                <a:spcPct val="100000"/>
              </a:lnSpc>
              <a:spcBef>
                <a:spcPts val="130"/>
              </a:spcBef>
              <a:spcAft>
                <a:spcPts val="0"/>
              </a:spcAft>
              <a:buClrTx/>
              <a:buSzTx/>
              <a:buFontTx/>
              <a:buNone/>
              <a:tabLst>
                <a:tab pos="346075" algn="l"/>
              </a:tabLst>
              <a:defRPr/>
            </a:pPr>
            <a:r>
              <a:rPr kumimoji="0" sz="1100" b="1" i="0" u="none" strike="noStrike" kern="0" cap="none" spc="-50" normalizeH="0" baseline="0" noProof="0" dirty="0">
                <a:ln>
                  <a:noFill/>
                </a:ln>
                <a:solidFill>
                  <a:sysClr val="windowText" lastClr="000000"/>
                </a:solidFill>
                <a:effectLst/>
                <a:uLnTx/>
                <a:uFillTx/>
                <a:latin typeface="Arial"/>
                <a:cs typeface="Arial"/>
              </a:rPr>
              <a:t>$</a:t>
            </a:r>
            <a:r>
              <a:rPr kumimoji="0" sz="1100" b="1" i="0" u="none" strike="noStrike" kern="0" cap="none" spc="0" normalizeH="0" baseline="0" noProof="0" dirty="0">
                <a:ln>
                  <a:noFill/>
                </a:ln>
                <a:solidFill>
                  <a:sysClr val="windowText" lastClr="000000"/>
                </a:solidFill>
                <a:effectLst/>
                <a:uLnTx/>
                <a:uFillTx/>
                <a:latin typeface="Arial"/>
                <a:cs typeface="Arial"/>
              </a:rPr>
              <a:t>	</a:t>
            </a:r>
            <a:r>
              <a:rPr kumimoji="0" sz="1100" b="1" i="0" u="none" strike="noStrike" kern="0" cap="none" spc="-10" normalizeH="0" baseline="0" noProof="0" dirty="0">
                <a:ln>
                  <a:noFill/>
                </a:ln>
                <a:solidFill>
                  <a:sysClr val="windowText" lastClr="000000"/>
                </a:solidFill>
                <a:effectLst/>
                <a:uLnTx/>
                <a:uFillTx/>
                <a:latin typeface="Arial"/>
                <a:cs typeface="Arial"/>
              </a:rPr>
              <a:t>262.30</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graphicFrame>
        <p:nvGraphicFramePr>
          <p:cNvPr id="19" name="object 19"/>
          <p:cNvGraphicFramePr>
            <a:graphicFrameLocks noGrp="1"/>
          </p:cNvGraphicFramePr>
          <p:nvPr/>
        </p:nvGraphicFramePr>
        <p:xfrm>
          <a:off x="2090673" y="2386031"/>
          <a:ext cx="8025764" cy="941070"/>
        </p:xfrm>
        <a:graphic>
          <a:graphicData uri="http://schemas.openxmlformats.org/drawingml/2006/table">
            <a:tbl>
              <a:tblPr firstRow="1" bandRow="1">
                <a:tableStyleId>{2D5ABB26-0587-4C30-8999-92F81FD0307C}</a:tableStyleId>
              </a:tblPr>
              <a:tblGrid>
                <a:gridCol w="1854835">
                  <a:extLst>
                    <a:ext uri="{9D8B030D-6E8A-4147-A177-3AD203B41FA5}">
                      <a16:colId xmlns:a16="http://schemas.microsoft.com/office/drawing/2014/main" val="20000"/>
                    </a:ext>
                  </a:extLst>
                </a:gridCol>
                <a:gridCol w="905510">
                  <a:extLst>
                    <a:ext uri="{9D8B030D-6E8A-4147-A177-3AD203B41FA5}">
                      <a16:colId xmlns:a16="http://schemas.microsoft.com/office/drawing/2014/main" val="20001"/>
                    </a:ext>
                  </a:extLst>
                </a:gridCol>
                <a:gridCol w="2741295">
                  <a:extLst>
                    <a:ext uri="{9D8B030D-6E8A-4147-A177-3AD203B41FA5}">
                      <a16:colId xmlns:a16="http://schemas.microsoft.com/office/drawing/2014/main" val="20002"/>
                    </a:ext>
                  </a:extLst>
                </a:gridCol>
                <a:gridCol w="1678304">
                  <a:extLst>
                    <a:ext uri="{9D8B030D-6E8A-4147-A177-3AD203B41FA5}">
                      <a16:colId xmlns:a16="http://schemas.microsoft.com/office/drawing/2014/main" val="20003"/>
                    </a:ext>
                  </a:extLst>
                </a:gridCol>
                <a:gridCol w="845820">
                  <a:extLst>
                    <a:ext uri="{9D8B030D-6E8A-4147-A177-3AD203B41FA5}">
                      <a16:colId xmlns:a16="http://schemas.microsoft.com/office/drawing/2014/main" val="20004"/>
                    </a:ext>
                  </a:extLst>
                </a:gridCol>
              </a:tblGrid>
              <a:tr h="191135">
                <a:tc>
                  <a:txBody>
                    <a:bodyPr/>
                    <a:lstStyle/>
                    <a:p>
                      <a:pPr marR="139065" algn="r">
                        <a:lnSpc>
                          <a:spcPct val="100000"/>
                        </a:lnSpc>
                        <a:spcBef>
                          <a:spcPts val="65"/>
                        </a:spcBef>
                      </a:pPr>
                      <a:r>
                        <a:rPr sz="1100" b="1" spc="-10" dirty="0">
                          <a:solidFill>
                            <a:srgbClr val="FFFFFF"/>
                          </a:solidFill>
                          <a:latin typeface="Arial"/>
                          <a:cs typeface="Arial"/>
                        </a:rPr>
                        <a:t>Prestación</a:t>
                      </a:r>
                      <a:endParaRPr sz="1100">
                        <a:latin typeface="Arial"/>
                        <a:cs typeface="Arial"/>
                      </a:endParaRPr>
                    </a:p>
                  </a:txBody>
                  <a:tcPr marL="0" marR="0" marT="8255" marB="0">
                    <a:lnR w="9525">
                      <a:solidFill>
                        <a:srgbClr val="000000"/>
                      </a:solidFill>
                      <a:prstDash val="solid"/>
                    </a:lnR>
                  </a:tcPr>
                </a:tc>
                <a:tc>
                  <a:txBody>
                    <a:bodyPr/>
                    <a:lstStyle/>
                    <a:p>
                      <a:pPr marR="37465" algn="r">
                        <a:lnSpc>
                          <a:spcPct val="100000"/>
                        </a:lnSpc>
                        <a:spcBef>
                          <a:spcPts val="65"/>
                        </a:spcBef>
                      </a:pPr>
                      <a:r>
                        <a:rPr sz="1100" b="1" dirty="0">
                          <a:solidFill>
                            <a:srgbClr val="FFFFFF"/>
                          </a:solidFill>
                          <a:latin typeface="Arial"/>
                          <a:cs typeface="Arial"/>
                        </a:rPr>
                        <a:t>Días</a:t>
                      </a:r>
                      <a:r>
                        <a:rPr sz="1100" b="1" spc="-30" dirty="0">
                          <a:solidFill>
                            <a:srgbClr val="FFFFFF"/>
                          </a:solidFill>
                          <a:latin typeface="Arial"/>
                          <a:cs typeface="Arial"/>
                        </a:rPr>
                        <a:t> </a:t>
                      </a:r>
                      <a:r>
                        <a:rPr sz="1100" b="1" dirty="0">
                          <a:solidFill>
                            <a:srgbClr val="FFFFFF"/>
                          </a:solidFill>
                          <a:latin typeface="Arial"/>
                          <a:cs typeface="Arial"/>
                        </a:rPr>
                        <a:t>a</a:t>
                      </a:r>
                      <a:r>
                        <a:rPr sz="1100" b="1" spc="-25" dirty="0">
                          <a:solidFill>
                            <a:srgbClr val="FFFFFF"/>
                          </a:solidFill>
                          <a:latin typeface="Arial"/>
                          <a:cs typeface="Arial"/>
                        </a:rPr>
                        <a:t> </a:t>
                      </a:r>
                      <a:r>
                        <a:rPr sz="1100" b="1" spc="-10" dirty="0">
                          <a:solidFill>
                            <a:srgbClr val="FFFFFF"/>
                          </a:solidFill>
                          <a:latin typeface="Arial"/>
                          <a:cs typeface="Arial"/>
                        </a:rPr>
                        <a:t>pagar</a:t>
                      </a:r>
                      <a:endParaRPr sz="1100">
                        <a:latin typeface="Arial"/>
                        <a:cs typeface="Arial"/>
                      </a:endParaRPr>
                    </a:p>
                  </a:txBody>
                  <a:tcPr marL="0" marR="0" marT="8255" marB="0">
                    <a:lnL w="9525">
                      <a:solidFill>
                        <a:srgbClr val="000000"/>
                      </a:solidFill>
                      <a:prstDash val="solid"/>
                    </a:lnL>
                    <a:lnR w="9525">
                      <a:solidFill>
                        <a:srgbClr val="000000"/>
                      </a:solidFill>
                      <a:prstDash val="solid"/>
                    </a:lnR>
                    <a:solidFill>
                      <a:srgbClr val="001F5F"/>
                    </a:solidFill>
                  </a:tcPr>
                </a:tc>
                <a:tc>
                  <a:txBody>
                    <a:bodyPr/>
                    <a:lstStyle/>
                    <a:p>
                      <a:pPr marL="1905" algn="ctr">
                        <a:lnSpc>
                          <a:spcPct val="100000"/>
                        </a:lnSpc>
                        <a:spcBef>
                          <a:spcPts val="65"/>
                        </a:spcBef>
                      </a:pPr>
                      <a:r>
                        <a:rPr sz="1100" b="1" spc="-10" dirty="0">
                          <a:solidFill>
                            <a:srgbClr val="FFFFFF"/>
                          </a:solidFill>
                          <a:latin typeface="Arial"/>
                          <a:cs typeface="Arial"/>
                        </a:rPr>
                        <a:t>Fórmula</a:t>
                      </a:r>
                      <a:endParaRPr sz="1100">
                        <a:latin typeface="Arial"/>
                        <a:cs typeface="Arial"/>
                      </a:endParaRPr>
                    </a:p>
                  </a:txBody>
                  <a:tcPr marL="0" marR="0" marT="8255" marB="0">
                    <a:lnL w="9525">
                      <a:solidFill>
                        <a:srgbClr val="000000"/>
                      </a:solidFill>
                      <a:prstDash val="solid"/>
                    </a:lnL>
                    <a:lnR w="12700">
                      <a:solidFill>
                        <a:srgbClr val="000000"/>
                      </a:solidFill>
                      <a:prstDash val="solid"/>
                    </a:lnR>
                    <a:solidFill>
                      <a:srgbClr val="001F5F"/>
                    </a:solidFill>
                  </a:tcPr>
                </a:tc>
                <a:tc>
                  <a:txBody>
                    <a:bodyPr/>
                    <a:lstStyle/>
                    <a:p>
                      <a:pPr marL="10160" algn="ctr">
                        <a:lnSpc>
                          <a:spcPct val="100000"/>
                        </a:lnSpc>
                        <a:spcBef>
                          <a:spcPts val="65"/>
                        </a:spcBef>
                      </a:pPr>
                      <a:r>
                        <a:rPr sz="1100" b="1" spc="-10" dirty="0">
                          <a:solidFill>
                            <a:srgbClr val="FFFFFF"/>
                          </a:solidFill>
                          <a:latin typeface="Arial"/>
                          <a:cs typeface="Arial"/>
                        </a:rPr>
                        <a:t>Sustitución</a:t>
                      </a:r>
                      <a:endParaRPr sz="1100">
                        <a:latin typeface="Arial"/>
                        <a:cs typeface="Arial"/>
                      </a:endParaRPr>
                    </a:p>
                  </a:txBody>
                  <a:tcPr marL="0" marR="0" marT="8255" marB="0">
                    <a:lnL w="12700">
                      <a:solidFill>
                        <a:srgbClr val="000000"/>
                      </a:solidFill>
                      <a:prstDash val="solid"/>
                    </a:lnL>
                    <a:lnR w="9525">
                      <a:solidFill>
                        <a:srgbClr val="000000"/>
                      </a:solidFill>
                      <a:prstDash val="solid"/>
                    </a:lnR>
                    <a:solidFill>
                      <a:srgbClr val="001F5F"/>
                    </a:solidFill>
                  </a:tcPr>
                </a:tc>
                <a:tc>
                  <a:txBody>
                    <a:bodyPr/>
                    <a:lstStyle/>
                    <a:p>
                      <a:pPr marL="205104">
                        <a:lnSpc>
                          <a:spcPct val="100000"/>
                        </a:lnSpc>
                        <a:spcBef>
                          <a:spcPts val="65"/>
                        </a:spcBef>
                      </a:pPr>
                      <a:r>
                        <a:rPr sz="1100" b="1" spc="-10" dirty="0">
                          <a:solidFill>
                            <a:srgbClr val="FFFFFF"/>
                          </a:solidFill>
                          <a:latin typeface="Arial"/>
                          <a:cs typeface="Arial"/>
                        </a:rPr>
                        <a:t>Factor</a:t>
                      </a:r>
                      <a:endParaRPr sz="1100">
                        <a:latin typeface="Arial"/>
                        <a:cs typeface="Arial"/>
                      </a:endParaRPr>
                    </a:p>
                  </a:txBody>
                  <a:tcPr marL="0" marR="0" marT="8255" marB="0">
                    <a:lnL w="9525">
                      <a:solidFill>
                        <a:srgbClr val="000000"/>
                      </a:solidFill>
                      <a:prstDash val="solid"/>
                    </a:lnL>
                    <a:solidFill>
                      <a:srgbClr val="001F5F"/>
                    </a:solidFill>
                  </a:tcPr>
                </a:tc>
                <a:extLst>
                  <a:ext uri="{0D108BD9-81ED-4DB2-BD59-A6C34878D82A}">
                    <a16:rowId xmlns:a16="http://schemas.microsoft.com/office/drawing/2014/main" val="10000"/>
                  </a:ext>
                </a:extLst>
              </a:tr>
              <a:tr h="178435">
                <a:tc>
                  <a:txBody>
                    <a:bodyPr/>
                    <a:lstStyle/>
                    <a:p>
                      <a:pPr marL="629285">
                        <a:lnSpc>
                          <a:spcPts val="1300"/>
                        </a:lnSpc>
                        <a:spcBef>
                          <a:spcPts val="65"/>
                        </a:spcBef>
                      </a:pPr>
                      <a:r>
                        <a:rPr sz="1100" dirty="0">
                          <a:latin typeface="Arial"/>
                          <a:cs typeface="Arial"/>
                        </a:rPr>
                        <a:t>(+)</a:t>
                      </a:r>
                      <a:r>
                        <a:rPr sz="1100" spc="120" dirty="0">
                          <a:latin typeface="Arial"/>
                          <a:cs typeface="Arial"/>
                        </a:rPr>
                        <a:t> </a:t>
                      </a:r>
                      <a:r>
                        <a:rPr sz="1100" spc="-25" dirty="0">
                          <a:latin typeface="Arial"/>
                          <a:cs typeface="Arial"/>
                        </a:rPr>
                        <a:t>SD</a:t>
                      </a:r>
                      <a:endParaRPr sz="1100">
                        <a:latin typeface="Arial"/>
                        <a:cs typeface="Arial"/>
                      </a:endParaRPr>
                    </a:p>
                  </a:txBody>
                  <a:tcPr marL="0" marR="0" marT="8255" marB="0"/>
                </a:tc>
                <a:tc>
                  <a:txBody>
                    <a:bodyPr/>
                    <a:lstStyle/>
                    <a:p>
                      <a:pPr marR="69850" algn="r">
                        <a:lnSpc>
                          <a:spcPts val="1300"/>
                        </a:lnSpc>
                        <a:spcBef>
                          <a:spcPts val="65"/>
                        </a:spcBef>
                      </a:pPr>
                      <a:r>
                        <a:rPr sz="1100" spc="-10" dirty="0">
                          <a:latin typeface="Arial"/>
                          <a:cs typeface="Arial"/>
                        </a:rPr>
                        <a:t>366.00</a:t>
                      </a:r>
                      <a:endParaRPr sz="1100">
                        <a:latin typeface="Arial"/>
                        <a:cs typeface="Arial"/>
                      </a:endParaRPr>
                    </a:p>
                  </a:txBody>
                  <a:tcPr marL="0" marR="0" marT="8255" marB="0"/>
                </a:tc>
                <a:tc gridSpan="3">
                  <a:txBody>
                    <a:bodyPr/>
                    <a:lstStyle/>
                    <a:p>
                      <a:pPr>
                        <a:lnSpc>
                          <a:spcPct val="100000"/>
                        </a:lnSpc>
                      </a:pPr>
                      <a:endParaRPr sz="1100">
                        <a:latin typeface="Times New Roman"/>
                        <a:cs typeface="Times New Roman"/>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1"/>
                  </a:ext>
                </a:extLst>
              </a:tr>
              <a:tr h="192405">
                <a:tc>
                  <a:txBody>
                    <a:bodyPr/>
                    <a:lstStyle/>
                    <a:p>
                      <a:pPr marL="629285">
                        <a:lnSpc>
                          <a:spcPct val="100000"/>
                        </a:lnSpc>
                        <a:spcBef>
                          <a:spcPts val="30"/>
                        </a:spcBef>
                      </a:pPr>
                      <a:r>
                        <a:rPr sz="1100" dirty="0">
                          <a:latin typeface="Arial"/>
                          <a:cs typeface="Arial"/>
                        </a:rPr>
                        <a:t>(+)</a:t>
                      </a:r>
                      <a:r>
                        <a:rPr sz="1100" spc="120" dirty="0">
                          <a:latin typeface="Arial"/>
                          <a:cs typeface="Arial"/>
                        </a:rPr>
                        <a:t> </a:t>
                      </a:r>
                      <a:r>
                        <a:rPr sz="1100" spc="-10" dirty="0">
                          <a:latin typeface="Arial"/>
                          <a:cs typeface="Arial"/>
                        </a:rPr>
                        <a:t>Aguinaldo</a:t>
                      </a:r>
                      <a:endParaRPr sz="1100">
                        <a:latin typeface="Arial"/>
                        <a:cs typeface="Arial"/>
                      </a:endParaRPr>
                    </a:p>
                  </a:txBody>
                  <a:tcPr marL="0" marR="0" marT="3810" marB="0">
                    <a:solidFill>
                      <a:srgbClr val="FFFFFF"/>
                    </a:solidFill>
                  </a:tcPr>
                </a:tc>
                <a:tc>
                  <a:txBody>
                    <a:bodyPr/>
                    <a:lstStyle/>
                    <a:p>
                      <a:pPr marR="69850" algn="r">
                        <a:lnSpc>
                          <a:spcPct val="100000"/>
                        </a:lnSpc>
                        <a:spcBef>
                          <a:spcPts val="30"/>
                        </a:spcBef>
                      </a:pPr>
                      <a:r>
                        <a:rPr sz="1100" spc="-10" dirty="0">
                          <a:latin typeface="Arial"/>
                          <a:cs typeface="Arial"/>
                        </a:rPr>
                        <a:t>15.00</a:t>
                      </a:r>
                      <a:endParaRPr sz="1100">
                        <a:latin typeface="Arial"/>
                        <a:cs typeface="Arial"/>
                      </a:endParaRPr>
                    </a:p>
                  </a:txBody>
                  <a:tcPr marL="0" marR="0" marT="3810" marB="0">
                    <a:solidFill>
                      <a:srgbClr val="FFFFFF"/>
                    </a:solidFill>
                  </a:tcPr>
                </a:tc>
                <a:tc>
                  <a:txBody>
                    <a:bodyPr/>
                    <a:lstStyle/>
                    <a:p>
                      <a:pPr>
                        <a:lnSpc>
                          <a:spcPct val="100000"/>
                        </a:lnSpc>
                      </a:pPr>
                      <a:endParaRPr sz="1000">
                        <a:latin typeface="Times New Roman"/>
                        <a:cs typeface="Times New Roman"/>
                      </a:endParaRPr>
                    </a:p>
                  </a:txBody>
                  <a:tcPr marL="0" marR="0" marT="0" marB="0">
                    <a:solidFill>
                      <a:srgbClr val="FFFFFF"/>
                    </a:solidFill>
                  </a:tcPr>
                </a:tc>
                <a:tc>
                  <a:txBody>
                    <a:bodyPr/>
                    <a:lstStyle/>
                    <a:p>
                      <a:pPr>
                        <a:lnSpc>
                          <a:spcPct val="100000"/>
                        </a:lnSpc>
                      </a:pPr>
                      <a:endParaRPr sz="1000">
                        <a:latin typeface="Times New Roman"/>
                        <a:cs typeface="Times New Roman"/>
                      </a:endParaRPr>
                    </a:p>
                  </a:txBody>
                  <a:tcPr marL="0" marR="0" marT="0" marB="0">
                    <a:solidFill>
                      <a:srgbClr val="FFFFFF"/>
                    </a:solidFill>
                  </a:tcPr>
                </a:tc>
                <a:tc>
                  <a:txBody>
                    <a:bodyPr/>
                    <a:lstStyle/>
                    <a:p>
                      <a:pPr>
                        <a:lnSpc>
                          <a:spcPct val="100000"/>
                        </a:lnSpc>
                      </a:pPr>
                      <a:endParaRPr sz="1000">
                        <a:latin typeface="Times New Roman"/>
                        <a:cs typeface="Times New Roman"/>
                      </a:endParaRPr>
                    </a:p>
                  </a:txBody>
                  <a:tcPr marL="0" marR="0" marT="0" marB="0">
                    <a:solidFill>
                      <a:srgbClr val="FFFFFF"/>
                    </a:solidFill>
                  </a:tcPr>
                </a:tc>
                <a:extLst>
                  <a:ext uri="{0D108BD9-81ED-4DB2-BD59-A6C34878D82A}">
                    <a16:rowId xmlns:a16="http://schemas.microsoft.com/office/drawing/2014/main" val="10002"/>
                  </a:ext>
                </a:extLst>
              </a:tr>
              <a:tr h="187960">
                <a:tc>
                  <a:txBody>
                    <a:bodyPr/>
                    <a:lstStyle/>
                    <a:p>
                      <a:pPr marR="156845" algn="r">
                        <a:lnSpc>
                          <a:spcPts val="1305"/>
                        </a:lnSpc>
                        <a:spcBef>
                          <a:spcPts val="5"/>
                        </a:spcBef>
                      </a:pPr>
                      <a:r>
                        <a:rPr sz="1100" dirty="0">
                          <a:latin typeface="Arial"/>
                          <a:cs typeface="Arial"/>
                        </a:rPr>
                        <a:t>(+)</a:t>
                      </a:r>
                      <a:r>
                        <a:rPr sz="1100" spc="110" dirty="0">
                          <a:latin typeface="Arial"/>
                          <a:cs typeface="Arial"/>
                        </a:rPr>
                        <a:t> </a:t>
                      </a:r>
                      <a:r>
                        <a:rPr sz="1100" dirty="0">
                          <a:latin typeface="Arial"/>
                          <a:cs typeface="Arial"/>
                        </a:rPr>
                        <a:t>P.</a:t>
                      </a:r>
                      <a:r>
                        <a:rPr sz="1100" spc="5" dirty="0">
                          <a:latin typeface="Arial"/>
                          <a:cs typeface="Arial"/>
                        </a:rPr>
                        <a:t> </a:t>
                      </a:r>
                      <a:r>
                        <a:rPr sz="1100" spc="-10" dirty="0">
                          <a:latin typeface="Arial"/>
                          <a:cs typeface="Arial"/>
                        </a:rPr>
                        <a:t>vacacional</a:t>
                      </a:r>
                      <a:endParaRPr sz="1100">
                        <a:latin typeface="Arial"/>
                        <a:cs typeface="Arial"/>
                      </a:endParaRPr>
                    </a:p>
                  </a:txBody>
                  <a:tcPr marL="0" marR="0" marT="635" marB="0">
                    <a:solidFill>
                      <a:srgbClr val="FFFFFF"/>
                    </a:solidFill>
                  </a:tcPr>
                </a:tc>
                <a:tc>
                  <a:txBody>
                    <a:bodyPr/>
                    <a:lstStyle/>
                    <a:p>
                      <a:pPr algn="r">
                        <a:lnSpc>
                          <a:spcPts val="1305"/>
                        </a:lnSpc>
                        <a:spcBef>
                          <a:spcPts val="5"/>
                        </a:spcBef>
                        <a:tabLst>
                          <a:tab pos="557530" algn="l"/>
                        </a:tabLst>
                      </a:pPr>
                      <a:r>
                        <a:rPr sz="1100" u="sng" dirty="0">
                          <a:uFill>
                            <a:solidFill>
                              <a:srgbClr val="000000"/>
                            </a:solidFill>
                          </a:uFill>
                          <a:latin typeface="Arial"/>
                          <a:cs typeface="Arial"/>
                        </a:rPr>
                        <a:t>	</a:t>
                      </a:r>
                      <a:r>
                        <a:rPr sz="1100" u="sng" spc="-20" dirty="0">
                          <a:uFill>
                            <a:solidFill>
                              <a:srgbClr val="000000"/>
                            </a:solidFill>
                          </a:uFill>
                          <a:latin typeface="Arial"/>
                          <a:cs typeface="Arial"/>
                        </a:rPr>
                        <a:t>3.00</a:t>
                      </a:r>
                      <a:r>
                        <a:rPr sz="1100" u="sng" spc="500" dirty="0">
                          <a:uFill>
                            <a:solidFill>
                              <a:srgbClr val="000000"/>
                            </a:solidFill>
                          </a:uFill>
                          <a:latin typeface="Arial"/>
                          <a:cs typeface="Arial"/>
                        </a:rPr>
                        <a:t> </a:t>
                      </a:r>
                      <a:endParaRPr sz="1100">
                        <a:latin typeface="Arial"/>
                        <a:cs typeface="Arial"/>
                      </a:endParaRPr>
                    </a:p>
                  </a:txBody>
                  <a:tcPr marL="0" marR="0" marT="635" marB="0">
                    <a:solidFill>
                      <a:srgbClr val="FFFFFF"/>
                    </a:solidFill>
                  </a:tcPr>
                </a:tc>
                <a:tc>
                  <a:txBody>
                    <a:bodyPr/>
                    <a:lstStyle/>
                    <a:p>
                      <a:pPr>
                        <a:lnSpc>
                          <a:spcPct val="100000"/>
                        </a:lnSpc>
                      </a:pPr>
                      <a:endParaRPr sz="1000">
                        <a:latin typeface="Times New Roman"/>
                        <a:cs typeface="Times New Roman"/>
                      </a:endParaRPr>
                    </a:p>
                  </a:txBody>
                  <a:tcPr marL="0" marR="0" marT="0" marB="0">
                    <a:solidFill>
                      <a:srgbClr val="FFFFFF"/>
                    </a:solidFill>
                  </a:tcPr>
                </a:tc>
                <a:tc>
                  <a:txBody>
                    <a:bodyPr/>
                    <a:lstStyle/>
                    <a:p>
                      <a:pPr>
                        <a:lnSpc>
                          <a:spcPct val="100000"/>
                        </a:lnSpc>
                      </a:pPr>
                      <a:endParaRPr sz="1000">
                        <a:latin typeface="Times New Roman"/>
                        <a:cs typeface="Times New Roman"/>
                      </a:endParaRPr>
                    </a:p>
                  </a:txBody>
                  <a:tcPr marL="0" marR="0" marT="0" marB="0">
                    <a:solidFill>
                      <a:srgbClr val="FFFFFF"/>
                    </a:solidFill>
                  </a:tcPr>
                </a:tc>
                <a:tc>
                  <a:txBody>
                    <a:bodyPr/>
                    <a:lstStyle/>
                    <a:p>
                      <a:pPr>
                        <a:lnSpc>
                          <a:spcPct val="100000"/>
                        </a:lnSpc>
                      </a:pPr>
                      <a:endParaRPr sz="1000">
                        <a:latin typeface="Times New Roman"/>
                        <a:cs typeface="Times New Roman"/>
                      </a:endParaRPr>
                    </a:p>
                  </a:txBody>
                  <a:tcPr marL="0" marR="0" marT="0" marB="0">
                    <a:lnB w="19050">
                      <a:solidFill>
                        <a:srgbClr val="000000"/>
                      </a:solidFill>
                      <a:prstDash val="solid"/>
                    </a:lnB>
                    <a:solidFill>
                      <a:srgbClr val="FFFFFF"/>
                    </a:solidFill>
                  </a:tcPr>
                </a:tc>
                <a:extLst>
                  <a:ext uri="{0D108BD9-81ED-4DB2-BD59-A6C34878D82A}">
                    <a16:rowId xmlns:a16="http://schemas.microsoft.com/office/drawing/2014/main" val="10003"/>
                  </a:ext>
                </a:extLst>
              </a:tr>
              <a:tr h="191135">
                <a:tc>
                  <a:txBody>
                    <a:bodyPr/>
                    <a:lstStyle/>
                    <a:p>
                      <a:pPr marL="629285">
                        <a:lnSpc>
                          <a:spcPct val="100000"/>
                        </a:lnSpc>
                        <a:spcBef>
                          <a:spcPts val="105"/>
                        </a:spcBef>
                      </a:pPr>
                      <a:r>
                        <a:rPr sz="1100" b="1" spc="-25" dirty="0">
                          <a:latin typeface="Arial"/>
                          <a:cs typeface="Arial"/>
                        </a:rPr>
                        <a:t>(=)</a:t>
                      </a:r>
                      <a:endParaRPr sz="1100">
                        <a:latin typeface="Arial"/>
                        <a:cs typeface="Arial"/>
                      </a:endParaRPr>
                    </a:p>
                  </a:txBody>
                  <a:tcPr marL="0" marR="0" marT="13335" marB="0"/>
                </a:tc>
                <a:tc>
                  <a:txBody>
                    <a:bodyPr/>
                    <a:lstStyle/>
                    <a:p>
                      <a:pPr marR="69850" algn="r">
                        <a:lnSpc>
                          <a:spcPct val="100000"/>
                        </a:lnSpc>
                        <a:spcBef>
                          <a:spcPts val="105"/>
                        </a:spcBef>
                      </a:pPr>
                      <a:r>
                        <a:rPr sz="1100" b="1" spc="-10" dirty="0">
                          <a:latin typeface="Arial"/>
                          <a:cs typeface="Arial"/>
                        </a:rPr>
                        <a:t>384.00</a:t>
                      </a:r>
                      <a:endParaRPr sz="1100">
                        <a:latin typeface="Arial"/>
                        <a:cs typeface="Arial"/>
                      </a:endParaRPr>
                    </a:p>
                  </a:txBody>
                  <a:tcPr marL="0" marR="0" marT="13335" marB="0"/>
                </a:tc>
                <a:tc>
                  <a:txBody>
                    <a:bodyPr/>
                    <a:lstStyle/>
                    <a:p>
                      <a:pPr marL="14604" algn="ctr">
                        <a:lnSpc>
                          <a:spcPct val="100000"/>
                        </a:lnSpc>
                        <a:spcBef>
                          <a:spcPts val="105"/>
                        </a:spcBef>
                      </a:pPr>
                      <a:r>
                        <a:rPr sz="1100" dirty="0">
                          <a:latin typeface="Arial"/>
                          <a:cs typeface="Arial"/>
                        </a:rPr>
                        <a:t>Días</a:t>
                      </a:r>
                      <a:r>
                        <a:rPr sz="1100" spc="-15" dirty="0">
                          <a:latin typeface="Arial"/>
                          <a:cs typeface="Arial"/>
                        </a:rPr>
                        <a:t> </a:t>
                      </a:r>
                      <a:r>
                        <a:rPr sz="1100" dirty="0">
                          <a:latin typeface="Arial"/>
                          <a:cs typeface="Arial"/>
                        </a:rPr>
                        <a:t>a</a:t>
                      </a:r>
                      <a:r>
                        <a:rPr sz="1100" spc="-70" dirty="0">
                          <a:latin typeface="Arial"/>
                          <a:cs typeface="Arial"/>
                        </a:rPr>
                        <a:t> </a:t>
                      </a:r>
                      <a:r>
                        <a:rPr sz="1100" dirty="0">
                          <a:latin typeface="Arial"/>
                          <a:cs typeface="Arial"/>
                        </a:rPr>
                        <a:t>pagar</a:t>
                      </a:r>
                      <a:r>
                        <a:rPr sz="1100" spc="-45" dirty="0">
                          <a:latin typeface="Arial"/>
                          <a:cs typeface="Arial"/>
                        </a:rPr>
                        <a:t> </a:t>
                      </a:r>
                      <a:r>
                        <a:rPr sz="1100" dirty="0">
                          <a:latin typeface="Arial"/>
                          <a:cs typeface="Arial"/>
                        </a:rPr>
                        <a:t>/</a:t>
                      </a:r>
                      <a:r>
                        <a:rPr sz="1100" spc="-60" dirty="0">
                          <a:latin typeface="Arial"/>
                          <a:cs typeface="Arial"/>
                        </a:rPr>
                        <a:t> </a:t>
                      </a:r>
                      <a:r>
                        <a:rPr sz="1100" dirty="0">
                          <a:latin typeface="Arial"/>
                          <a:cs typeface="Arial"/>
                        </a:rPr>
                        <a:t>Días</a:t>
                      </a:r>
                      <a:r>
                        <a:rPr sz="1100" spc="-15" dirty="0">
                          <a:latin typeface="Arial"/>
                          <a:cs typeface="Arial"/>
                        </a:rPr>
                        <a:t> </a:t>
                      </a:r>
                      <a:r>
                        <a:rPr sz="1100" dirty="0">
                          <a:latin typeface="Arial"/>
                          <a:cs typeface="Arial"/>
                        </a:rPr>
                        <a:t>del</a:t>
                      </a:r>
                      <a:r>
                        <a:rPr sz="1100" spc="-65" dirty="0">
                          <a:latin typeface="Arial"/>
                          <a:cs typeface="Arial"/>
                        </a:rPr>
                        <a:t> </a:t>
                      </a:r>
                      <a:r>
                        <a:rPr sz="1100" spc="-25" dirty="0">
                          <a:latin typeface="Arial"/>
                          <a:cs typeface="Arial"/>
                        </a:rPr>
                        <a:t>año</a:t>
                      </a:r>
                      <a:endParaRPr sz="1100">
                        <a:latin typeface="Arial"/>
                        <a:cs typeface="Arial"/>
                      </a:endParaRPr>
                    </a:p>
                  </a:txBody>
                  <a:tcPr marL="0" marR="0" marT="13335" marB="0"/>
                </a:tc>
                <a:tc>
                  <a:txBody>
                    <a:bodyPr/>
                    <a:lstStyle/>
                    <a:p>
                      <a:pPr marL="22225" algn="ctr">
                        <a:lnSpc>
                          <a:spcPct val="100000"/>
                        </a:lnSpc>
                        <a:spcBef>
                          <a:spcPts val="105"/>
                        </a:spcBef>
                      </a:pPr>
                      <a:r>
                        <a:rPr sz="1100" dirty="0">
                          <a:latin typeface="Arial"/>
                          <a:cs typeface="Arial"/>
                        </a:rPr>
                        <a:t>384</a:t>
                      </a:r>
                      <a:r>
                        <a:rPr sz="1100" spc="-45" dirty="0">
                          <a:latin typeface="Arial"/>
                          <a:cs typeface="Arial"/>
                        </a:rPr>
                        <a:t> </a:t>
                      </a:r>
                      <a:r>
                        <a:rPr sz="1100" dirty="0">
                          <a:latin typeface="Arial"/>
                          <a:cs typeface="Arial"/>
                        </a:rPr>
                        <a:t>/</a:t>
                      </a:r>
                      <a:r>
                        <a:rPr sz="1100" spc="-30" dirty="0">
                          <a:latin typeface="Arial"/>
                          <a:cs typeface="Arial"/>
                        </a:rPr>
                        <a:t> </a:t>
                      </a:r>
                      <a:r>
                        <a:rPr sz="1100" spc="-25" dirty="0">
                          <a:latin typeface="Arial"/>
                          <a:cs typeface="Arial"/>
                        </a:rPr>
                        <a:t>366</a:t>
                      </a:r>
                      <a:endParaRPr sz="1100">
                        <a:latin typeface="Arial"/>
                        <a:cs typeface="Arial"/>
                      </a:endParaRPr>
                    </a:p>
                  </a:txBody>
                  <a:tcPr marL="0" marR="0" marT="13335" marB="0">
                    <a:lnR w="19050">
                      <a:solidFill>
                        <a:srgbClr val="000000"/>
                      </a:solidFill>
                      <a:prstDash val="solid"/>
                    </a:lnR>
                    <a:solidFill>
                      <a:srgbClr val="FFF1CC"/>
                    </a:solidFill>
                  </a:tcPr>
                </a:tc>
                <a:tc>
                  <a:txBody>
                    <a:bodyPr/>
                    <a:lstStyle/>
                    <a:p>
                      <a:pPr marL="400050">
                        <a:lnSpc>
                          <a:spcPct val="100000"/>
                        </a:lnSpc>
                        <a:spcBef>
                          <a:spcPts val="105"/>
                        </a:spcBef>
                      </a:pPr>
                      <a:r>
                        <a:rPr sz="1100" b="1" spc="-10" dirty="0">
                          <a:latin typeface="Arial"/>
                          <a:cs typeface="Arial"/>
                        </a:rPr>
                        <a:t>1.0492</a:t>
                      </a:r>
                      <a:endParaRPr sz="1100">
                        <a:latin typeface="Arial"/>
                        <a:cs typeface="Arial"/>
                      </a:endParaRPr>
                    </a:p>
                  </a:txBody>
                  <a:tcPr marL="0" marR="0" marT="13335" marB="0">
                    <a:lnL w="19050">
                      <a:solidFill>
                        <a:srgbClr val="000000"/>
                      </a:solidFill>
                      <a:prstDash val="solid"/>
                    </a:lnL>
                    <a:lnT w="19050">
                      <a:solidFill>
                        <a:srgbClr val="000000"/>
                      </a:solidFill>
                      <a:prstDash val="solid"/>
                    </a:lnT>
                    <a:solidFill>
                      <a:srgbClr val="BEBEBE"/>
                    </a:solidFill>
                  </a:tcPr>
                </a:tc>
                <a:extLst>
                  <a:ext uri="{0D108BD9-81ED-4DB2-BD59-A6C34878D82A}">
                    <a16:rowId xmlns:a16="http://schemas.microsoft.com/office/drawing/2014/main" val="10004"/>
                  </a:ext>
                </a:extLst>
              </a:tr>
            </a:tbl>
          </a:graphicData>
        </a:graphic>
      </p:graphicFrame>
      <p:sp>
        <p:nvSpPr>
          <p:cNvPr id="20" name="object 20"/>
          <p:cNvSpPr/>
          <p:nvPr/>
        </p:nvSpPr>
        <p:spPr>
          <a:xfrm>
            <a:off x="9271520" y="3137217"/>
            <a:ext cx="839469" cy="201295"/>
          </a:xfrm>
          <a:custGeom>
            <a:avLst/>
            <a:gdLst/>
            <a:ahLst/>
            <a:cxnLst/>
            <a:rect l="l" t="t" r="r" b="b"/>
            <a:pathLst>
              <a:path w="839470" h="201295">
                <a:moveTo>
                  <a:pt x="839216" y="0"/>
                </a:moveTo>
                <a:lnTo>
                  <a:pt x="820166" y="0"/>
                </a:lnTo>
                <a:lnTo>
                  <a:pt x="820166" y="181610"/>
                </a:lnTo>
                <a:lnTo>
                  <a:pt x="0" y="181610"/>
                </a:lnTo>
                <a:lnTo>
                  <a:pt x="0" y="200977"/>
                </a:lnTo>
                <a:lnTo>
                  <a:pt x="820166" y="200977"/>
                </a:lnTo>
                <a:lnTo>
                  <a:pt x="839152" y="200977"/>
                </a:lnTo>
                <a:lnTo>
                  <a:pt x="839216" y="0"/>
                </a:lnTo>
                <a:close/>
              </a:path>
            </a:pathLst>
          </a:custGeom>
          <a:solidFill>
            <a:srgbClr val="000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nvGrpSpPr>
          <p:cNvPr id="21" name="object 21"/>
          <p:cNvGrpSpPr/>
          <p:nvPr/>
        </p:nvGrpSpPr>
        <p:grpSpPr>
          <a:xfrm>
            <a:off x="2920304" y="3510274"/>
            <a:ext cx="1926589" cy="775335"/>
            <a:chOff x="2920304" y="3510274"/>
            <a:chExt cx="1926589" cy="775335"/>
          </a:xfrm>
        </p:grpSpPr>
        <p:sp>
          <p:nvSpPr>
            <p:cNvPr id="22" name="object 22"/>
            <p:cNvSpPr/>
            <p:nvPr/>
          </p:nvSpPr>
          <p:spPr>
            <a:xfrm>
              <a:off x="2934591" y="3515036"/>
              <a:ext cx="1907539" cy="0"/>
            </a:xfrm>
            <a:custGeom>
              <a:avLst/>
              <a:gdLst/>
              <a:ahLst/>
              <a:cxnLst/>
              <a:rect l="l" t="t" r="r" b="b"/>
              <a:pathLst>
                <a:path w="1907539">
                  <a:moveTo>
                    <a:pt x="0" y="0"/>
                  </a:moveTo>
                  <a:lnTo>
                    <a:pt x="1907291" y="0"/>
                  </a:lnTo>
                </a:path>
              </a:pathLst>
            </a:custGeom>
            <a:ln w="9525">
              <a:solidFill>
                <a:srgbClr val="00000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3" name="object 23"/>
            <p:cNvSpPr/>
            <p:nvPr/>
          </p:nvSpPr>
          <p:spPr>
            <a:xfrm>
              <a:off x="2929829" y="3510274"/>
              <a:ext cx="1917064" cy="9525"/>
            </a:xfrm>
            <a:custGeom>
              <a:avLst/>
              <a:gdLst/>
              <a:ahLst/>
              <a:cxnLst/>
              <a:rect l="l" t="t" r="r" b="b"/>
              <a:pathLst>
                <a:path w="1917064" h="9525">
                  <a:moveTo>
                    <a:pt x="1916689" y="0"/>
                  </a:moveTo>
                  <a:lnTo>
                    <a:pt x="0" y="0"/>
                  </a:lnTo>
                  <a:lnTo>
                    <a:pt x="0" y="9525"/>
                  </a:lnTo>
                  <a:lnTo>
                    <a:pt x="1916689" y="9525"/>
                  </a:lnTo>
                  <a:lnTo>
                    <a:pt x="1916689" y="0"/>
                  </a:lnTo>
                  <a:close/>
                </a:path>
              </a:pathLst>
            </a:custGeom>
            <a:solidFill>
              <a:srgbClr val="000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4" name="object 24"/>
            <p:cNvSpPr/>
            <p:nvPr/>
          </p:nvSpPr>
          <p:spPr>
            <a:xfrm>
              <a:off x="2925066" y="3515036"/>
              <a:ext cx="0" cy="191770"/>
            </a:xfrm>
            <a:custGeom>
              <a:avLst/>
              <a:gdLst/>
              <a:ahLst/>
              <a:cxnLst/>
              <a:rect l="l" t="t" r="r" b="b"/>
              <a:pathLst>
                <a:path h="191770">
                  <a:moveTo>
                    <a:pt x="0" y="0"/>
                  </a:moveTo>
                  <a:lnTo>
                    <a:pt x="0" y="191453"/>
                  </a:lnTo>
                </a:path>
              </a:pathLst>
            </a:custGeom>
            <a:ln w="9525">
              <a:solidFill>
                <a:srgbClr val="00000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5" name="object 25"/>
            <p:cNvSpPr/>
            <p:nvPr/>
          </p:nvSpPr>
          <p:spPr>
            <a:xfrm>
              <a:off x="2920304" y="3510274"/>
              <a:ext cx="9525" cy="201295"/>
            </a:xfrm>
            <a:custGeom>
              <a:avLst/>
              <a:gdLst/>
              <a:ahLst/>
              <a:cxnLst/>
              <a:rect l="l" t="t" r="r" b="b"/>
              <a:pathLst>
                <a:path w="9525" h="201295">
                  <a:moveTo>
                    <a:pt x="9525" y="0"/>
                  </a:moveTo>
                  <a:lnTo>
                    <a:pt x="0" y="0"/>
                  </a:lnTo>
                  <a:lnTo>
                    <a:pt x="0" y="200978"/>
                  </a:lnTo>
                  <a:lnTo>
                    <a:pt x="9525" y="200978"/>
                  </a:lnTo>
                  <a:lnTo>
                    <a:pt x="9525" y="0"/>
                  </a:lnTo>
                  <a:close/>
                </a:path>
              </a:pathLst>
            </a:custGeom>
            <a:solidFill>
              <a:srgbClr val="000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6" name="object 26"/>
            <p:cNvSpPr/>
            <p:nvPr/>
          </p:nvSpPr>
          <p:spPr>
            <a:xfrm>
              <a:off x="3945514" y="3524561"/>
              <a:ext cx="0" cy="182245"/>
            </a:xfrm>
            <a:custGeom>
              <a:avLst/>
              <a:gdLst/>
              <a:ahLst/>
              <a:cxnLst/>
              <a:rect l="l" t="t" r="r" b="b"/>
              <a:pathLst>
                <a:path h="182245">
                  <a:moveTo>
                    <a:pt x="0" y="0"/>
                  </a:moveTo>
                  <a:lnTo>
                    <a:pt x="0" y="181928"/>
                  </a:lnTo>
                </a:path>
              </a:pathLst>
            </a:custGeom>
            <a:ln w="9525">
              <a:solidFill>
                <a:srgbClr val="00000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7" name="object 27"/>
            <p:cNvSpPr/>
            <p:nvPr/>
          </p:nvSpPr>
          <p:spPr>
            <a:xfrm>
              <a:off x="3940815" y="3519799"/>
              <a:ext cx="9525" cy="191770"/>
            </a:xfrm>
            <a:custGeom>
              <a:avLst/>
              <a:gdLst/>
              <a:ahLst/>
              <a:cxnLst/>
              <a:rect l="l" t="t" r="r" b="b"/>
              <a:pathLst>
                <a:path w="9525" h="191770">
                  <a:moveTo>
                    <a:pt x="9525" y="0"/>
                  </a:moveTo>
                  <a:lnTo>
                    <a:pt x="0" y="0"/>
                  </a:lnTo>
                  <a:lnTo>
                    <a:pt x="0" y="191453"/>
                  </a:lnTo>
                  <a:lnTo>
                    <a:pt x="9525" y="191453"/>
                  </a:lnTo>
                  <a:lnTo>
                    <a:pt x="9525" y="0"/>
                  </a:lnTo>
                  <a:close/>
                </a:path>
              </a:pathLst>
            </a:custGeom>
            <a:solidFill>
              <a:srgbClr val="000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8" name="object 28"/>
            <p:cNvSpPr/>
            <p:nvPr/>
          </p:nvSpPr>
          <p:spPr>
            <a:xfrm>
              <a:off x="2934591" y="3706490"/>
              <a:ext cx="1907539" cy="0"/>
            </a:xfrm>
            <a:custGeom>
              <a:avLst/>
              <a:gdLst/>
              <a:ahLst/>
              <a:cxnLst/>
              <a:rect l="l" t="t" r="r" b="b"/>
              <a:pathLst>
                <a:path w="1907539">
                  <a:moveTo>
                    <a:pt x="0" y="0"/>
                  </a:moveTo>
                  <a:lnTo>
                    <a:pt x="1907291" y="0"/>
                  </a:lnTo>
                </a:path>
              </a:pathLst>
            </a:custGeom>
            <a:ln w="9525">
              <a:solidFill>
                <a:srgbClr val="00000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9" name="object 29"/>
            <p:cNvSpPr/>
            <p:nvPr/>
          </p:nvSpPr>
          <p:spPr>
            <a:xfrm>
              <a:off x="2929829" y="3701727"/>
              <a:ext cx="1917064" cy="9525"/>
            </a:xfrm>
            <a:custGeom>
              <a:avLst/>
              <a:gdLst/>
              <a:ahLst/>
              <a:cxnLst/>
              <a:rect l="l" t="t" r="r" b="b"/>
              <a:pathLst>
                <a:path w="1917064" h="9525">
                  <a:moveTo>
                    <a:pt x="1916689" y="0"/>
                  </a:moveTo>
                  <a:lnTo>
                    <a:pt x="0" y="0"/>
                  </a:lnTo>
                  <a:lnTo>
                    <a:pt x="0" y="9525"/>
                  </a:lnTo>
                  <a:lnTo>
                    <a:pt x="1916689" y="9525"/>
                  </a:lnTo>
                  <a:lnTo>
                    <a:pt x="1916689" y="0"/>
                  </a:lnTo>
                  <a:close/>
                </a:path>
              </a:pathLst>
            </a:custGeom>
            <a:solidFill>
              <a:srgbClr val="000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0" name="object 30"/>
            <p:cNvSpPr/>
            <p:nvPr/>
          </p:nvSpPr>
          <p:spPr>
            <a:xfrm>
              <a:off x="4841883" y="3524561"/>
              <a:ext cx="0" cy="182245"/>
            </a:xfrm>
            <a:custGeom>
              <a:avLst/>
              <a:gdLst/>
              <a:ahLst/>
              <a:cxnLst/>
              <a:rect l="l" t="t" r="r" b="b"/>
              <a:pathLst>
                <a:path h="182245">
                  <a:moveTo>
                    <a:pt x="0" y="0"/>
                  </a:moveTo>
                  <a:lnTo>
                    <a:pt x="0" y="181928"/>
                  </a:lnTo>
                </a:path>
              </a:pathLst>
            </a:custGeom>
            <a:ln w="9525">
              <a:solidFill>
                <a:srgbClr val="00000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1" name="object 31"/>
            <p:cNvSpPr/>
            <p:nvPr/>
          </p:nvSpPr>
          <p:spPr>
            <a:xfrm>
              <a:off x="3931285" y="3519804"/>
              <a:ext cx="915669" cy="765810"/>
            </a:xfrm>
            <a:custGeom>
              <a:avLst/>
              <a:gdLst/>
              <a:ahLst/>
              <a:cxnLst/>
              <a:rect l="l" t="t" r="r" b="b"/>
              <a:pathLst>
                <a:path w="915670" h="765810">
                  <a:moveTo>
                    <a:pt x="915289" y="0"/>
                  </a:moveTo>
                  <a:lnTo>
                    <a:pt x="905764" y="0"/>
                  </a:lnTo>
                  <a:lnTo>
                    <a:pt x="905764" y="191452"/>
                  </a:lnTo>
                  <a:lnTo>
                    <a:pt x="915289" y="191452"/>
                  </a:lnTo>
                  <a:lnTo>
                    <a:pt x="915289" y="0"/>
                  </a:lnTo>
                  <a:close/>
                </a:path>
                <a:path w="915670" h="765810">
                  <a:moveTo>
                    <a:pt x="915352" y="545465"/>
                  </a:moveTo>
                  <a:lnTo>
                    <a:pt x="896239" y="545465"/>
                  </a:lnTo>
                  <a:lnTo>
                    <a:pt x="896239" y="564515"/>
                  </a:lnTo>
                  <a:lnTo>
                    <a:pt x="896239" y="746442"/>
                  </a:lnTo>
                  <a:lnTo>
                    <a:pt x="19050" y="746442"/>
                  </a:lnTo>
                  <a:lnTo>
                    <a:pt x="19050" y="564515"/>
                  </a:lnTo>
                  <a:lnTo>
                    <a:pt x="896239" y="564515"/>
                  </a:lnTo>
                  <a:lnTo>
                    <a:pt x="896239" y="545465"/>
                  </a:lnTo>
                  <a:lnTo>
                    <a:pt x="19050" y="545465"/>
                  </a:lnTo>
                  <a:lnTo>
                    <a:pt x="0" y="545465"/>
                  </a:lnTo>
                  <a:lnTo>
                    <a:pt x="0" y="765492"/>
                  </a:lnTo>
                  <a:lnTo>
                    <a:pt x="19050" y="765492"/>
                  </a:lnTo>
                  <a:lnTo>
                    <a:pt x="896239" y="765492"/>
                  </a:lnTo>
                  <a:lnTo>
                    <a:pt x="915289" y="765492"/>
                  </a:lnTo>
                  <a:lnTo>
                    <a:pt x="915352" y="746442"/>
                  </a:lnTo>
                  <a:lnTo>
                    <a:pt x="915289" y="564515"/>
                  </a:lnTo>
                  <a:lnTo>
                    <a:pt x="915352" y="545465"/>
                  </a:lnTo>
                  <a:close/>
                </a:path>
              </a:pathLst>
            </a:custGeom>
            <a:solidFill>
              <a:srgbClr val="000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32" name="object 32"/>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50</a:t>
            </a:fld>
            <a:endParaRPr kumimoji="0" sz="1200" b="1" i="0" u="none" strike="noStrike" kern="0" cap="none" spc="-25" normalizeH="0" baseline="0" noProof="0" dirty="0">
              <a:ln>
                <a:noFill/>
              </a:ln>
              <a:solidFill>
                <a:srgbClr val="001F5F"/>
              </a:solidFill>
              <a:effectLst/>
              <a:uLnTx/>
              <a:uFillTx/>
              <a:latin typeface="Arial"/>
              <a:cs typeface="Aria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98628" rIns="0" bIns="0" rtlCol="0">
            <a:spAutoFit/>
          </a:bodyPr>
          <a:lstStyle/>
          <a:p>
            <a:pPr marL="12700">
              <a:lnSpc>
                <a:spcPts val="4250"/>
              </a:lnSpc>
              <a:spcBef>
                <a:spcPts val="100"/>
              </a:spcBef>
            </a:pPr>
            <a:r>
              <a:rPr dirty="0"/>
              <a:t>Integración</a:t>
            </a:r>
            <a:r>
              <a:rPr spc="-50" dirty="0"/>
              <a:t> </a:t>
            </a:r>
            <a:r>
              <a:rPr dirty="0"/>
              <a:t>del</a:t>
            </a:r>
            <a:r>
              <a:rPr spc="-20" dirty="0"/>
              <a:t> </a:t>
            </a:r>
            <a:r>
              <a:rPr dirty="0"/>
              <a:t>SBC:</a:t>
            </a:r>
            <a:r>
              <a:rPr spc="-220" dirty="0"/>
              <a:t> </a:t>
            </a:r>
            <a:r>
              <a:rPr spc="-10" dirty="0"/>
              <a:t>Ahorro</a:t>
            </a:r>
          </a:p>
          <a:p>
            <a:pPr marL="12700">
              <a:lnSpc>
                <a:spcPts val="1850"/>
              </a:lnSpc>
            </a:pPr>
            <a:r>
              <a:rPr sz="1600" dirty="0"/>
              <a:t>Art.</a:t>
            </a:r>
            <a:r>
              <a:rPr sz="1600" spc="-5" dirty="0"/>
              <a:t> </a:t>
            </a:r>
            <a:r>
              <a:rPr sz="1600" dirty="0"/>
              <a:t>27</a:t>
            </a:r>
            <a:r>
              <a:rPr sz="1600" spc="-25" dirty="0"/>
              <a:t> LSS</a:t>
            </a:r>
            <a:endParaRPr sz="1600"/>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51</a:t>
            </a:fld>
            <a:endParaRPr kumimoji="0" sz="1200" b="1" i="0" u="none" strike="noStrike" kern="0" cap="none" spc="-25" normalizeH="0" baseline="0" noProof="0" dirty="0">
              <a:ln>
                <a:noFill/>
              </a:ln>
              <a:solidFill>
                <a:srgbClr val="001F5F"/>
              </a:solidFill>
              <a:effectLst/>
              <a:uLnTx/>
              <a:uFillTx/>
              <a:latin typeface="Arial"/>
              <a:cs typeface="Arial"/>
            </a:endParaRPr>
          </a:p>
        </p:txBody>
      </p:sp>
      <p:graphicFrame>
        <p:nvGraphicFramePr>
          <p:cNvPr id="3" name="object 3"/>
          <p:cNvGraphicFramePr>
            <a:graphicFrameLocks noGrp="1"/>
          </p:cNvGraphicFramePr>
          <p:nvPr/>
        </p:nvGraphicFramePr>
        <p:xfrm>
          <a:off x="3163189" y="3278123"/>
          <a:ext cx="6096000" cy="2492375"/>
        </p:xfrm>
        <a:graphic>
          <a:graphicData uri="http://schemas.openxmlformats.org/drawingml/2006/table">
            <a:tbl>
              <a:tblPr firstRow="1" bandRow="1">
                <a:tableStyleId>{2D5ABB26-0587-4C30-8999-92F81FD0307C}</a:tableStyleId>
              </a:tblPr>
              <a:tblGrid>
                <a:gridCol w="2032000">
                  <a:extLst>
                    <a:ext uri="{9D8B030D-6E8A-4147-A177-3AD203B41FA5}">
                      <a16:colId xmlns:a16="http://schemas.microsoft.com/office/drawing/2014/main" val="20000"/>
                    </a:ext>
                  </a:extLst>
                </a:gridCol>
                <a:gridCol w="2032000">
                  <a:extLst>
                    <a:ext uri="{9D8B030D-6E8A-4147-A177-3AD203B41FA5}">
                      <a16:colId xmlns:a16="http://schemas.microsoft.com/office/drawing/2014/main" val="20001"/>
                    </a:ext>
                  </a:extLst>
                </a:gridCol>
                <a:gridCol w="2032000">
                  <a:extLst>
                    <a:ext uri="{9D8B030D-6E8A-4147-A177-3AD203B41FA5}">
                      <a16:colId xmlns:a16="http://schemas.microsoft.com/office/drawing/2014/main" val="20002"/>
                    </a:ext>
                  </a:extLst>
                </a:gridCol>
              </a:tblGrid>
              <a:tr h="640080">
                <a:tc>
                  <a:txBody>
                    <a:bodyPr/>
                    <a:lstStyle/>
                    <a:p>
                      <a:pPr algn="ctr">
                        <a:lnSpc>
                          <a:spcPct val="100000"/>
                        </a:lnSpc>
                        <a:spcBef>
                          <a:spcPts val="315"/>
                        </a:spcBef>
                      </a:pPr>
                      <a:r>
                        <a:rPr sz="1800" b="1" spc="-10" dirty="0">
                          <a:solidFill>
                            <a:srgbClr val="FFFFFF"/>
                          </a:solidFill>
                          <a:latin typeface="Arial"/>
                          <a:cs typeface="Arial"/>
                        </a:rPr>
                        <a:t>Aportación</a:t>
                      </a:r>
                      <a:endParaRPr sz="1800">
                        <a:latin typeface="Arial"/>
                        <a:cs typeface="Arial"/>
                      </a:endParaRPr>
                    </a:p>
                    <a:p>
                      <a:pPr marL="635" algn="ctr">
                        <a:lnSpc>
                          <a:spcPct val="100000"/>
                        </a:lnSpc>
                      </a:pPr>
                      <a:r>
                        <a:rPr sz="1800" b="1" spc="-10" dirty="0">
                          <a:solidFill>
                            <a:srgbClr val="FFFFFF"/>
                          </a:solidFill>
                          <a:latin typeface="Arial"/>
                          <a:cs typeface="Arial"/>
                        </a:rPr>
                        <a:t>patrón</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L="415925">
                        <a:lnSpc>
                          <a:spcPct val="100000"/>
                        </a:lnSpc>
                        <a:spcBef>
                          <a:spcPts val="315"/>
                        </a:spcBef>
                      </a:pPr>
                      <a:r>
                        <a:rPr sz="1800" b="1" spc="-10" dirty="0">
                          <a:solidFill>
                            <a:srgbClr val="FFFFFF"/>
                          </a:solidFill>
                          <a:latin typeface="Arial"/>
                          <a:cs typeface="Arial"/>
                        </a:rPr>
                        <a:t>Aportación</a:t>
                      </a:r>
                      <a:endParaRPr sz="1800">
                        <a:latin typeface="Arial"/>
                        <a:cs typeface="Arial"/>
                      </a:endParaRPr>
                    </a:p>
                    <a:p>
                      <a:pPr marL="458470">
                        <a:lnSpc>
                          <a:spcPct val="100000"/>
                        </a:lnSpc>
                      </a:pPr>
                      <a:r>
                        <a:rPr sz="1800" b="1" spc="-10" dirty="0">
                          <a:solidFill>
                            <a:srgbClr val="FFFFFF"/>
                          </a:solidFill>
                          <a:latin typeface="Arial"/>
                          <a:cs typeface="Arial"/>
                        </a:rPr>
                        <a:t>trabajador</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L="635" algn="ctr">
                        <a:lnSpc>
                          <a:spcPct val="100000"/>
                        </a:lnSpc>
                        <a:spcBef>
                          <a:spcPts val="315"/>
                        </a:spcBef>
                      </a:pPr>
                      <a:r>
                        <a:rPr sz="1800" b="1" dirty="0">
                          <a:solidFill>
                            <a:srgbClr val="FFFFFF"/>
                          </a:solidFill>
                          <a:latin typeface="Arial"/>
                          <a:cs typeface="Arial"/>
                        </a:rPr>
                        <a:t>Integra</a:t>
                      </a:r>
                      <a:r>
                        <a:rPr sz="1800" b="1" spc="-45" dirty="0">
                          <a:solidFill>
                            <a:srgbClr val="FFFFFF"/>
                          </a:solidFill>
                          <a:latin typeface="Arial"/>
                          <a:cs typeface="Arial"/>
                        </a:rPr>
                        <a:t> </a:t>
                      </a:r>
                      <a:r>
                        <a:rPr sz="1800" b="1" spc="-25" dirty="0">
                          <a:solidFill>
                            <a:srgbClr val="FFFFFF"/>
                          </a:solidFill>
                          <a:latin typeface="Arial"/>
                          <a:cs typeface="Arial"/>
                        </a:rPr>
                        <a:t>SBC</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extLst>
                  <a:ext uri="{0D108BD9-81ED-4DB2-BD59-A6C34878D82A}">
                    <a16:rowId xmlns:a16="http://schemas.microsoft.com/office/drawing/2014/main" val="10000"/>
                  </a:ext>
                </a:extLst>
              </a:tr>
              <a:tr h="370205">
                <a:tc>
                  <a:txBody>
                    <a:bodyPr/>
                    <a:lstStyle/>
                    <a:p>
                      <a:pPr algn="ctr">
                        <a:lnSpc>
                          <a:spcPct val="100000"/>
                        </a:lnSpc>
                        <a:spcBef>
                          <a:spcPts val="320"/>
                        </a:spcBef>
                      </a:pPr>
                      <a:r>
                        <a:rPr sz="1800" spc="-25" dirty="0">
                          <a:latin typeface="Arial"/>
                          <a:cs typeface="Arial"/>
                        </a:rPr>
                        <a:t>5%</a:t>
                      </a:r>
                      <a:endParaRPr sz="1800">
                        <a:latin typeface="Arial"/>
                        <a:cs typeface="Arial"/>
                      </a:endParaRPr>
                    </a:p>
                  </a:txBody>
                  <a:tcPr marL="0" marR="0" marT="4064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ACCD2"/>
                    </a:solidFill>
                  </a:tcPr>
                </a:tc>
                <a:tc>
                  <a:txBody>
                    <a:bodyPr/>
                    <a:lstStyle/>
                    <a:p>
                      <a:pPr marL="635" algn="ctr">
                        <a:lnSpc>
                          <a:spcPct val="100000"/>
                        </a:lnSpc>
                        <a:spcBef>
                          <a:spcPts val="320"/>
                        </a:spcBef>
                      </a:pPr>
                      <a:r>
                        <a:rPr sz="1800" spc="-25" dirty="0">
                          <a:latin typeface="Arial"/>
                          <a:cs typeface="Arial"/>
                        </a:rPr>
                        <a:t>5%</a:t>
                      </a:r>
                      <a:endParaRPr sz="1800">
                        <a:latin typeface="Arial"/>
                        <a:cs typeface="Arial"/>
                      </a:endParaRPr>
                    </a:p>
                  </a:txBody>
                  <a:tcPr marL="0" marR="0" marT="4064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ACCD2"/>
                    </a:solidFill>
                  </a:tcPr>
                </a:tc>
                <a:tc>
                  <a:txBody>
                    <a:bodyPr/>
                    <a:lstStyle/>
                    <a:p>
                      <a:pPr marL="2540" algn="ctr">
                        <a:lnSpc>
                          <a:spcPct val="100000"/>
                        </a:lnSpc>
                        <a:spcBef>
                          <a:spcPts val="320"/>
                        </a:spcBef>
                      </a:pPr>
                      <a:r>
                        <a:rPr sz="1800" spc="-25" dirty="0">
                          <a:latin typeface="Arial"/>
                          <a:cs typeface="Arial"/>
                        </a:rPr>
                        <a:t>No</a:t>
                      </a:r>
                      <a:endParaRPr sz="1800">
                        <a:latin typeface="Arial"/>
                        <a:cs typeface="Arial"/>
                      </a:endParaRPr>
                    </a:p>
                  </a:txBody>
                  <a:tcPr marL="0" marR="0" marT="4064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ACCD2"/>
                    </a:solidFill>
                  </a:tcPr>
                </a:tc>
                <a:extLst>
                  <a:ext uri="{0D108BD9-81ED-4DB2-BD59-A6C34878D82A}">
                    <a16:rowId xmlns:a16="http://schemas.microsoft.com/office/drawing/2014/main" val="10001"/>
                  </a:ext>
                </a:extLst>
              </a:tr>
              <a:tr h="370205">
                <a:tc>
                  <a:txBody>
                    <a:bodyPr/>
                    <a:lstStyle/>
                    <a:p>
                      <a:pPr algn="ctr">
                        <a:lnSpc>
                          <a:spcPct val="100000"/>
                        </a:lnSpc>
                        <a:spcBef>
                          <a:spcPts val="320"/>
                        </a:spcBef>
                      </a:pPr>
                      <a:r>
                        <a:rPr sz="1800" spc="-25" dirty="0">
                          <a:latin typeface="Arial"/>
                          <a:cs typeface="Arial"/>
                        </a:rPr>
                        <a:t>8%</a:t>
                      </a:r>
                      <a:endParaRPr sz="18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tc>
                  <a:txBody>
                    <a:bodyPr/>
                    <a:lstStyle/>
                    <a:p>
                      <a:pPr marL="635" algn="ctr">
                        <a:lnSpc>
                          <a:spcPct val="100000"/>
                        </a:lnSpc>
                        <a:spcBef>
                          <a:spcPts val="320"/>
                        </a:spcBef>
                      </a:pPr>
                      <a:r>
                        <a:rPr sz="1800" spc="-25" dirty="0">
                          <a:latin typeface="Arial"/>
                          <a:cs typeface="Arial"/>
                        </a:rPr>
                        <a:t>5%</a:t>
                      </a:r>
                      <a:endParaRPr sz="18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tc>
                  <a:txBody>
                    <a:bodyPr/>
                    <a:lstStyle/>
                    <a:p>
                      <a:pPr marL="1270" algn="ctr">
                        <a:lnSpc>
                          <a:spcPct val="100000"/>
                        </a:lnSpc>
                        <a:spcBef>
                          <a:spcPts val="320"/>
                        </a:spcBef>
                      </a:pPr>
                      <a:r>
                        <a:rPr sz="1800" spc="-25" dirty="0">
                          <a:latin typeface="Arial"/>
                          <a:cs typeface="Arial"/>
                        </a:rPr>
                        <a:t>3%</a:t>
                      </a:r>
                      <a:endParaRPr sz="18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extLst>
                  <a:ext uri="{0D108BD9-81ED-4DB2-BD59-A6C34878D82A}">
                    <a16:rowId xmlns:a16="http://schemas.microsoft.com/office/drawing/2014/main" val="10002"/>
                  </a:ext>
                </a:extLst>
              </a:tr>
              <a:tr h="370840">
                <a:tc>
                  <a:txBody>
                    <a:bodyPr/>
                    <a:lstStyle/>
                    <a:p>
                      <a:pPr marL="635" algn="ctr">
                        <a:lnSpc>
                          <a:spcPct val="100000"/>
                        </a:lnSpc>
                        <a:spcBef>
                          <a:spcPts val="320"/>
                        </a:spcBef>
                      </a:pPr>
                      <a:r>
                        <a:rPr sz="1800" spc="-25" dirty="0">
                          <a:latin typeface="Arial"/>
                          <a:cs typeface="Arial"/>
                        </a:rPr>
                        <a:t>8%</a:t>
                      </a:r>
                      <a:endParaRPr sz="18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ACCD2"/>
                    </a:solidFill>
                  </a:tcPr>
                </a:tc>
                <a:tc>
                  <a:txBody>
                    <a:bodyPr/>
                    <a:lstStyle/>
                    <a:p>
                      <a:pPr marL="635" algn="ctr">
                        <a:lnSpc>
                          <a:spcPct val="100000"/>
                        </a:lnSpc>
                        <a:spcBef>
                          <a:spcPts val="320"/>
                        </a:spcBef>
                      </a:pPr>
                      <a:r>
                        <a:rPr sz="1800" spc="-25" dirty="0">
                          <a:latin typeface="Arial"/>
                          <a:cs typeface="Arial"/>
                        </a:rPr>
                        <a:t>0%</a:t>
                      </a:r>
                      <a:endParaRPr sz="18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ACCD2"/>
                    </a:solidFill>
                  </a:tcPr>
                </a:tc>
                <a:tc>
                  <a:txBody>
                    <a:bodyPr/>
                    <a:lstStyle/>
                    <a:p>
                      <a:pPr marL="1270" algn="ctr">
                        <a:lnSpc>
                          <a:spcPct val="100000"/>
                        </a:lnSpc>
                        <a:spcBef>
                          <a:spcPts val="320"/>
                        </a:spcBef>
                      </a:pPr>
                      <a:r>
                        <a:rPr sz="1800" spc="-25" dirty="0">
                          <a:latin typeface="Arial"/>
                          <a:cs typeface="Arial"/>
                        </a:rPr>
                        <a:t>8%</a:t>
                      </a:r>
                      <a:endParaRPr sz="18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ACCD2"/>
                    </a:solidFill>
                  </a:tcPr>
                </a:tc>
                <a:extLst>
                  <a:ext uri="{0D108BD9-81ED-4DB2-BD59-A6C34878D82A}">
                    <a16:rowId xmlns:a16="http://schemas.microsoft.com/office/drawing/2014/main" val="10003"/>
                  </a:ext>
                </a:extLst>
              </a:tr>
              <a:tr h="370205">
                <a:tc>
                  <a:txBody>
                    <a:bodyPr/>
                    <a:lstStyle/>
                    <a:p>
                      <a:pPr algn="ctr">
                        <a:lnSpc>
                          <a:spcPct val="100000"/>
                        </a:lnSpc>
                        <a:spcBef>
                          <a:spcPts val="320"/>
                        </a:spcBef>
                      </a:pPr>
                      <a:r>
                        <a:rPr sz="1800" spc="-25" dirty="0">
                          <a:latin typeface="Arial"/>
                          <a:cs typeface="Arial"/>
                        </a:rPr>
                        <a:t>0%</a:t>
                      </a:r>
                      <a:endParaRPr sz="18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tc>
                  <a:txBody>
                    <a:bodyPr/>
                    <a:lstStyle/>
                    <a:p>
                      <a:pPr marL="635" algn="ctr">
                        <a:lnSpc>
                          <a:spcPct val="100000"/>
                        </a:lnSpc>
                        <a:spcBef>
                          <a:spcPts val="320"/>
                        </a:spcBef>
                      </a:pPr>
                      <a:r>
                        <a:rPr sz="1800" spc="-25" dirty="0">
                          <a:latin typeface="Arial"/>
                          <a:cs typeface="Arial"/>
                        </a:rPr>
                        <a:t>8%</a:t>
                      </a:r>
                      <a:endParaRPr sz="18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tc>
                  <a:txBody>
                    <a:bodyPr/>
                    <a:lstStyle/>
                    <a:p>
                      <a:pPr marL="2540" algn="ctr">
                        <a:lnSpc>
                          <a:spcPct val="100000"/>
                        </a:lnSpc>
                        <a:spcBef>
                          <a:spcPts val="320"/>
                        </a:spcBef>
                      </a:pPr>
                      <a:r>
                        <a:rPr sz="1800" spc="-25" dirty="0">
                          <a:latin typeface="Arial"/>
                          <a:cs typeface="Arial"/>
                        </a:rPr>
                        <a:t>No</a:t>
                      </a:r>
                      <a:endParaRPr sz="18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extLst>
                  <a:ext uri="{0D108BD9-81ED-4DB2-BD59-A6C34878D82A}">
                    <a16:rowId xmlns:a16="http://schemas.microsoft.com/office/drawing/2014/main" val="10004"/>
                  </a:ext>
                </a:extLst>
              </a:tr>
              <a:tr h="370840">
                <a:tc>
                  <a:txBody>
                    <a:bodyPr/>
                    <a:lstStyle/>
                    <a:p>
                      <a:pPr algn="ctr">
                        <a:lnSpc>
                          <a:spcPct val="100000"/>
                        </a:lnSpc>
                        <a:spcBef>
                          <a:spcPts val="320"/>
                        </a:spcBef>
                      </a:pPr>
                      <a:r>
                        <a:rPr sz="1800" spc="-25" dirty="0">
                          <a:latin typeface="Arial"/>
                          <a:cs typeface="Arial"/>
                        </a:rPr>
                        <a:t>5%</a:t>
                      </a:r>
                      <a:endParaRPr sz="18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ACCD2"/>
                    </a:solidFill>
                  </a:tcPr>
                </a:tc>
                <a:tc>
                  <a:txBody>
                    <a:bodyPr/>
                    <a:lstStyle/>
                    <a:p>
                      <a:pPr marL="635" algn="ctr">
                        <a:lnSpc>
                          <a:spcPct val="100000"/>
                        </a:lnSpc>
                        <a:spcBef>
                          <a:spcPts val="320"/>
                        </a:spcBef>
                      </a:pPr>
                      <a:r>
                        <a:rPr sz="1800" spc="-25" dirty="0">
                          <a:latin typeface="Arial"/>
                          <a:cs typeface="Arial"/>
                        </a:rPr>
                        <a:t>8%</a:t>
                      </a:r>
                      <a:endParaRPr sz="18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ACCD2"/>
                    </a:solidFill>
                  </a:tcPr>
                </a:tc>
                <a:tc>
                  <a:txBody>
                    <a:bodyPr/>
                    <a:lstStyle/>
                    <a:p>
                      <a:pPr marL="2540" algn="ctr">
                        <a:lnSpc>
                          <a:spcPct val="100000"/>
                        </a:lnSpc>
                        <a:spcBef>
                          <a:spcPts val="320"/>
                        </a:spcBef>
                      </a:pPr>
                      <a:r>
                        <a:rPr sz="1800" spc="-25" dirty="0">
                          <a:latin typeface="Arial"/>
                          <a:cs typeface="Arial"/>
                        </a:rPr>
                        <a:t>No</a:t>
                      </a:r>
                      <a:endParaRPr sz="18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ACCD2"/>
                    </a:solidFill>
                  </a:tcPr>
                </a:tc>
                <a:extLst>
                  <a:ext uri="{0D108BD9-81ED-4DB2-BD59-A6C34878D82A}">
                    <a16:rowId xmlns:a16="http://schemas.microsoft.com/office/drawing/2014/main" val="10005"/>
                  </a:ext>
                </a:extLst>
              </a:tr>
            </a:tbl>
          </a:graphicData>
        </a:graphic>
      </p:graphicFrame>
      <p:graphicFrame>
        <p:nvGraphicFramePr>
          <p:cNvPr id="4" name="object 4"/>
          <p:cNvGraphicFramePr>
            <a:graphicFrameLocks noGrp="1"/>
          </p:cNvGraphicFramePr>
          <p:nvPr/>
        </p:nvGraphicFramePr>
        <p:xfrm>
          <a:off x="1657477" y="1667636"/>
          <a:ext cx="8896350" cy="1315085"/>
        </p:xfrm>
        <a:graphic>
          <a:graphicData uri="http://schemas.openxmlformats.org/drawingml/2006/table">
            <a:tbl>
              <a:tblPr firstRow="1" bandRow="1">
                <a:tableStyleId>{2D5ABB26-0587-4C30-8999-92F81FD0307C}</a:tableStyleId>
              </a:tblPr>
              <a:tblGrid>
                <a:gridCol w="2965450">
                  <a:extLst>
                    <a:ext uri="{9D8B030D-6E8A-4147-A177-3AD203B41FA5}">
                      <a16:colId xmlns:a16="http://schemas.microsoft.com/office/drawing/2014/main" val="20000"/>
                    </a:ext>
                  </a:extLst>
                </a:gridCol>
                <a:gridCol w="2965450">
                  <a:extLst>
                    <a:ext uri="{9D8B030D-6E8A-4147-A177-3AD203B41FA5}">
                      <a16:colId xmlns:a16="http://schemas.microsoft.com/office/drawing/2014/main" val="20001"/>
                    </a:ext>
                  </a:extLst>
                </a:gridCol>
                <a:gridCol w="2965450">
                  <a:extLst>
                    <a:ext uri="{9D8B030D-6E8A-4147-A177-3AD203B41FA5}">
                      <a16:colId xmlns:a16="http://schemas.microsoft.com/office/drawing/2014/main" val="20002"/>
                    </a:ext>
                  </a:extLst>
                </a:gridCol>
              </a:tblGrid>
              <a:tr h="370205">
                <a:tc>
                  <a:txBody>
                    <a:bodyPr/>
                    <a:lstStyle/>
                    <a:p>
                      <a:pPr marL="1270" algn="ctr">
                        <a:lnSpc>
                          <a:spcPct val="100000"/>
                        </a:lnSpc>
                        <a:spcBef>
                          <a:spcPts val="320"/>
                        </a:spcBef>
                      </a:pPr>
                      <a:r>
                        <a:rPr sz="1400" b="1" spc="-10" dirty="0">
                          <a:solidFill>
                            <a:srgbClr val="FFFFFF"/>
                          </a:solidFill>
                          <a:latin typeface="Arial"/>
                          <a:cs typeface="Arial"/>
                        </a:rPr>
                        <a:t>Concepto</a:t>
                      </a:r>
                      <a:endParaRPr sz="14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L="833119">
                        <a:lnSpc>
                          <a:spcPct val="100000"/>
                        </a:lnSpc>
                        <a:spcBef>
                          <a:spcPts val="320"/>
                        </a:spcBef>
                      </a:pPr>
                      <a:r>
                        <a:rPr sz="1400" b="1" dirty="0">
                          <a:solidFill>
                            <a:srgbClr val="FFFFFF"/>
                          </a:solidFill>
                          <a:latin typeface="Arial"/>
                          <a:cs typeface="Arial"/>
                        </a:rPr>
                        <a:t>No</a:t>
                      </a:r>
                      <a:r>
                        <a:rPr sz="1400" b="1" spc="-30" dirty="0">
                          <a:solidFill>
                            <a:srgbClr val="FFFFFF"/>
                          </a:solidFill>
                          <a:latin typeface="Arial"/>
                          <a:cs typeface="Arial"/>
                        </a:rPr>
                        <a:t> </a:t>
                      </a:r>
                      <a:r>
                        <a:rPr sz="1400" b="1" dirty="0">
                          <a:solidFill>
                            <a:srgbClr val="FFFFFF"/>
                          </a:solidFill>
                          <a:latin typeface="Arial"/>
                          <a:cs typeface="Arial"/>
                        </a:rPr>
                        <a:t>integra</a:t>
                      </a:r>
                      <a:r>
                        <a:rPr sz="1400" b="1" spc="-50" dirty="0">
                          <a:solidFill>
                            <a:srgbClr val="FFFFFF"/>
                          </a:solidFill>
                          <a:latin typeface="Arial"/>
                          <a:cs typeface="Arial"/>
                        </a:rPr>
                        <a:t> </a:t>
                      </a:r>
                      <a:r>
                        <a:rPr sz="1400" b="1" spc="-25" dirty="0">
                          <a:solidFill>
                            <a:srgbClr val="FFFFFF"/>
                          </a:solidFill>
                          <a:latin typeface="Arial"/>
                          <a:cs typeface="Arial"/>
                        </a:rPr>
                        <a:t>SBC</a:t>
                      </a:r>
                      <a:endParaRPr sz="14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L="975360">
                        <a:lnSpc>
                          <a:spcPct val="100000"/>
                        </a:lnSpc>
                        <a:spcBef>
                          <a:spcPts val="320"/>
                        </a:spcBef>
                      </a:pPr>
                      <a:r>
                        <a:rPr sz="1400" b="1" dirty="0">
                          <a:solidFill>
                            <a:srgbClr val="FFFFFF"/>
                          </a:solidFill>
                          <a:latin typeface="Arial"/>
                          <a:cs typeface="Arial"/>
                        </a:rPr>
                        <a:t>Integra</a:t>
                      </a:r>
                      <a:r>
                        <a:rPr sz="1400" b="1" spc="-60" dirty="0">
                          <a:solidFill>
                            <a:srgbClr val="FFFFFF"/>
                          </a:solidFill>
                          <a:latin typeface="Arial"/>
                          <a:cs typeface="Arial"/>
                        </a:rPr>
                        <a:t> </a:t>
                      </a:r>
                      <a:r>
                        <a:rPr sz="1400" b="1" spc="-25" dirty="0">
                          <a:solidFill>
                            <a:srgbClr val="FFFFFF"/>
                          </a:solidFill>
                          <a:latin typeface="Arial"/>
                          <a:cs typeface="Arial"/>
                        </a:rPr>
                        <a:t>SBC</a:t>
                      </a:r>
                      <a:endParaRPr sz="14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extLst>
                  <a:ext uri="{0D108BD9-81ED-4DB2-BD59-A6C34878D82A}">
                    <a16:rowId xmlns:a16="http://schemas.microsoft.com/office/drawing/2014/main" val="10000"/>
                  </a:ext>
                </a:extLst>
              </a:tr>
              <a:tr h="944880">
                <a:tc>
                  <a:txBody>
                    <a:bodyPr/>
                    <a:lstStyle/>
                    <a:p>
                      <a:pPr algn="ctr">
                        <a:lnSpc>
                          <a:spcPct val="100000"/>
                        </a:lnSpc>
                        <a:spcBef>
                          <a:spcPts val="320"/>
                        </a:spcBef>
                      </a:pPr>
                      <a:r>
                        <a:rPr sz="1400" dirty="0">
                          <a:latin typeface="Arial"/>
                          <a:cs typeface="Arial"/>
                        </a:rPr>
                        <a:t>El</a:t>
                      </a:r>
                      <a:r>
                        <a:rPr sz="1400" spc="-25" dirty="0">
                          <a:latin typeface="Arial"/>
                          <a:cs typeface="Arial"/>
                        </a:rPr>
                        <a:t> </a:t>
                      </a:r>
                      <a:r>
                        <a:rPr sz="1400" spc="-10" dirty="0">
                          <a:latin typeface="Arial"/>
                          <a:cs typeface="Arial"/>
                        </a:rPr>
                        <a:t>ahorro</a:t>
                      </a:r>
                      <a:endParaRPr sz="1400">
                        <a:latin typeface="Arial"/>
                        <a:cs typeface="Arial"/>
                      </a:endParaRPr>
                    </a:p>
                  </a:txBody>
                  <a:tcPr marL="0" marR="0" marT="4064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BEE3FF"/>
                    </a:solidFill>
                  </a:tcPr>
                </a:tc>
                <a:tc>
                  <a:txBody>
                    <a:bodyPr/>
                    <a:lstStyle/>
                    <a:p>
                      <a:pPr marL="167005" marR="157480" indent="-635" algn="ctr">
                        <a:lnSpc>
                          <a:spcPct val="100000"/>
                        </a:lnSpc>
                        <a:spcBef>
                          <a:spcPts val="320"/>
                        </a:spcBef>
                      </a:pPr>
                      <a:r>
                        <a:rPr sz="1400" dirty="0">
                          <a:latin typeface="Arial"/>
                          <a:cs typeface="Arial"/>
                        </a:rPr>
                        <a:t>Cuando</a:t>
                      </a:r>
                      <a:r>
                        <a:rPr sz="1400" spc="-40" dirty="0">
                          <a:latin typeface="Arial"/>
                          <a:cs typeface="Arial"/>
                        </a:rPr>
                        <a:t> </a:t>
                      </a:r>
                      <a:r>
                        <a:rPr sz="1400" b="1" dirty="0">
                          <a:latin typeface="Arial"/>
                          <a:cs typeface="Arial"/>
                        </a:rPr>
                        <a:t>se</a:t>
                      </a:r>
                      <a:r>
                        <a:rPr sz="1400" b="1" spc="-35" dirty="0">
                          <a:latin typeface="Arial"/>
                          <a:cs typeface="Arial"/>
                        </a:rPr>
                        <a:t> </a:t>
                      </a:r>
                      <a:r>
                        <a:rPr sz="1400" b="1" dirty="0">
                          <a:latin typeface="Arial"/>
                          <a:cs typeface="Arial"/>
                        </a:rPr>
                        <a:t>integra</a:t>
                      </a:r>
                      <a:r>
                        <a:rPr sz="1400" b="1" spc="-45" dirty="0">
                          <a:latin typeface="Arial"/>
                          <a:cs typeface="Arial"/>
                        </a:rPr>
                        <a:t> </a:t>
                      </a:r>
                      <a:r>
                        <a:rPr sz="1400" b="1" dirty="0">
                          <a:latin typeface="Arial"/>
                          <a:cs typeface="Arial"/>
                        </a:rPr>
                        <a:t>por</a:t>
                      </a:r>
                      <a:r>
                        <a:rPr sz="1400" b="1" spc="-15" dirty="0">
                          <a:latin typeface="Arial"/>
                          <a:cs typeface="Arial"/>
                        </a:rPr>
                        <a:t> </a:t>
                      </a:r>
                      <a:r>
                        <a:rPr sz="1400" b="1" spc="-25" dirty="0">
                          <a:latin typeface="Arial"/>
                          <a:cs typeface="Arial"/>
                        </a:rPr>
                        <a:t>un </a:t>
                      </a:r>
                      <a:r>
                        <a:rPr sz="1400" b="1" dirty="0">
                          <a:latin typeface="Arial"/>
                          <a:cs typeface="Arial"/>
                        </a:rPr>
                        <a:t>depósito</a:t>
                      </a:r>
                      <a:r>
                        <a:rPr sz="1400" b="1" spc="-65" dirty="0">
                          <a:latin typeface="Arial"/>
                          <a:cs typeface="Arial"/>
                        </a:rPr>
                        <a:t> </a:t>
                      </a:r>
                      <a:r>
                        <a:rPr sz="1400" dirty="0">
                          <a:latin typeface="Arial"/>
                          <a:cs typeface="Arial"/>
                        </a:rPr>
                        <a:t>de</a:t>
                      </a:r>
                      <a:r>
                        <a:rPr sz="1400" spc="-35" dirty="0">
                          <a:latin typeface="Arial"/>
                          <a:cs typeface="Arial"/>
                        </a:rPr>
                        <a:t> </a:t>
                      </a:r>
                      <a:r>
                        <a:rPr sz="1400" dirty="0">
                          <a:latin typeface="Arial"/>
                          <a:cs typeface="Arial"/>
                        </a:rPr>
                        <a:t>cantidad</a:t>
                      </a:r>
                      <a:r>
                        <a:rPr sz="1400" spc="-60" dirty="0">
                          <a:latin typeface="Arial"/>
                          <a:cs typeface="Arial"/>
                        </a:rPr>
                        <a:t> </a:t>
                      </a:r>
                      <a:r>
                        <a:rPr sz="1400" spc="-10" dirty="0">
                          <a:latin typeface="Arial"/>
                          <a:cs typeface="Arial"/>
                        </a:rPr>
                        <a:t>semanaria, </a:t>
                      </a:r>
                      <a:r>
                        <a:rPr sz="1400" dirty="0">
                          <a:latin typeface="Arial"/>
                          <a:cs typeface="Arial"/>
                        </a:rPr>
                        <a:t>quincenal</a:t>
                      </a:r>
                      <a:r>
                        <a:rPr sz="1400" spc="-55" dirty="0">
                          <a:latin typeface="Arial"/>
                          <a:cs typeface="Arial"/>
                        </a:rPr>
                        <a:t> </a:t>
                      </a:r>
                      <a:r>
                        <a:rPr sz="1400" dirty="0">
                          <a:latin typeface="Arial"/>
                          <a:cs typeface="Arial"/>
                        </a:rPr>
                        <a:t>o</a:t>
                      </a:r>
                      <a:r>
                        <a:rPr sz="1400" spc="-15" dirty="0">
                          <a:latin typeface="Arial"/>
                          <a:cs typeface="Arial"/>
                        </a:rPr>
                        <a:t> </a:t>
                      </a:r>
                      <a:r>
                        <a:rPr sz="1400" spc="-10" dirty="0">
                          <a:latin typeface="Arial"/>
                          <a:cs typeface="Arial"/>
                        </a:rPr>
                        <a:t>mensual:</a:t>
                      </a:r>
                      <a:endParaRPr sz="1400">
                        <a:latin typeface="Arial"/>
                        <a:cs typeface="Arial"/>
                      </a:endParaRPr>
                    </a:p>
                    <a:p>
                      <a:pPr algn="ctr">
                        <a:lnSpc>
                          <a:spcPct val="100000"/>
                        </a:lnSpc>
                      </a:pPr>
                      <a:r>
                        <a:rPr sz="1400" b="1" dirty="0">
                          <a:latin typeface="Arial"/>
                          <a:cs typeface="Arial"/>
                        </a:rPr>
                        <a:t>trabajador</a:t>
                      </a:r>
                      <a:r>
                        <a:rPr sz="1400" b="1" spc="-60" dirty="0">
                          <a:latin typeface="Arial"/>
                          <a:cs typeface="Arial"/>
                        </a:rPr>
                        <a:t> </a:t>
                      </a:r>
                      <a:r>
                        <a:rPr sz="1400" b="1" dirty="0">
                          <a:latin typeface="Arial"/>
                          <a:cs typeface="Arial"/>
                        </a:rPr>
                        <a:t>=</a:t>
                      </a:r>
                      <a:r>
                        <a:rPr sz="1400" b="1" spc="-35" dirty="0">
                          <a:latin typeface="Arial"/>
                          <a:cs typeface="Arial"/>
                        </a:rPr>
                        <a:t> </a:t>
                      </a:r>
                      <a:r>
                        <a:rPr sz="1400" b="1" spc="-10" dirty="0">
                          <a:latin typeface="Arial"/>
                          <a:cs typeface="Arial"/>
                        </a:rPr>
                        <a:t>patrón</a:t>
                      </a:r>
                      <a:endParaRPr sz="1400">
                        <a:latin typeface="Arial"/>
                        <a:cs typeface="Arial"/>
                      </a:endParaRPr>
                    </a:p>
                  </a:txBody>
                  <a:tcPr marL="0" marR="0" marT="4064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BEE3FF"/>
                    </a:solidFill>
                  </a:tcPr>
                </a:tc>
                <a:tc>
                  <a:txBody>
                    <a:bodyPr/>
                    <a:lstStyle/>
                    <a:p>
                      <a:pPr marL="182880" marR="173990" algn="ctr">
                        <a:lnSpc>
                          <a:spcPct val="100000"/>
                        </a:lnSpc>
                        <a:spcBef>
                          <a:spcPts val="320"/>
                        </a:spcBef>
                      </a:pPr>
                      <a:r>
                        <a:rPr sz="1400" dirty="0">
                          <a:latin typeface="Arial"/>
                          <a:cs typeface="Arial"/>
                        </a:rPr>
                        <a:t>Cuando</a:t>
                      </a:r>
                      <a:r>
                        <a:rPr sz="1400" spc="-45" dirty="0">
                          <a:latin typeface="Arial"/>
                          <a:cs typeface="Arial"/>
                        </a:rPr>
                        <a:t> </a:t>
                      </a:r>
                      <a:r>
                        <a:rPr sz="1400" b="1" dirty="0">
                          <a:latin typeface="Arial"/>
                          <a:cs typeface="Arial"/>
                        </a:rPr>
                        <a:t>se</a:t>
                      </a:r>
                      <a:r>
                        <a:rPr sz="1400" b="1" spc="-40" dirty="0">
                          <a:latin typeface="Arial"/>
                          <a:cs typeface="Arial"/>
                        </a:rPr>
                        <a:t> </a:t>
                      </a:r>
                      <a:r>
                        <a:rPr sz="1400" b="1" dirty="0">
                          <a:latin typeface="Arial"/>
                          <a:cs typeface="Arial"/>
                        </a:rPr>
                        <a:t>constituya</a:t>
                      </a:r>
                      <a:r>
                        <a:rPr sz="1400" b="1" spc="-15" dirty="0">
                          <a:latin typeface="Arial"/>
                          <a:cs typeface="Arial"/>
                        </a:rPr>
                        <a:t> </a:t>
                      </a:r>
                      <a:r>
                        <a:rPr sz="1400" b="1" dirty="0">
                          <a:latin typeface="Arial"/>
                          <a:cs typeface="Arial"/>
                        </a:rPr>
                        <a:t>de</a:t>
                      </a:r>
                      <a:r>
                        <a:rPr sz="1400" b="1" spc="-35" dirty="0">
                          <a:latin typeface="Arial"/>
                          <a:cs typeface="Arial"/>
                        </a:rPr>
                        <a:t> </a:t>
                      </a:r>
                      <a:r>
                        <a:rPr sz="1400" b="1" spc="-20" dirty="0">
                          <a:latin typeface="Arial"/>
                          <a:cs typeface="Arial"/>
                        </a:rPr>
                        <a:t>forma </a:t>
                      </a:r>
                      <a:r>
                        <a:rPr sz="1400" b="1" dirty="0">
                          <a:latin typeface="Arial"/>
                          <a:cs typeface="Arial"/>
                        </a:rPr>
                        <a:t>diversa</a:t>
                      </a:r>
                      <a:r>
                        <a:rPr sz="1400" b="1" spc="-35" dirty="0">
                          <a:latin typeface="Arial"/>
                          <a:cs typeface="Arial"/>
                        </a:rPr>
                        <a:t> </a:t>
                      </a:r>
                      <a:r>
                        <a:rPr sz="1400" dirty="0">
                          <a:latin typeface="Arial"/>
                          <a:cs typeface="Arial"/>
                        </a:rPr>
                        <a:t>o</a:t>
                      </a:r>
                      <a:r>
                        <a:rPr sz="1400" spc="-35" dirty="0">
                          <a:latin typeface="Arial"/>
                          <a:cs typeface="Arial"/>
                        </a:rPr>
                        <a:t> </a:t>
                      </a:r>
                      <a:r>
                        <a:rPr sz="1400" dirty="0">
                          <a:latin typeface="Arial"/>
                          <a:cs typeface="Arial"/>
                        </a:rPr>
                        <a:t>pueda</a:t>
                      </a:r>
                      <a:r>
                        <a:rPr sz="1400" spc="-35" dirty="0">
                          <a:latin typeface="Arial"/>
                          <a:cs typeface="Arial"/>
                        </a:rPr>
                        <a:t> </a:t>
                      </a:r>
                      <a:r>
                        <a:rPr sz="1400" dirty="0">
                          <a:latin typeface="Arial"/>
                          <a:cs typeface="Arial"/>
                        </a:rPr>
                        <a:t>el</a:t>
                      </a:r>
                      <a:r>
                        <a:rPr sz="1400" spc="-25" dirty="0">
                          <a:latin typeface="Arial"/>
                          <a:cs typeface="Arial"/>
                        </a:rPr>
                        <a:t> </a:t>
                      </a:r>
                      <a:r>
                        <a:rPr sz="1400" spc="-10" dirty="0">
                          <a:latin typeface="Arial"/>
                          <a:cs typeface="Arial"/>
                        </a:rPr>
                        <a:t>trabajador </a:t>
                      </a:r>
                      <a:r>
                        <a:rPr sz="1400" b="1" dirty="0">
                          <a:latin typeface="Arial"/>
                          <a:cs typeface="Arial"/>
                        </a:rPr>
                        <a:t>retirarlo</a:t>
                      </a:r>
                      <a:r>
                        <a:rPr sz="1400" b="1" spc="-55" dirty="0">
                          <a:latin typeface="Arial"/>
                          <a:cs typeface="Arial"/>
                        </a:rPr>
                        <a:t> </a:t>
                      </a:r>
                      <a:r>
                        <a:rPr sz="1400" b="1" dirty="0">
                          <a:latin typeface="Arial"/>
                          <a:cs typeface="Arial"/>
                        </a:rPr>
                        <a:t>más</a:t>
                      </a:r>
                      <a:r>
                        <a:rPr sz="1400" b="1" spc="-20" dirty="0">
                          <a:latin typeface="Arial"/>
                          <a:cs typeface="Arial"/>
                        </a:rPr>
                        <a:t> </a:t>
                      </a:r>
                      <a:r>
                        <a:rPr sz="1400" b="1" dirty="0">
                          <a:latin typeface="Arial"/>
                          <a:cs typeface="Arial"/>
                        </a:rPr>
                        <a:t>de</a:t>
                      </a:r>
                      <a:r>
                        <a:rPr sz="1400" b="1" spc="-30" dirty="0">
                          <a:latin typeface="Arial"/>
                          <a:cs typeface="Arial"/>
                        </a:rPr>
                        <a:t> </a:t>
                      </a:r>
                      <a:r>
                        <a:rPr sz="1400" b="1" dirty="0">
                          <a:latin typeface="Arial"/>
                          <a:cs typeface="Arial"/>
                        </a:rPr>
                        <a:t>dos</a:t>
                      </a:r>
                      <a:r>
                        <a:rPr sz="1400" b="1" spc="-15" dirty="0">
                          <a:latin typeface="Arial"/>
                          <a:cs typeface="Arial"/>
                        </a:rPr>
                        <a:t> </a:t>
                      </a:r>
                      <a:r>
                        <a:rPr sz="1400" b="1" dirty="0">
                          <a:latin typeface="Arial"/>
                          <a:cs typeface="Arial"/>
                        </a:rPr>
                        <a:t>veces</a:t>
                      </a:r>
                      <a:r>
                        <a:rPr sz="1400" b="1" spc="-30" dirty="0">
                          <a:latin typeface="Arial"/>
                          <a:cs typeface="Arial"/>
                        </a:rPr>
                        <a:t> </a:t>
                      </a:r>
                      <a:r>
                        <a:rPr sz="1400" b="1" spc="-25" dirty="0">
                          <a:latin typeface="Arial"/>
                          <a:cs typeface="Arial"/>
                        </a:rPr>
                        <a:t>al año</a:t>
                      </a:r>
                      <a:endParaRPr sz="1400">
                        <a:latin typeface="Arial"/>
                        <a:cs typeface="Arial"/>
                      </a:endParaRPr>
                    </a:p>
                  </a:txBody>
                  <a:tcPr marL="0" marR="0" marT="4064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BEE3FF"/>
                    </a:solid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98628" rIns="0" bIns="0" rtlCol="0">
            <a:spAutoFit/>
          </a:bodyPr>
          <a:lstStyle/>
          <a:p>
            <a:pPr marL="12700">
              <a:lnSpc>
                <a:spcPts val="4250"/>
              </a:lnSpc>
              <a:spcBef>
                <a:spcPts val="100"/>
              </a:spcBef>
            </a:pPr>
            <a:r>
              <a:rPr dirty="0"/>
              <a:t>Integración</a:t>
            </a:r>
            <a:r>
              <a:rPr spc="-50" dirty="0"/>
              <a:t> </a:t>
            </a:r>
            <a:r>
              <a:rPr dirty="0"/>
              <a:t>del</a:t>
            </a:r>
            <a:r>
              <a:rPr spc="-20" dirty="0"/>
              <a:t> </a:t>
            </a:r>
            <a:r>
              <a:rPr dirty="0"/>
              <a:t>SBC:</a:t>
            </a:r>
            <a:r>
              <a:rPr spc="-220" dirty="0"/>
              <a:t> </a:t>
            </a:r>
            <a:r>
              <a:rPr spc="-10" dirty="0"/>
              <a:t>Ahorro</a:t>
            </a:r>
          </a:p>
          <a:p>
            <a:pPr marL="12700">
              <a:lnSpc>
                <a:spcPts val="1850"/>
              </a:lnSpc>
            </a:pPr>
            <a:r>
              <a:rPr sz="1600" dirty="0"/>
              <a:t>Art.</a:t>
            </a:r>
            <a:r>
              <a:rPr sz="1600" spc="-5" dirty="0"/>
              <a:t> </a:t>
            </a:r>
            <a:r>
              <a:rPr sz="1600" dirty="0"/>
              <a:t>27</a:t>
            </a:r>
            <a:r>
              <a:rPr sz="1600" spc="-25" dirty="0"/>
              <a:t> LSS</a:t>
            </a:r>
            <a:endParaRPr sz="1600"/>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52</a:t>
            </a:fld>
            <a:endParaRPr kumimoji="0" sz="1200" b="1" i="0" u="none" strike="noStrike" kern="0" cap="none" spc="-25" normalizeH="0" baseline="0" noProof="0" dirty="0">
              <a:ln>
                <a:noFill/>
              </a:ln>
              <a:solidFill>
                <a:srgbClr val="001F5F"/>
              </a:solidFill>
              <a:effectLst/>
              <a:uLnTx/>
              <a:uFillTx/>
              <a:latin typeface="Arial"/>
              <a:cs typeface="Arial"/>
            </a:endParaRPr>
          </a:p>
        </p:txBody>
      </p:sp>
      <p:sp>
        <p:nvSpPr>
          <p:cNvPr id="3" name="object 3"/>
          <p:cNvSpPr txBox="1"/>
          <p:nvPr/>
        </p:nvSpPr>
        <p:spPr>
          <a:xfrm>
            <a:off x="1710308" y="2088260"/>
            <a:ext cx="9061450" cy="2769235"/>
          </a:xfrm>
          <a:prstGeom prst="rect">
            <a:avLst/>
          </a:prstGeom>
        </p:spPr>
        <p:txBody>
          <a:bodyPr vert="horz" wrap="square" lIns="0" tIns="12700" rIns="0" bIns="0" rtlCol="0">
            <a:spAutoFit/>
          </a:bodyPr>
          <a:lstStyle/>
          <a:p>
            <a:pPr marL="12700" marR="6450330" lvl="0" indent="0" defTabSz="914400" eaLnBrk="1" fontAlgn="auto" latinLnBrk="0" hangingPunct="1">
              <a:lnSpc>
                <a:spcPct val="100000"/>
              </a:lnSpc>
              <a:spcBef>
                <a:spcPts val="100"/>
              </a:spcBef>
              <a:spcAft>
                <a:spcPts val="0"/>
              </a:spcAft>
              <a:buClrTx/>
              <a:buSzTx/>
              <a:buFontTx/>
              <a:buNone/>
              <a:tabLst/>
              <a:defRPr/>
            </a:pPr>
            <a:r>
              <a:rPr kumimoji="0" sz="1800" b="1" i="0" u="none" strike="noStrike" kern="0" cap="none" spc="0" normalizeH="0" baseline="0" noProof="0" dirty="0">
                <a:ln>
                  <a:noFill/>
                </a:ln>
                <a:solidFill>
                  <a:sysClr val="windowText" lastClr="000000"/>
                </a:solidFill>
                <a:effectLst/>
                <a:uLnTx/>
                <a:uFillTx/>
                <a:latin typeface="Arial"/>
                <a:cs typeface="Arial"/>
              </a:rPr>
              <a:t>Acuerdo</a:t>
            </a:r>
            <a:r>
              <a:rPr kumimoji="0" sz="1800" b="1" i="0" u="none" strike="noStrike" kern="0" cap="none" spc="-1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número</a:t>
            </a:r>
            <a:r>
              <a:rPr kumimoji="0" sz="1800" b="1" i="0" u="none" strike="noStrike" kern="0" cap="none" spc="-50" normalizeH="0" baseline="0" noProof="0" dirty="0">
                <a:ln>
                  <a:noFill/>
                </a:ln>
                <a:solidFill>
                  <a:sysClr val="windowText" lastClr="000000"/>
                </a:solidFill>
                <a:effectLst/>
                <a:uLnTx/>
                <a:uFillTx/>
                <a:latin typeface="Arial"/>
                <a:cs typeface="Arial"/>
              </a:rPr>
              <a:t> </a:t>
            </a:r>
            <a:r>
              <a:rPr kumimoji="0" sz="1800" b="1" i="0" u="none" strike="noStrike" kern="0" cap="none" spc="-10" normalizeH="0" baseline="0" noProof="0" dirty="0">
                <a:ln>
                  <a:noFill/>
                </a:ln>
                <a:solidFill>
                  <a:sysClr val="windowText" lastClr="000000"/>
                </a:solidFill>
                <a:effectLst/>
                <a:uLnTx/>
                <a:uFillTx/>
                <a:latin typeface="Arial"/>
                <a:cs typeface="Arial"/>
              </a:rPr>
              <a:t>494/93 </a:t>
            </a:r>
            <a:r>
              <a:rPr kumimoji="0" sz="1800" b="1" i="0" u="none" strike="noStrike" kern="0" cap="none" spc="0" normalizeH="0" baseline="0" noProof="0" dirty="0">
                <a:ln>
                  <a:noFill/>
                </a:ln>
                <a:solidFill>
                  <a:sysClr val="windowText" lastClr="000000"/>
                </a:solidFill>
                <a:effectLst/>
                <a:uLnTx/>
                <a:uFillTx/>
                <a:latin typeface="Arial"/>
                <a:cs typeface="Arial"/>
              </a:rPr>
              <a:t>Fondo</a:t>
            </a:r>
            <a:r>
              <a:rPr kumimoji="0" sz="1800" b="1" i="0" u="none" strike="noStrike" kern="0" cap="none" spc="-4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de</a:t>
            </a:r>
            <a:r>
              <a:rPr kumimoji="0" sz="1800" b="1" i="0" u="none" strike="noStrike" kern="0" cap="none" spc="-90" normalizeH="0" baseline="0" noProof="0" dirty="0">
                <a:ln>
                  <a:noFill/>
                </a:ln>
                <a:solidFill>
                  <a:sysClr val="windowText" lastClr="000000"/>
                </a:solidFill>
                <a:effectLst/>
                <a:uLnTx/>
                <a:uFillTx/>
                <a:latin typeface="Arial"/>
                <a:cs typeface="Arial"/>
              </a:rPr>
              <a:t> </a:t>
            </a:r>
            <a:r>
              <a:rPr kumimoji="0" sz="1800" b="1" i="0" u="none" strike="noStrike" kern="0" cap="none" spc="-10" normalizeH="0" baseline="0" noProof="0" dirty="0">
                <a:ln>
                  <a:noFill/>
                </a:ln>
                <a:solidFill>
                  <a:sysClr val="windowText" lastClr="000000"/>
                </a:solidFill>
                <a:effectLst/>
                <a:uLnTx/>
                <a:uFillTx/>
                <a:latin typeface="Arial"/>
                <a:cs typeface="Arial"/>
              </a:rPr>
              <a:t>Ahorro</a:t>
            </a:r>
            <a:endParaRPr kumimoji="0" sz="1800" b="0" i="0" u="none" strike="noStrike" kern="0" cap="none" spc="0" normalizeH="0" baseline="0" noProof="0">
              <a:ln>
                <a:noFill/>
              </a:ln>
              <a:solidFill>
                <a:sysClr val="windowText" lastClr="000000"/>
              </a:solidFill>
              <a:effectLst/>
              <a:uLnTx/>
              <a:uFillTx/>
              <a:latin typeface="Arial"/>
              <a:cs typeface="Arial"/>
            </a:endParaRPr>
          </a:p>
          <a:p>
            <a:pPr marL="0" marR="0" lvl="0" indent="0" defTabSz="914400" eaLnBrk="1" fontAlgn="auto" latinLnBrk="0" hangingPunct="1">
              <a:lnSpc>
                <a:spcPct val="100000"/>
              </a:lnSpc>
              <a:spcBef>
                <a:spcPts val="9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endParaRPr>
          </a:p>
          <a:p>
            <a:pPr marL="12700" marR="5080" lvl="0" indent="0" algn="just" defTabSz="914400" eaLnBrk="1" fontAlgn="auto" latinLnBrk="0" hangingPunct="1">
              <a:lnSpc>
                <a:spcPct val="100000"/>
              </a:lnSpc>
              <a:spcBef>
                <a:spcPts val="0"/>
              </a:spcBef>
              <a:spcAft>
                <a:spcPts val="0"/>
              </a:spcAft>
              <a:buClrTx/>
              <a:buSzTx/>
              <a:buFontTx/>
              <a:buNone/>
              <a:tabLst/>
              <a:defRPr/>
            </a:pPr>
            <a:r>
              <a:rPr kumimoji="0" sz="1800" b="0" i="0" u="none" strike="noStrike" kern="0" cap="none" spc="0" normalizeH="0" baseline="0" noProof="0" dirty="0">
                <a:ln>
                  <a:noFill/>
                </a:ln>
                <a:solidFill>
                  <a:sysClr val="windowText" lastClr="000000"/>
                </a:solidFill>
                <a:effectLst/>
                <a:uLnTx/>
                <a:uFillTx/>
                <a:latin typeface="Arial"/>
                <a:cs typeface="Arial"/>
              </a:rPr>
              <a:t>I.</a:t>
            </a:r>
            <a:r>
              <a:rPr kumimoji="0" sz="1800" b="0" i="0" u="none" strike="noStrike" kern="0" cap="none" spc="27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Fondo</a:t>
            </a:r>
            <a:r>
              <a:rPr kumimoji="0" sz="1800" b="0" i="0" u="none" strike="noStrike" kern="0" cap="none" spc="27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de</a:t>
            </a:r>
            <a:r>
              <a:rPr kumimoji="0" sz="1800" b="0" i="0" u="none" strike="noStrike" kern="0" cap="none" spc="27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Ahorro.</a:t>
            </a:r>
            <a:r>
              <a:rPr kumimoji="0" sz="1800" b="0" i="0" u="none" strike="noStrike" kern="0" cap="none" spc="28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La</a:t>
            </a:r>
            <a:r>
              <a:rPr kumimoji="0" sz="1800" b="0" i="0" u="none" strike="noStrike" kern="0" cap="none" spc="28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fracción</a:t>
            </a:r>
            <a:r>
              <a:rPr kumimoji="0" sz="1800" b="0" i="0" u="none" strike="noStrike" kern="0" cap="none" spc="28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II</a:t>
            </a:r>
            <a:r>
              <a:rPr kumimoji="0" sz="1800" b="0" i="0" u="none" strike="noStrike" kern="0" cap="none" spc="28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del</a:t>
            </a:r>
            <a:r>
              <a:rPr kumimoji="0" sz="1800" b="0" i="0" u="none" strike="noStrike" kern="0" cap="none" spc="28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artículo</a:t>
            </a:r>
            <a:r>
              <a:rPr kumimoji="0" sz="1800" b="0" i="0" u="none" strike="noStrike" kern="0" cap="none" spc="28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32,</a:t>
            </a:r>
            <a:r>
              <a:rPr kumimoji="0" sz="1800" b="0" i="0" u="none" strike="noStrike" kern="0" cap="none" spc="28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establece</a:t>
            </a:r>
            <a:r>
              <a:rPr kumimoji="0" sz="1800" b="0" i="0" u="none" strike="noStrike" kern="0" cap="none" spc="27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que</a:t>
            </a:r>
            <a:r>
              <a:rPr kumimoji="0" sz="1800" b="0" i="0" u="none" strike="noStrike" kern="0" cap="none" spc="27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cuando</a:t>
            </a:r>
            <a:r>
              <a:rPr kumimoji="0" sz="1800" b="0" i="0" u="none" strike="noStrike" kern="0" cap="none" spc="27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el</a:t>
            </a:r>
            <a:r>
              <a:rPr kumimoji="0" sz="1800" b="0" i="0" u="none" strike="noStrike" kern="0" cap="none" spc="27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ahorro</a:t>
            </a:r>
            <a:r>
              <a:rPr kumimoji="0" sz="1800" b="0" i="0" u="none" strike="noStrike" kern="0" cap="none" spc="275" normalizeH="0" baseline="0" noProof="0" dirty="0">
                <a:ln>
                  <a:noFill/>
                </a:ln>
                <a:solidFill>
                  <a:sysClr val="windowText" lastClr="000000"/>
                </a:solidFill>
                <a:effectLst/>
                <a:uLnTx/>
                <a:uFillTx/>
                <a:latin typeface="Arial"/>
                <a:cs typeface="Arial"/>
              </a:rPr>
              <a:t> </a:t>
            </a:r>
            <a:r>
              <a:rPr kumimoji="0" sz="1800" b="0" i="0" u="none" strike="noStrike" kern="0" cap="none" spc="-25" normalizeH="0" baseline="0" noProof="0" dirty="0">
                <a:ln>
                  <a:noFill/>
                </a:ln>
                <a:solidFill>
                  <a:sysClr val="windowText" lastClr="000000"/>
                </a:solidFill>
                <a:effectLst/>
                <a:uLnTx/>
                <a:uFillTx/>
                <a:latin typeface="Arial"/>
                <a:cs typeface="Arial"/>
              </a:rPr>
              <a:t>se </a:t>
            </a:r>
            <a:r>
              <a:rPr kumimoji="0" sz="1800" b="0" i="0" u="none" strike="noStrike" kern="0" cap="none" spc="0" normalizeH="0" baseline="0" noProof="0" dirty="0">
                <a:ln>
                  <a:noFill/>
                </a:ln>
                <a:solidFill>
                  <a:sysClr val="windowText" lastClr="000000"/>
                </a:solidFill>
                <a:effectLst/>
                <a:uLnTx/>
                <a:uFillTx/>
                <a:latin typeface="Arial"/>
                <a:cs typeface="Arial"/>
              </a:rPr>
              <a:t>integre</a:t>
            </a:r>
            <a:r>
              <a:rPr kumimoji="0" sz="1800" b="0" i="0" u="none" strike="noStrike" kern="0" cap="none" spc="-1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por un</a:t>
            </a:r>
            <a:r>
              <a:rPr kumimoji="0" sz="1800" b="0" i="0" u="none" strike="noStrike" kern="0" cap="none" spc="-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depósito de</a:t>
            </a:r>
            <a:r>
              <a:rPr kumimoji="0" sz="1800" b="0" i="0" u="none" strike="noStrike" kern="0" cap="none" spc="-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cantidad</a:t>
            </a:r>
            <a:r>
              <a:rPr kumimoji="0" sz="1800" b="0" i="0" u="none" strike="noStrike" kern="0" cap="none" spc="-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semanaria,</a:t>
            </a:r>
            <a:r>
              <a:rPr kumimoji="0" sz="1800" b="0" i="0" u="none" strike="noStrike" kern="0" cap="none" spc="1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quincenal</a:t>
            </a:r>
            <a:r>
              <a:rPr kumimoji="0" sz="1800" b="0" i="0" u="none" strike="noStrike" kern="0" cap="none" spc="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o</a:t>
            </a:r>
            <a:r>
              <a:rPr kumimoji="0" sz="1800" b="0" i="0" u="none" strike="noStrike" kern="0" cap="none" spc="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mensual, igual del </a:t>
            </a:r>
            <a:r>
              <a:rPr kumimoji="0" sz="1800" b="0" i="0" u="none" strike="noStrike" kern="0" cap="none" spc="-10" normalizeH="0" baseline="0" noProof="0" dirty="0">
                <a:ln>
                  <a:noFill/>
                </a:ln>
                <a:solidFill>
                  <a:sysClr val="windowText" lastClr="000000"/>
                </a:solidFill>
                <a:effectLst/>
                <a:uLnTx/>
                <a:uFillTx/>
                <a:latin typeface="Arial"/>
                <a:cs typeface="Arial"/>
              </a:rPr>
              <a:t>trabajador </a:t>
            </a:r>
            <a:r>
              <a:rPr kumimoji="0" sz="1800" b="0" i="0" u="none" strike="noStrike" kern="0" cap="none" spc="0" normalizeH="0" baseline="0" noProof="0" dirty="0">
                <a:ln>
                  <a:noFill/>
                </a:ln>
                <a:solidFill>
                  <a:sysClr val="windowText" lastClr="000000"/>
                </a:solidFill>
                <a:effectLst/>
                <a:uLnTx/>
                <a:uFillTx/>
                <a:latin typeface="Arial"/>
                <a:cs typeface="Arial"/>
              </a:rPr>
              <a:t>y</a:t>
            </a:r>
            <a:r>
              <a:rPr kumimoji="0" sz="1800" b="0" i="0" u="none" strike="noStrike" kern="0" cap="none" spc="17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de</a:t>
            </a:r>
            <a:r>
              <a:rPr kumimoji="0" sz="1800" b="0" i="0" u="none" strike="noStrike" kern="0" cap="none" spc="19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la</a:t>
            </a:r>
            <a:r>
              <a:rPr kumimoji="0" sz="1800" b="0" i="0" u="none" strike="noStrike" kern="0" cap="none" spc="19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empresa,</a:t>
            </a:r>
            <a:r>
              <a:rPr kumimoji="0" sz="1800" b="0" i="0" u="none" strike="noStrike" kern="0" cap="none" spc="19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no</a:t>
            </a:r>
            <a:r>
              <a:rPr kumimoji="0" sz="1800" b="0" i="0" u="none" strike="noStrike" kern="0" cap="none" spc="19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integra</a:t>
            </a:r>
            <a:r>
              <a:rPr kumimoji="0" sz="1800" b="0" i="0" u="none" strike="noStrike" kern="0" cap="none" spc="20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salario,</a:t>
            </a:r>
            <a:r>
              <a:rPr kumimoji="0" sz="1800" b="0" i="0" u="none" strike="noStrike" kern="0" cap="none" spc="20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pero</a:t>
            </a:r>
            <a:r>
              <a:rPr kumimoji="0" sz="1800" b="0" i="0" u="none" strike="noStrike" kern="0" cap="none" spc="19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si</a:t>
            </a:r>
            <a:r>
              <a:rPr kumimoji="0" sz="1800" b="0" i="0" u="none" strike="noStrike" kern="0" cap="none" spc="20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se</a:t>
            </a:r>
            <a:r>
              <a:rPr kumimoji="0" sz="1800" b="0" i="0" u="none" strike="noStrike" kern="0" cap="none" spc="19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constituye</a:t>
            </a:r>
            <a:r>
              <a:rPr kumimoji="0" sz="1800" b="0" i="0" u="none" strike="noStrike" kern="0" cap="none" spc="20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en</a:t>
            </a:r>
            <a:r>
              <a:rPr kumimoji="0" sz="1800" b="0" i="0" u="none" strike="noStrike" kern="0" cap="none" spc="19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forma</a:t>
            </a:r>
            <a:r>
              <a:rPr kumimoji="0" sz="1800" b="0" i="0" u="none" strike="noStrike" kern="0" cap="none" spc="19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diversa</a:t>
            </a:r>
            <a:r>
              <a:rPr kumimoji="0" sz="1800" b="0" i="0" u="none" strike="noStrike" kern="0" cap="none" spc="18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o</a:t>
            </a:r>
            <a:r>
              <a:rPr kumimoji="0" sz="1800" b="0" i="0" u="none" strike="noStrike" kern="0" cap="none" spc="19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puede</a:t>
            </a:r>
            <a:r>
              <a:rPr kumimoji="0" sz="1800" b="0" i="0" u="none" strike="noStrike" kern="0" cap="none" spc="200" normalizeH="0" baseline="0" noProof="0" dirty="0">
                <a:ln>
                  <a:noFill/>
                </a:ln>
                <a:solidFill>
                  <a:sysClr val="windowText" lastClr="000000"/>
                </a:solidFill>
                <a:effectLst/>
                <a:uLnTx/>
                <a:uFillTx/>
                <a:latin typeface="Arial"/>
                <a:cs typeface="Arial"/>
              </a:rPr>
              <a:t> </a:t>
            </a:r>
            <a:r>
              <a:rPr kumimoji="0" sz="1800" b="0" i="0" u="none" strike="noStrike" kern="0" cap="none" spc="-25" normalizeH="0" baseline="0" noProof="0" dirty="0">
                <a:ln>
                  <a:noFill/>
                </a:ln>
                <a:solidFill>
                  <a:sysClr val="windowText" lastClr="000000"/>
                </a:solidFill>
                <a:effectLst/>
                <a:uLnTx/>
                <a:uFillTx/>
                <a:latin typeface="Arial"/>
                <a:cs typeface="Arial"/>
              </a:rPr>
              <a:t>el </a:t>
            </a:r>
            <a:r>
              <a:rPr kumimoji="0" sz="1800" b="0" i="0" u="none" strike="noStrike" kern="0" cap="none" spc="0" normalizeH="0" baseline="0" noProof="0" dirty="0">
                <a:ln>
                  <a:noFill/>
                </a:ln>
                <a:solidFill>
                  <a:sysClr val="windowText" lastClr="000000"/>
                </a:solidFill>
                <a:effectLst/>
                <a:uLnTx/>
                <a:uFillTx/>
                <a:latin typeface="Arial"/>
                <a:cs typeface="Arial"/>
              </a:rPr>
              <a:t>trabajador</a:t>
            </a:r>
            <a:r>
              <a:rPr kumimoji="0" sz="1800" b="0" i="0" u="none" strike="noStrike" kern="0" cap="none" spc="-2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retirarlo</a:t>
            </a:r>
            <a:r>
              <a:rPr kumimoji="0" sz="1800" b="0" i="0" u="none" strike="noStrike" kern="0" cap="none" spc="-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más</a:t>
            </a:r>
            <a:r>
              <a:rPr kumimoji="0" sz="1800" b="0" i="0" u="none" strike="noStrike" kern="0" cap="none" spc="-1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de</a:t>
            </a:r>
            <a:r>
              <a:rPr kumimoji="0" sz="1800" b="0" i="0" u="none" strike="noStrike" kern="0" cap="none" spc="-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dos</a:t>
            </a:r>
            <a:r>
              <a:rPr kumimoji="0" sz="1800" b="0" i="0" u="none" strike="noStrike" kern="0" cap="none" spc="-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veces</a:t>
            </a:r>
            <a:r>
              <a:rPr kumimoji="0" sz="1800" b="0" i="0" u="none" strike="noStrike" kern="0" cap="none" spc="-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al</a:t>
            </a:r>
            <a:r>
              <a:rPr kumimoji="0" sz="1800" b="0" i="0" u="none" strike="noStrike" kern="0" cap="none" spc="-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año,</a:t>
            </a:r>
            <a:r>
              <a:rPr kumimoji="0" sz="1800" b="0" i="0" u="none" strike="noStrike" kern="0" cap="none" spc="-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integrará</a:t>
            </a:r>
            <a:r>
              <a:rPr kumimoji="0" sz="1800" b="0" i="0" u="none" strike="noStrike" kern="0" cap="none" spc="-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salario;</a:t>
            </a:r>
            <a:r>
              <a:rPr kumimoji="0" sz="1800" b="0" i="0" u="none" strike="noStrike" kern="0" cap="none" spc="-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cuando</a:t>
            </a:r>
            <a:r>
              <a:rPr kumimoji="0" sz="1800" b="0" i="0" u="none" strike="noStrike" kern="0" cap="none" spc="-1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el</a:t>
            </a:r>
            <a:r>
              <a:rPr kumimoji="0" sz="1800" b="0" i="0" u="none" strike="noStrike" kern="0" cap="none" spc="-1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fondo</a:t>
            </a:r>
            <a:r>
              <a:rPr kumimoji="0" sz="1800" b="0" i="0" u="none" strike="noStrike" kern="0" cap="none" spc="-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de</a:t>
            </a:r>
            <a:r>
              <a:rPr kumimoji="0" sz="1800" b="0" i="0" u="none" strike="noStrike" kern="0" cap="none" spc="-10" normalizeH="0" baseline="0" noProof="0" dirty="0">
                <a:ln>
                  <a:noFill/>
                </a:ln>
                <a:solidFill>
                  <a:sysClr val="windowText" lastClr="000000"/>
                </a:solidFill>
                <a:effectLst/>
                <a:uLnTx/>
                <a:uFillTx/>
                <a:latin typeface="Arial"/>
                <a:cs typeface="Arial"/>
              </a:rPr>
              <a:t> ahorro </a:t>
            </a:r>
            <a:r>
              <a:rPr kumimoji="0" sz="1800" b="0" i="0" u="none" strike="noStrike" kern="0" cap="none" spc="0" normalizeH="0" baseline="0" noProof="0" dirty="0">
                <a:ln>
                  <a:noFill/>
                </a:ln>
                <a:solidFill>
                  <a:sysClr val="windowText" lastClr="000000"/>
                </a:solidFill>
                <a:effectLst/>
                <a:uLnTx/>
                <a:uFillTx/>
                <a:latin typeface="Arial"/>
                <a:cs typeface="Arial"/>
              </a:rPr>
              <a:t>se</a:t>
            </a:r>
            <a:r>
              <a:rPr kumimoji="0" sz="1800" b="0" i="0" u="none" strike="noStrike" kern="0" cap="none" spc="14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integra</a:t>
            </a:r>
            <a:r>
              <a:rPr kumimoji="0" sz="1800" b="0" i="0" u="none" strike="noStrike" kern="0" cap="none" spc="15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mediante</a:t>
            </a:r>
            <a:r>
              <a:rPr kumimoji="0" sz="1800" b="0" i="0" u="none" strike="noStrike" kern="0" cap="none" spc="15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aportaciones</a:t>
            </a:r>
            <a:r>
              <a:rPr kumimoji="0" sz="1800" b="0" i="0" u="none" strike="noStrike" kern="0" cap="none" spc="16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comunes</a:t>
            </a:r>
            <a:r>
              <a:rPr kumimoji="0" sz="1800" b="0" i="0" u="none" strike="noStrike" kern="0" cap="none" spc="15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y</a:t>
            </a:r>
            <a:r>
              <a:rPr kumimoji="0" sz="1800" b="0" i="0" u="none" strike="noStrike" kern="0" cap="none" spc="14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periódicas,</a:t>
            </a:r>
            <a:r>
              <a:rPr kumimoji="0" sz="1800" b="0" i="0" u="none" strike="noStrike" kern="0" cap="none" spc="14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y</a:t>
            </a:r>
            <a:r>
              <a:rPr kumimoji="0" sz="1800" b="0" i="0" u="none" strike="noStrike" kern="0" cap="none" spc="14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la</a:t>
            </a:r>
            <a:r>
              <a:rPr kumimoji="0" sz="1800" b="0" i="0" u="none" strike="noStrike" kern="0" cap="none" spc="15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correspondiente</a:t>
            </a:r>
            <a:r>
              <a:rPr kumimoji="0" sz="1800" b="0" i="0" u="none" strike="noStrike" kern="0" cap="none" spc="15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al</a:t>
            </a:r>
            <a:r>
              <a:rPr kumimoji="0" sz="1800" b="0" i="0" u="none" strike="noStrike" kern="0" cap="none" spc="155" normalizeH="0" baseline="0" noProof="0" dirty="0">
                <a:ln>
                  <a:noFill/>
                </a:ln>
                <a:solidFill>
                  <a:sysClr val="windowText" lastClr="000000"/>
                </a:solidFill>
                <a:effectLst/>
                <a:uLnTx/>
                <a:uFillTx/>
                <a:latin typeface="Arial"/>
                <a:cs typeface="Arial"/>
              </a:rPr>
              <a:t> </a:t>
            </a:r>
            <a:r>
              <a:rPr kumimoji="0" sz="1800" b="0" i="0" u="none" strike="noStrike" kern="0" cap="none" spc="-10" normalizeH="0" baseline="0" noProof="0" dirty="0">
                <a:ln>
                  <a:noFill/>
                </a:ln>
                <a:solidFill>
                  <a:sysClr val="windowText" lastClr="000000"/>
                </a:solidFill>
                <a:effectLst/>
                <a:uLnTx/>
                <a:uFillTx/>
                <a:latin typeface="Arial"/>
                <a:cs typeface="Arial"/>
              </a:rPr>
              <a:t>patrón </a:t>
            </a:r>
            <a:r>
              <a:rPr kumimoji="0" sz="1800" b="0" i="0" u="none" strike="noStrike" kern="0" cap="none" spc="0" normalizeH="0" baseline="0" noProof="0" dirty="0">
                <a:ln>
                  <a:noFill/>
                </a:ln>
                <a:solidFill>
                  <a:sysClr val="windowText" lastClr="000000"/>
                </a:solidFill>
                <a:effectLst/>
                <a:uLnTx/>
                <a:uFillTx/>
                <a:latin typeface="Arial"/>
                <a:cs typeface="Arial"/>
              </a:rPr>
              <a:t>sea</a:t>
            </a:r>
            <a:r>
              <a:rPr kumimoji="0" sz="1800" b="0" i="0" u="none" strike="noStrike" kern="0" cap="none" spc="-1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igual o</a:t>
            </a:r>
            <a:r>
              <a:rPr kumimoji="0" sz="1800" b="0" i="0" u="none" strike="noStrike" kern="0" cap="none" spc="-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inferior</a:t>
            </a:r>
            <a:r>
              <a:rPr kumimoji="0" sz="1800" b="0" i="0" u="none" strike="noStrike" kern="0" cap="none" spc="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a</a:t>
            </a:r>
            <a:r>
              <a:rPr kumimoji="0" sz="1800" b="0" i="0" u="none" strike="noStrike" kern="0" cap="none" spc="-1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la</a:t>
            </a:r>
            <a:r>
              <a:rPr kumimoji="0" sz="1800" b="0" i="0" u="none" strike="noStrike" kern="0" cap="none" spc="-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cantidad</a:t>
            </a:r>
            <a:r>
              <a:rPr kumimoji="0" sz="1800" b="0" i="0" u="none" strike="noStrike" kern="0" cap="none" spc="-1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aportada</a:t>
            </a:r>
            <a:r>
              <a:rPr kumimoji="0" sz="1800" b="0" i="0" u="none" strike="noStrike" kern="0" cap="none" spc="-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por</a:t>
            </a:r>
            <a:r>
              <a:rPr kumimoji="0" sz="1800" b="0" i="0" u="none" strike="noStrike" kern="0" cap="none" spc="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el</a:t>
            </a:r>
            <a:r>
              <a:rPr kumimoji="0" sz="1800" b="0" i="0" u="none" strike="noStrike" kern="0" cap="none" spc="-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trabajador,</a:t>
            </a:r>
            <a:r>
              <a:rPr kumimoji="0" sz="1800" b="0" i="0" u="none" strike="noStrike" kern="0" cap="none" spc="-1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no</a:t>
            </a:r>
            <a:r>
              <a:rPr kumimoji="0" sz="1800" b="0" i="0" u="none" strike="noStrike" kern="0" cap="none" spc="-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constituye salario base</a:t>
            </a:r>
            <a:r>
              <a:rPr kumimoji="0" sz="1800" b="0" i="0" u="none" strike="noStrike" kern="0" cap="none" spc="-10" normalizeH="0" baseline="0" noProof="0" dirty="0">
                <a:ln>
                  <a:noFill/>
                </a:ln>
                <a:solidFill>
                  <a:sysClr val="windowText" lastClr="000000"/>
                </a:solidFill>
                <a:effectLst/>
                <a:uLnTx/>
                <a:uFillTx/>
                <a:latin typeface="Arial"/>
                <a:cs typeface="Arial"/>
              </a:rPr>
              <a:t> </a:t>
            </a:r>
            <a:r>
              <a:rPr kumimoji="0" sz="1800" b="0" i="0" u="none" strike="noStrike" kern="0" cap="none" spc="-25" normalizeH="0" baseline="0" noProof="0" dirty="0">
                <a:ln>
                  <a:noFill/>
                </a:ln>
                <a:solidFill>
                  <a:sysClr val="windowText" lastClr="000000"/>
                </a:solidFill>
                <a:effectLst/>
                <a:uLnTx/>
                <a:uFillTx/>
                <a:latin typeface="Arial"/>
                <a:cs typeface="Arial"/>
              </a:rPr>
              <a:t>de </a:t>
            </a:r>
            <a:r>
              <a:rPr kumimoji="0" sz="1800" b="0" i="0" u="none" strike="noStrike" kern="0" cap="none" spc="0" normalizeH="0" baseline="0" noProof="0" dirty="0">
                <a:ln>
                  <a:noFill/>
                </a:ln>
                <a:solidFill>
                  <a:sysClr val="windowText" lastClr="000000"/>
                </a:solidFill>
                <a:effectLst/>
                <a:uLnTx/>
                <a:uFillTx/>
                <a:latin typeface="Arial"/>
                <a:cs typeface="Arial"/>
              </a:rPr>
              <a:t>cotización;</a:t>
            </a:r>
            <a:r>
              <a:rPr kumimoji="0" sz="1800" b="0" i="0" u="none" strike="noStrike" kern="0" cap="none" spc="32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y</a:t>
            </a:r>
            <a:r>
              <a:rPr kumimoji="0" sz="1800" b="0" i="0" u="none" strike="noStrike" kern="0" cap="none" spc="30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si</a:t>
            </a:r>
            <a:r>
              <a:rPr kumimoji="0" sz="1800" b="1" i="0" u="none" strike="noStrike" kern="0" cap="none" spc="32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la</a:t>
            </a:r>
            <a:r>
              <a:rPr kumimoji="0" sz="1800" b="1" i="0" u="none" strike="noStrike" kern="0" cap="none" spc="32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contribución</a:t>
            </a:r>
            <a:r>
              <a:rPr kumimoji="0" sz="1800" b="1" i="0" u="none" strike="noStrike" kern="0" cap="none" spc="31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patronal</a:t>
            </a:r>
            <a:r>
              <a:rPr kumimoji="0" sz="1800" b="1" i="0" u="none" strike="noStrike" kern="0" cap="none" spc="32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al</a:t>
            </a:r>
            <a:r>
              <a:rPr kumimoji="0" sz="1800" b="1" i="0" u="none" strike="noStrike" kern="0" cap="none" spc="32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fondo</a:t>
            </a:r>
            <a:r>
              <a:rPr kumimoji="0" sz="1800" b="1" i="0" u="none" strike="noStrike" kern="0" cap="none" spc="32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de</a:t>
            </a:r>
            <a:r>
              <a:rPr kumimoji="0" sz="1800" b="1" i="0" u="none" strike="noStrike" kern="0" cap="none" spc="32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ahorro</a:t>
            </a:r>
            <a:r>
              <a:rPr kumimoji="0" sz="1800" b="1" i="0" u="none" strike="noStrike" kern="0" cap="none" spc="33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es</a:t>
            </a:r>
            <a:r>
              <a:rPr kumimoji="0" sz="1800" b="1" i="0" u="none" strike="noStrike" kern="0" cap="none" spc="32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mayor</a:t>
            </a:r>
            <a:r>
              <a:rPr kumimoji="0" sz="1800" b="1" i="0" u="none" strike="noStrike" kern="0" cap="none" spc="31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que</a:t>
            </a:r>
            <a:r>
              <a:rPr kumimoji="0" sz="1800" b="1" i="0" u="none" strike="noStrike" kern="0" cap="none" spc="32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la</a:t>
            </a:r>
            <a:r>
              <a:rPr kumimoji="0" sz="1800" b="1" i="0" u="none" strike="noStrike" kern="0" cap="none" spc="320" normalizeH="0" baseline="0" noProof="0" dirty="0">
                <a:ln>
                  <a:noFill/>
                </a:ln>
                <a:solidFill>
                  <a:sysClr val="windowText" lastClr="000000"/>
                </a:solidFill>
                <a:effectLst/>
                <a:uLnTx/>
                <a:uFillTx/>
                <a:latin typeface="Arial"/>
                <a:cs typeface="Arial"/>
              </a:rPr>
              <a:t> </a:t>
            </a:r>
            <a:r>
              <a:rPr kumimoji="0" sz="1800" b="1" i="0" u="none" strike="noStrike" kern="0" cap="none" spc="-25" normalizeH="0" baseline="0" noProof="0" dirty="0">
                <a:ln>
                  <a:noFill/>
                </a:ln>
                <a:solidFill>
                  <a:sysClr val="windowText" lastClr="000000"/>
                </a:solidFill>
                <a:effectLst/>
                <a:uLnTx/>
                <a:uFillTx/>
                <a:latin typeface="Arial"/>
                <a:cs typeface="Arial"/>
              </a:rPr>
              <a:t>del</a:t>
            </a:r>
            <a:endParaRPr kumimoji="0" sz="1800" b="0" i="0" u="none" strike="noStrike" kern="0" cap="none" spc="0" normalizeH="0" baseline="0" noProof="0">
              <a:ln>
                <a:noFill/>
              </a:ln>
              <a:solidFill>
                <a:sysClr val="windowText" lastClr="000000"/>
              </a:solidFill>
              <a:effectLst/>
              <a:uLnTx/>
              <a:uFillTx/>
              <a:latin typeface="Arial"/>
              <a:cs typeface="Arial"/>
            </a:endParaRPr>
          </a:p>
        </p:txBody>
      </p:sp>
      <p:sp>
        <p:nvSpPr>
          <p:cNvPr id="4" name="object 4"/>
          <p:cNvSpPr txBox="1"/>
          <p:nvPr/>
        </p:nvSpPr>
        <p:spPr>
          <a:xfrm>
            <a:off x="10124058" y="4832095"/>
            <a:ext cx="648335" cy="299720"/>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tab pos="440690" algn="l"/>
              </a:tabLst>
              <a:defRPr/>
            </a:pPr>
            <a:r>
              <a:rPr kumimoji="0" sz="1800" b="1" i="0" u="none" strike="noStrike" kern="0" cap="none" spc="-25" normalizeH="0" baseline="0" noProof="0" dirty="0">
                <a:ln>
                  <a:noFill/>
                </a:ln>
                <a:solidFill>
                  <a:sysClr val="windowText" lastClr="000000"/>
                </a:solidFill>
                <a:effectLst/>
                <a:uLnTx/>
                <a:uFillTx/>
                <a:latin typeface="Arial"/>
                <a:cs typeface="Arial"/>
              </a:rPr>
              <a:t>en</a:t>
            </a:r>
            <a:r>
              <a:rPr kumimoji="0" sz="1800" b="1" i="0" u="none" strike="noStrike" kern="0" cap="none" spc="0" normalizeH="0" baseline="0" noProof="0" dirty="0">
                <a:ln>
                  <a:noFill/>
                </a:ln>
                <a:solidFill>
                  <a:sysClr val="windowText" lastClr="000000"/>
                </a:solidFill>
                <a:effectLst/>
                <a:uLnTx/>
                <a:uFillTx/>
                <a:latin typeface="Arial"/>
                <a:cs typeface="Arial"/>
              </a:rPr>
              <a:t>	</a:t>
            </a:r>
            <a:r>
              <a:rPr kumimoji="0" sz="1800" b="1" i="0" u="none" strike="noStrike" kern="0" cap="none" spc="-25" normalizeH="0" baseline="0" noProof="0" dirty="0">
                <a:ln>
                  <a:noFill/>
                </a:ln>
                <a:solidFill>
                  <a:sysClr val="windowText" lastClr="000000"/>
                </a:solidFill>
                <a:effectLst/>
                <a:uLnTx/>
                <a:uFillTx/>
                <a:latin typeface="Arial"/>
                <a:cs typeface="Arial"/>
              </a:rPr>
              <a:t>la</a:t>
            </a:r>
            <a:endParaRPr kumimoji="0" sz="1800" b="0" i="0" u="none" strike="noStrike" kern="0" cap="none" spc="0" normalizeH="0" baseline="0" noProof="0">
              <a:ln>
                <a:noFill/>
              </a:ln>
              <a:solidFill>
                <a:sysClr val="windowText" lastClr="000000"/>
              </a:solidFill>
              <a:effectLst/>
              <a:uLnTx/>
              <a:uFillTx/>
              <a:latin typeface="Arial"/>
              <a:cs typeface="Arial"/>
            </a:endParaRPr>
          </a:p>
        </p:txBody>
      </p:sp>
      <p:sp>
        <p:nvSpPr>
          <p:cNvPr id="5" name="object 5"/>
          <p:cNvSpPr txBox="1"/>
          <p:nvPr/>
        </p:nvSpPr>
        <p:spPr>
          <a:xfrm>
            <a:off x="1710308" y="4832095"/>
            <a:ext cx="8277859" cy="1046480"/>
          </a:xfrm>
          <a:prstGeom prst="rect">
            <a:avLst/>
          </a:prstGeom>
        </p:spPr>
        <p:txBody>
          <a:bodyPr vert="horz" wrap="square" lIns="0" tIns="12700" rIns="0" bIns="0" rtlCol="0">
            <a:spAutoFit/>
          </a:bodyPr>
          <a:lstStyle/>
          <a:p>
            <a:pPr marL="12700" marR="5080" lvl="0" indent="0" defTabSz="914400" eaLnBrk="1" fontAlgn="auto" latinLnBrk="0" hangingPunct="1">
              <a:lnSpc>
                <a:spcPct val="100000"/>
              </a:lnSpc>
              <a:spcBef>
                <a:spcPts val="100"/>
              </a:spcBef>
              <a:spcAft>
                <a:spcPts val="0"/>
              </a:spcAft>
              <a:buClrTx/>
              <a:buSzTx/>
              <a:buFontTx/>
              <a:buNone/>
              <a:tabLst>
                <a:tab pos="1343025" algn="l"/>
                <a:tab pos="1695450" algn="l"/>
                <a:tab pos="2593340" algn="l"/>
                <a:tab pos="3275965" algn="l"/>
                <a:tab pos="3703954" algn="l"/>
                <a:tab pos="4984750" algn="l"/>
                <a:tab pos="5398770" algn="l"/>
                <a:tab pos="6993255" algn="l"/>
              </a:tabLst>
              <a:defRPr/>
            </a:pPr>
            <a:r>
              <a:rPr kumimoji="0" sz="1800" b="1" i="0" u="none" strike="noStrike" kern="0" cap="none" spc="-10" normalizeH="0" baseline="0" noProof="0" dirty="0">
                <a:ln>
                  <a:noFill/>
                </a:ln>
                <a:solidFill>
                  <a:sysClr val="windowText" lastClr="000000"/>
                </a:solidFill>
                <a:effectLst/>
                <a:uLnTx/>
                <a:uFillTx/>
                <a:latin typeface="Arial"/>
                <a:cs typeface="Arial"/>
              </a:rPr>
              <a:t>trabajador,</a:t>
            </a:r>
            <a:r>
              <a:rPr kumimoji="0" sz="1800" b="1" i="0" u="none" strike="noStrike" kern="0" cap="none" spc="0" normalizeH="0" baseline="0" noProof="0" dirty="0">
                <a:ln>
                  <a:noFill/>
                </a:ln>
                <a:solidFill>
                  <a:sysClr val="windowText" lastClr="000000"/>
                </a:solidFill>
                <a:effectLst/>
                <a:uLnTx/>
                <a:uFillTx/>
                <a:latin typeface="Arial"/>
                <a:cs typeface="Arial"/>
              </a:rPr>
              <a:t>	</a:t>
            </a:r>
            <a:r>
              <a:rPr kumimoji="0" sz="1800" b="1" i="0" u="none" strike="noStrike" kern="0" cap="none" spc="-25" normalizeH="0" baseline="0" noProof="0" dirty="0">
                <a:ln>
                  <a:noFill/>
                </a:ln>
                <a:solidFill>
                  <a:sysClr val="windowText" lastClr="000000"/>
                </a:solidFill>
                <a:effectLst/>
                <a:uLnTx/>
                <a:uFillTx/>
                <a:latin typeface="Arial"/>
                <a:cs typeface="Arial"/>
              </a:rPr>
              <a:t>el</a:t>
            </a:r>
            <a:r>
              <a:rPr kumimoji="0" sz="1800" b="1" i="0" u="none" strike="noStrike" kern="0" cap="none" spc="0" normalizeH="0" baseline="0" noProof="0" dirty="0">
                <a:ln>
                  <a:noFill/>
                </a:ln>
                <a:solidFill>
                  <a:sysClr val="windowText" lastClr="000000"/>
                </a:solidFill>
                <a:effectLst/>
                <a:uLnTx/>
                <a:uFillTx/>
                <a:latin typeface="Arial"/>
                <a:cs typeface="Arial"/>
              </a:rPr>
              <a:t>	</a:t>
            </a:r>
            <a:r>
              <a:rPr kumimoji="0" sz="1800" b="1" i="0" u="none" strike="noStrike" kern="0" cap="none" spc="-10" normalizeH="0" baseline="0" noProof="0" dirty="0">
                <a:ln>
                  <a:noFill/>
                </a:ln>
                <a:solidFill>
                  <a:sysClr val="windowText" lastClr="000000"/>
                </a:solidFill>
                <a:effectLst/>
                <a:uLnTx/>
                <a:uFillTx/>
                <a:latin typeface="Arial"/>
                <a:cs typeface="Arial"/>
              </a:rPr>
              <a:t>salario</a:t>
            </a:r>
            <a:r>
              <a:rPr kumimoji="0" sz="1800" b="1" i="0" u="none" strike="noStrike" kern="0" cap="none" spc="0" normalizeH="0" baseline="0" noProof="0" dirty="0">
                <a:ln>
                  <a:noFill/>
                </a:ln>
                <a:solidFill>
                  <a:sysClr val="windowText" lastClr="000000"/>
                </a:solidFill>
                <a:effectLst/>
                <a:uLnTx/>
                <a:uFillTx/>
                <a:latin typeface="Arial"/>
                <a:cs typeface="Arial"/>
              </a:rPr>
              <a:t>	</a:t>
            </a:r>
            <a:r>
              <a:rPr kumimoji="0" sz="1800" b="1" i="0" u="none" strike="noStrike" kern="0" cap="none" spc="-20" normalizeH="0" baseline="0" noProof="0" dirty="0">
                <a:ln>
                  <a:noFill/>
                </a:ln>
                <a:solidFill>
                  <a:sysClr val="windowText" lastClr="000000"/>
                </a:solidFill>
                <a:effectLst/>
                <a:uLnTx/>
                <a:uFillTx/>
                <a:latin typeface="Arial"/>
                <a:cs typeface="Arial"/>
              </a:rPr>
              <a:t>base</a:t>
            </a:r>
            <a:r>
              <a:rPr kumimoji="0" sz="1800" b="1" i="0" u="none" strike="noStrike" kern="0" cap="none" spc="0" normalizeH="0" baseline="0" noProof="0" dirty="0">
                <a:ln>
                  <a:noFill/>
                </a:ln>
                <a:solidFill>
                  <a:sysClr val="windowText" lastClr="000000"/>
                </a:solidFill>
                <a:effectLst/>
                <a:uLnTx/>
                <a:uFillTx/>
                <a:latin typeface="Arial"/>
                <a:cs typeface="Arial"/>
              </a:rPr>
              <a:t>	</a:t>
            </a:r>
            <a:r>
              <a:rPr kumimoji="0" sz="1800" b="1" i="0" u="none" strike="noStrike" kern="0" cap="none" spc="-25" normalizeH="0" baseline="0" noProof="0" dirty="0">
                <a:ln>
                  <a:noFill/>
                </a:ln>
                <a:solidFill>
                  <a:sysClr val="windowText" lastClr="000000"/>
                </a:solidFill>
                <a:effectLst/>
                <a:uLnTx/>
                <a:uFillTx/>
                <a:latin typeface="Arial"/>
                <a:cs typeface="Arial"/>
              </a:rPr>
              <a:t>de</a:t>
            </a:r>
            <a:r>
              <a:rPr kumimoji="0" sz="1800" b="1" i="0" u="none" strike="noStrike" kern="0" cap="none" spc="0" normalizeH="0" baseline="0" noProof="0" dirty="0">
                <a:ln>
                  <a:noFill/>
                </a:ln>
                <a:solidFill>
                  <a:sysClr val="windowText" lastClr="000000"/>
                </a:solidFill>
                <a:effectLst/>
                <a:uLnTx/>
                <a:uFillTx/>
                <a:latin typeface="Arial"/>
                <a:cs typeface="Arial"/>
              </a:rPr>
              <a:t>	</a:t>
            </a:r>
            <a:r>
              <a:rPr kumimoji="0" sz="1800" b="1" i="0" u="none" strike="noStrike" kern="0" cap="none" spc="-10" normalizeH="0" baseline="0" noProof="0" dirty="0">
                <a:ln>
                  <a:noFill/>
                </a:ln>
                <a:solidFill>
                  <a:sysClr val="windowText" lastClr="000000"/>
                </a:solidFill>
                <a:effectLst/>
                <a:uLnTx/>
                <a:uFillTx/>
                <a:latin typeface="Arial"/>
                <a:cs typeface="Arial"/>
              </a:rPr>
              <a:t>cotización</a:t>
            </a:r>
            <a:r>
              <a:rPr kumimoji="0" sz="1800" b="1" i="0" u="none" strike="noStrike" kern="0" cap="none" spc="0" normalizeH="0" baseline="0" noProof="0" dirty="0">
                <a:ln>
                  <a:noFill/>
                </a:ln>
                <a:solidFill>
                  <a:sysClr val="windowText" lastClr="000000"/>
                </a:solidFill>
                <a:effectLst/>
                <a:uLnTx/>
                <a:uFillTx/>
                <a:latin typeface="Arial"/>
                <a:cs typeface="Arial"/>
              </a:rPr>
              <a:t>	</a:t>
            </a:r>
            <a:r>
              <a:rPr kumimoji="0" sz="1800" b="1" i="0" u="none" strike="noStrike" kern="0" cap="none" spc="-25" normalizeH="0" baseline="0" noProof="0" dirty="0">
                <a:ln>
                  <a:noFill/>
                </a:ln>
                <a:solidFill>
                  <a:sysClr val="windowText" lastClr="000000"/>
                </a:solidFill>
                <a:effectLst/>
                <a:uLnTx/>
                <a:uFillTx/>
                <a:latin typeface="Arial"/>
                <a:cs typeface="Arial"/>
              </a:rPr>
              <a:t>se</a:t>
            </a:r>
            <a:r>
              <a:rPr kumimoji="0" sz="1800" b="1" i="0" u="none" strike="noStrike" kern="0" cap="none" spc="0" normalizeH="0" baseline="0" noProof="0" dirty="0">
                <a:ln>
                  <a:noFill/>
                </a:ln>
                <a:solidFill>
                  <a:sysClr val="windowText" lastClr="000000"/>
                </a:solidFill>
                <a:effectLst/>
                <a:uLnTx/>
                <a:uFillTx/>
                <a:latin typeface="Arial"/>
                <a:cs typeface="Arial"/>
              </a:rPr>
              <a:t>	</a:t>
            </a:r>
            <a:r>
              <a:rPr kumimoji="0" sz="1800" b="1" i="0" u="none" strike="noStrike" kern="0" cap="none" spc="-10" normalizeH="0" baseline="0" noProof="0" dirty="0">
                <a:ln>
                  <a:noFill/>
                </a:ln>
                <a:solidFill>
                  <a:sysClr val="windowText" lastClr="000000"/>
                </a:solidFill>
                <a:effectLst/>
                <a:uLnTx/>
                <a:uFillTx/>
                <a:latin typeface="Arial"/>
                <a:cs typeface="Arial"/>
              </a:rPr>
              <a:t>incrementará</a:t>
            </a:r>
            <a:r>
              <a:rPr kumimoji="0" sz="1800" b="1" i="0" u="none" strike="noStrike" kern="0" cap="none" spc="0" normalizeH="0" baseline="0" noProof="0" dirty="0">
                <a:ln>
                  <a:noFill/>
                </a:ln>
                <a:solidFill>
                  <a:sysClr val="windowText" lastClr="000000"/>
                </a:solidFill>
                <a:effectLst/>
                <a:uLnTx/>
                <a:uFillTx/>
                <a:latin typeface="Arial"/>
                <a:cs typeface="Arial"/>
              </a:rPr>
              <a:t>	</a:t>
            </a:r>
            <a:r>
              <a:rPr kumimoji="0" sz="1800" b="1" i="0" u="none" strike="noStrike" kern="0" cap="none" spc="-10" normalizeH="0" baseline="0" noProof="0" dirty="0">
                <a:ln>
                  <a:noFill/>
                </a:ln>
                <a:solidFill>
                  <a:sysClr val="windowText" lastClr="000000"/>
                </a:solidFill>
                <a:effectLst/>
                <a:uLnTx/>
                <a:uFillTx/>
                <a:latin typeface="Arial"/>
                <a:cs typeface="Arial"/>
              </a:rPr>
              <a:t>únicamente </a:t>
            </a:r>
            <a:r>
              <a:rPr kumimoji="0" sz="1800" b="1" i="0" u="none" strike="noStrike" kern="0" cap="none" spc="0" normalizeH="0" baseline="0" noProof="0" dirty="0">
                <a:ln>
                  <a:noFill/>
                </a:ln>
                <a:solidFill>
                  <a:sysClr val="windowText" lastClr="000000"/>
                </a:solidFill>
                <a:effectLst/>
                <a:uLnTx/>
                <a:uFillTx/>
                <a:latin typeface="Arial"/>
                <a:cs typeface="Arial"/>
              </a:rPr>
              <a:t>cantidad</a:t>
            </a:r>
            <a:r>
              <a:rPr kumimoji="0" sz="1800" b="1" i="0" u="none" strike="noStrike" kern="0" cap="none" spc="-4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que</a:t>
            </a:r>
            <a:r>
              <a:rPr kumimoji="0" sz="1800" b="1" i="0" u="none" strike="noStrike" kern="0" cap="none" spc="-1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exceda a</a:t>
            </a:r>
            <a:r>
              <a:rPr kumimoji="0" sz="1800" b="1" i="0" u="none" strike="noStrike" kern="0" cap="none" spc="-1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la</a:t>
            </a:r>
            <a:r>
              <a:rPr kumimoji="0" sz="1800" b="1" i="0" u="none" strike="noStrike" kern="0" cap="none" spc="-3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aportada</a:t>
            </a:r>
            <a:r>
              <a:rPr kumimoji="0" sz="1800" b="1" i="0" u="none" strike="noStrike" kern="0" cap="none" spc="-1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por</a:t>
            </a:r>
            <a:r>
              <a:rPr kumimoji="0" sz="1800" b="1" i="0" u="none" strike="noStrike" kern="0" cap="none" spc="-1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el</a:t>
            </a:r>
            <a:r>
              <a:rPr kumimoji="0" sz="1800" b="1" i="0" u="none" strike="noStrike" kern="0" cap="none" spc="-15" normalizeH="0" baseline="0" noProof="0" dirty="0">
                <a:ln>
                  <a:noFill/>
                </a:ln>
                <a:solidFill>
                  <a:sysClr val="windowText" lastClr="000000"/>
                </a:solidFill>
                <a:effectLst/>
                <a:uLnTx/>
                <a:uFillTx/>
                <a:latin typeface="Arial"/>
                <a:cs typeface="Arial"/>
              </a:rPr>
              <a:t> </a:t>
            </a:r>
            <a:r>
              <a:rPr kumimoji="0" sz="1800" b="1" i="0" u="none" strike="noStrike" kern="0" cap="none" spc="-10" normalizeH="0" baseline="0" noProof="0" dirty="0">
                <a:ln>
                  <a:noFill/>
                </a:ln>
                <a:solidFill>
                  <a:sysClr val="windowText" lastClr="000000"/>
                </a:solidFill>
                <a:effectLst/>
                <a:uLnTx/>
                <a:uFillTx/>
                <a:latin typeface="Arial"/>
                <a:cs typeface="Arial"/>
              </a:rPr>
              <a:t>trabajador</a:t>
            </a:r>
            <a:r>
              <a:rPr kumimoji="0" sz="1800" b="0" i="0" u="none" strike="noStrike" kern="0" cap="none" spc="-10" normalizeH="0" baseline="0" noProof="0" dirty="0">
                <a:ln>
                  <a:noFill/>
                </a:ln>
                <a:solidFill>
                  <a:sysClr val="windowText" lastClr="000000"/>
                </a:solidFill>
                <a:effectLst/>
                <a:uLnTx/>
                <a:uFillTx/>
                <a:latin typeface="Arial"/>
                <a:cs typeface="Arial"/>
              </a:rPr>
              <a:t>.</a:t>
            </a:r>
            <a:endParaRPr kumimoji="0" sz="1800" b="0" i="0" u="none" strike="noStrike" kern="0" cap="none" spc="0" normalizeH="0" baseline="0" noProof="0">
              <a:ln>
                <a:noFill/>
              </a:ln>
              <a:solidFill>
                <a:sysClr val="windowText" lastClr="000000"/>
              </a:solidFill>
              <a:effectLst/>
              <a:uLnTx/>
              <a:uFillTx/>
              <a:latin typeface="Arial"/>
              <a:cs typeface="Arial"/>
            </a:endParaRPr>
          </a:p>
          <a:p>
            <a:pPr marL="1386840" marR="929005" lvl="0" indent="0" defTabSz="914400" eaLnBrk="1" fontAlgn="auto" latinLnBrk="0" hangingPunct="1">
              <a:lnSpc>
                <a:spcPct val="100000"/>
              </a:lnSpc>
              <a:spcBef>
                <a:spcPts val="1555"/>
              </a:spcBef>
              <a:spcAft>
                <a:spcPts val="0"/>
              </a:spcAft>
              <a:buClrTx/>
              <a:buSzTx/>
              <a:buFontTx/>
              <a:buNone/>
              <a:tabLst/>
              <a:defRPr/>
            </a:pPr>
            <a:r>
              <a:rPr kumimoji="0" sz="900" b="0" i="0" u="sng" strike="noStrike" kern="0" cap="none" spc="-10" normalizeH="0" baseline="0" noProof="0" dirty="0">
                <a:ln>
                  <a:noFill/>
                </a:ln>
                <a:solidFill>
                  <a:srgbClr val="001F5F"/>
                </a:solidFill>
                <a:effectLst/>
                <a:uLnTx/>
                <a:uFill>
                  <a:solidFill>
                    <a:srgbClr val="001F5F"/>
                  </a:solidFill>
                </a:uFill>
                <a:latin typeface="Arial"/>
                <a:cs typeface="Arial"/>
                <a:hlinkClick r:id="rId2"/>
              </a:rPr>
              <a:t>http://www.dof.gob.mx/nota_detalle.php?codigo=4685811&amp;fecha=11/04/1994#:~:text=%2D%20La%20fracci%C3%B3</a:t>
            </a:r>
            <a:r>
              <a:rPr kumimoji="0" sz="900" b="0" i="0" u="none" strike="noStrike" kern="0" cap="none" spc="-10" normalizeH="0" baseline="0" noProof="0" dirty="0">
                <a:ln>
                  <a:noFill/>
                </a:ln>
                <a:solidFill>
                  <a:srgbClr val="001F5F"/>
                </a:solidFill>
                <a:effectLst/>
                <a:uLnTx/>
                <a:uFillTx/>
                <a:latin typeface="Arial"/>
                <a:cs typeface="Arial"/>
              </a:rPr>
              <a:t> </a:t>
            </a:r>
            <a:r>
              <a:rPr kumimoji="0" sz="900" b="0" i="0" u="sng" strike="noStrike" kern="0" cap="none" spc="-10" normalizeH="0" baseline="0" noProof="0" dirty="0">
                <a:ln>
                  <a:noFill/>
                </a:ln>
                <a:solidFill>
                  <a:srgbClr val="001F5F"/>
                </a:solidFill>
                <a:effectLst/>
                <a:uLnTx/>
                <a:uFill>
                  <a:solidFill>
                    <a:srgbClr val="001F5F"/>
                  </a:solidFill>
                </a:uFill>
                <a:latin typeface="Arial"/>
                <a:cs typeface="Arial"/>
                <a:hlinkClick r:id="rId2"/>
              </a:rPr>
              <a:t>n%20VI%20del%20art%C3%ADculo,vigente%20en%20el%20Distrito%20Federal</a:t>
            </a:r>
            <a:r>
              <a:rPr kumimoji="0" sz="900" b="0" i="0" u="none" strike="noStrike" kern="0" cap="none" spc="-10" normalizeH="0" baseline="0" noProof="0" dirty="0">
                <a:ln>
                  <a:noFill/>
                </a:ln>
                <a:solidFill>
                  <a:sysClr val="windowText" lastClr="000000"/>
                </a:solidFill>
                <a:effectLst/>
                <a:uLnTx/>
                <a:uFillTx/>
                <a:latin typeface="Arial"/>
                <a:cs typeface="Arial"/>
              </a:rPr>
              <a:t>.</a:t>
            </a:r>
            <a:endParaRPr kumimoji="0" sz="900" b="0" i="0" u="none" strike="noStrike" kern="0" cap="none" spc="0" normalizeH="0" baseline="0" noProof="0">
              <a:ln>
                <a:noFill/>
              </a:ln>
              <a:solidFill>
                <a:sysClr val="windowText" lastClr="000000"/>
              </a:solidFill>
              <a:effectLst/>
              <a:uLnTx/>
              <a:uFillTx/>
              <a:latin typeface="Arial"/>
              <a:cs typeface="Aria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98628" rIns="0" bIns="0" rtlCol="0">
            <a:spAutoFit/>
          </a:bodyPr>
          <a:lstStyle/>
          <a:p>
            <a:pPr marL="12700">
              <a:lnSpc>
                <a:spcPts val="4250"/>
              </a:lnSpc>
              <a:spcBef>
                <a:spcPts val="100"/>
              </a:spcBef>
            </a:pPr>
            <a:r>
              <a:rPr dirty="0"/>
              <a:t>Integración</a:t>
            </a:r>
            <a:r>
              <a:rPr spc="-50" dirty="0"/>
              <a:t> </a:t>
            </a:r>
            <a:r>
              <a:rPr dirty="0"/>
              <a:t>del</a:t>
            </a:r>
            <a:r>
              <a:rPr spc="-20" dirty="0"/>
              <a:t> </a:t>
            </a:r>
            <a:r>
              <a:rPr dirty="0"/>
              <a:t>SBC:</a:t>
            </a:r>
            <a:r>
              <a:rPr spc="-220" dirty="0"/>
              <a:t> </a:t>
            </a:r>
            <a:r>
              <a:rPr spc="-10" dirty="0"/>
              <a:t>Ahorro</a:t>
            </a:r>
          </a:p>
          <a:p>
            <a:pPr marL="12700">
              <a:lnSpc>
                <a:spcPts val="1850"/>
              </a:lnSpc>
            </a:pPr>
            <a:r>
              <a:rPr sz="1600" dirty="0"/>
              <a:t>Art.</a:t>
            </a:r>
            <a:r>
              <a:rPr sz="1600" spc="-5" dirty="0"/>
              <a:t> </a:t>
            </a:r>
            <a:r>
              <a:rPr sz="1600" dirty="0"/>
              <a:t>27</a:t>
            </a:r>
            <a:r>
              <a:rPr sz="1600" spc="-25" dirty="0"/>
              <a:t> LSS</a:t>
            </a:r>
            <a:endParaRPr sz="1600"/>
          </a:p>
        </p:txBody>
      </p:sp>
      <p:grpSp>
        <p:nvGrpSpPr>
          <p:cNvPr id="3" name="object 3"/>
          <p:cNvGrpSpPr/>
          <p:nvPr/>
        </p:nvGrpSpPr>
        <p:grpSpPr>
          <a:xfrm>
            <a:off x="1671574" y="2578092"/>
            <a:ext cx="8858250" cy="1893570"/>
            <a:chOff x="1671574" y="2578092"/>
            <a:chExt cx="8858250" cy="1893570"/>
          </a:xfrm>
        </p:grpSpPr>
        <p:sp>
          <p:nvSpPr>
            <p:cNvPr id="4" name="object 4"/>
            <p:cNvSpPr/>
            <p:nvPr/>
          </p:nvSpPr>
          <p:spPr>
            <a:xfrm>
              <a:off x="1671574" y="2578099"/>
              <a:ext cx="8858250" cy="1137920"/>
            </a:xfrm>
            <a:custGeom>
              <a:avLst/>
              <a:gdLst/>
              <a:ahLst/>
              <a:cxnLst/>
              <a:rect l="l" t="t" r="r" b="b"/>
              <a:pathLst>
                <a:path w="8858250" h="1137920">
                  <a:moveTo>
                    <a:pt x="8858237" y="0"/>
                  </a:moveTo>
                  <a:lnTo>
                    <a:pt x="8010258" y="0"/>
                  </a:lnTo>
                  <a:lnTo>
                    <a:pt x="8010258" y="191071"/>
                  </a:lnTo>
                  <a:lnTo>
                    <a:pt x="0" y="191071"/>
                  </a:lnTo>
                  <a:lnTo>
                    <a:pt x="0" y="1137856"/>
                  </a:lnTo>
                  <a:lnTo>
                    <a:pt x="8858237" y="1137856"/>
                  </a:lnTo>
                  <a:lnTo>
                    <a:pt x="8858237" y="946404"/>
                  </a:lnTo>
                  <a:lnTo>
                    <a:pt x="7180656" y="946404"/>
                  </a:lnTo>
                  <a:lnTo>
                    <a:pt x="7180656" y="755269"/>
                  </a:lnTo>
                  <a:lnTo>
                    <a:pt x="8858237" y="755269"/>
                  </a:lnTo>
                  <a:lnTo>
                    <a:pt x="8858237" y="200660"/>
                  </a:lnTo>
                  <a:lnTo>
                    <a:pt x="8858237" y="191071"/>
                  </a:lnTo>
                  <a:lnTo>
                    <a:pt x="8858237" y="0"/>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 name="object 5"/>
            <p:cNvSpPr/>
            <p:nvPr/>
          </p:nvSpPr>
          <p:spPr>
            <a:xfrm>
              <a:off x="2501241" y="3706110"/>
              <a:ext cx="1926589" cy="191770"/>
            </a:xfrm>
            <a:custGeom>
              <a:avLst/>
              <a:gdLst/>
              <a:ahLst/>
              <a:cxnLst/>
              <a:rect l="l" t="t" r="r" b="b"/>
              <a:pathLst>
                <a:path w="1926589" h="191770">
                  <a:moveTo>
                    <a:pt x="0" y="191453"/>
                  </a:moveTo>
                  <a:lnTo>
                    <a:pt x="1926300" y="191453"/>
                  </a:lnTo>
                  <a:lnTo>
                    <a:pt x="1926300" y="0"/>
                  </a:lnTo>
                  <a:lnTo>
                    <a:pt x="0" y="0"/>
                  </a:lnTo>
                  <a:lnTo>
                    <a:pt x="0" y="191453"/>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 name="object 6"/>
            <p:cNvSpPr/>
            <p:nvPr/>
          </p:nvSpPr>
          <p:spPr>
            <a:xfrm>
              <a:off x="1671574" y="3706113"/>
              <a:ext cx="8858250" cy="574040"/>
            </a:xfrm>
            <a:custGeom>
              <a:avLst/>
              <a:gdLst/>
              <a:ahLst/>
              <a:cxnLst/>
              <a:rect l="l" t="t" r="r" b="b"/>
              <a:pathLst>
                <a:path w="8858250" h="574039">
                  <a:moveTo>
                    <a:pt x="8858237" y="0"/>
                  </a:moveTo>
                  <a:lnTo>
                    <a:pt x="2746248" y="0"/>
                  </a:lnTo>
                  <a:lnTo>
                    <a:pt x="2746248" y="191452"/>
                  </a:lnTo>
                  <a:lnTo>
                    <a:pt x="0" y="191452"/>
                  </a:lnTo>
                  <a:lnTo>
                    <a:pt x="0" y="573722"/>
                  </a:lnTo>
                  <a:lnTo>
                    <a:pt x="8858237" y="573722"/>
                  </a:lnTo>
                  <a:lnTo>
                    <a:pt x="8858237" y="200977"/>
                  </a:lnTo>
                  <a:lnTo>
                    <a:pt x="8858237" y="191452"/>
                  </a:lnTo>
                  <a:lnTo>
                    <a:pt x="8858237" y="0"/>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7" name="object 7"/>
            <p:cNvSpPr/>
            <p:nvPr/>
          </p:nvSpPr>
          <p:spPr>
            <a:xfrm>
              <a:off x="3521417" y="4270310"/>
              <a:ext cx="896619" cy="201295"/>
            </a:xfrm>
            <a:custGeom>
              <a:avLst/>
              <a:gdLst/>
              <a:ahLst/>
              <a:cxnLst/>
              <a:rect l="l" t="t" r="r" b="b"/>
              <a:pathLst>
                <a:path w="896620" h="201295">
                  <a:moveTo>
                    <a:pt x="0" y="200978"/>
                  </a:moveTo>
                  <a:lnTo>
                    <a:pt x="896408" y="200978"/>
                  </a:lnTo>
                  <a:lnTo>
                    <a:pt x="896408" y="0"/>
                  </a:lnTo>
                  <a:lnTo>
                    <a:pt x="0" y="0"/>
                  </a:lnTo>
                  <a:lnTo>
                    <a:pt x="0" y="200978"/>
                  </a:lnTo>
                  <a:close/>
                </a:path>
              </a:pathLst>
            </a:custGeom>
            <a:solidFill>
              <a:srgbClr val="BEBEBE"/>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8" name="object 8"/>
          <p:cNvSpPr txBox="1"/>
          <p:nvPr/>
        </p:nvSpPr>
        <p:spPr>
          <a:xfrm>
            <a:off x="2517117" y="2173342"/>
            <a:ext cx="7165975" cy="407670"/>
          </a:xfrm>
          <a:prstGeom prst="rect">
            <a:avLst/>
          </a:prstGeom>
        </p:spPr>
        <p:txBody>
          <a:bodyPr vert="horz" wrap="square" lIns="0" tIns="12065" rIns="0" bIns="0" rtlCol="0">
            <a:spAutoFit/>
          </a:bodyPr>
          <a:lstStyle/>
          <a:p>
            <a:pPr marL="12700" marR="5080" lvl="0" indent="0" defTabSz="914400" eaLnBrk="1" fontAlgn="auto" latinLnBrk="0" hangingPunct="1">
              <a:lnSpc>
                <a:spcPct val="113999"/>
              </a:lnSpc>
              <a:spcBef>
                <a:spcPts val="95"/>
              </a:spcBef>
              <a:spcAft>
                <a:spcPts val="0"/>
              </a:spcAft>
              <a:buClrTx/>
              <a:buSzTx/>
              <a:buFontTx/>
              <a:buNone/>
              <a:tabLst/>
              <a:defRPr/>
            </a:pPr>
            <a:r>
              <a:rPr kumimoji="0" sz="1100" b="1" i="0" u="none" strike="noStrike" kern="0" cap="none" spc="0" normalizeH="0" baseline="0" noProof="0" dirty="0">
                <a:ln>
                  <a:noFill/>
                </a:ln>
                <a:solidFill>
                  <a:srgbClr val="001F5F"/>
                </a:solidFill>
                <a:effectLst/>
                <a:uLnTx/>
                <a:uFillTx/>
                <a:latin typeface="Arial"/>
                <a:cs typeface="Arial"/>
              </a:rPr>
              <a:t>Susana</a:t>
            </a:r>
            <a:r>
              <a:rPr kumimoji="0" sz="1100" b="1" i="0" u="none" strike="noStrike" kern="0" cap="none" spc="-25" normalizeH="0" baseline="0" noProof="0" dirty="0">
                <a:ln>
                  <a:noFill/>
                </a:ln>
                <a:solidFill>
                  <a:srgbClr val="001F5F"/>
                </a:solidFill>
                <a:effectLst/>
                <a:uLnTx/>
                <a:uFillTx/>
                <a:latin typeface="Arial"/>
                <a:cs typeface="Arial"/>
              </a:rPr>
              <a:t> </a:t>
            </a:r>
            <a:r>
              <a:rPr kumimoji="0" sz="1100" b="1" i="0" u="none" strike="noStrike" kern="0" cap="none" spc="-10" normalizeH="0" baseline="0" noProof="0" dirty="0">
                <a:ln>
                  <a:noFill/>
                </a:ln>
                <a:solidFill>
                  <a:srgbClr val="001F5F"/>
                </a:solidFill>
                <a:effectLst/>
                <a:uLnTx/>
                <a:uFillTx/>
                <a:latin typeface="Arial"/>
                <a:cs typeface="Arial"/>
              </a:rPr>
              <a:t>Zaragoza</a:t>
            </a:r>
            <a:r>
              <a:rPr kumimoji="0" sz="1100" b="1" i="0" u="none" strike="noStrike" kern="0" cap="none" spc="-25"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es</a:t>
            </a:r>
            <a:r>
              <a:rPr kumimoji="0" sz="1100" b="1" i="0" u="none" strike="noStrike" kern="0" cap="none" spc="-25"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una</a:t>
            </a:r>
            <a:r>
              <a:rPr kumimoji="0" sz="1100" b="1" i="0" u="none" strike="noStrike" kern="0" cap="none" spc="-20"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trabajadora</a:t>
            </a:r>
            <a:r>
              <a:rPr kumimoji="0" sz="1100" b="1" i="0" u="none" strike="noStrike" kern="0" cap="none" spc="-25"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con</a:t>
            </a:r>
            <a:r>
              <a:rPr kumimoji="0" sz="1100" b="1" i="0" u="none" strike="noStrike" kern="0" cap="none" spc="-15"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3</a:t>
            </a:r>
            <a:r>
              <a:rPr kumimoji="0" sz="1100" b="1" i="0" u="none" strike="noStrike" kern="0" cap="none" spc="-20"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años</a:t>
            </a:r>
            <a:r>
              <a:rPr kumimoji="0" sz="1100" b="1" i="0" u="none" strike="noStrike" kern="0" cap="none" spc="-25"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de</a:t>
            </a:r>
            <a:r>
              <a:rPr kumimoji="0" sz="1100" b="1" i="0" u="none" strike="noStrike" kern="0" cap="none" spc="50"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antigüedad</a:t>
            </a:r>
            <a:r>
              <a:rPr kumimoji="0" sz="1100" b="1" i="0" u="none" strike="noStrike" kern="0" cap="none" spc="-15"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y</a:t>
            </a:r>
            <a:r>
              <a:rPr kumimoji="0" sz="1100" b="1" i="0" u="none" strike="noStrike" kern="0" cap="none" spc="-100"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recibe</a:t>
            </a:r>
            <a:r>
              <a:rPr kumimoji="0" sz="1100" b="1" i="0" u="none" strike="noStrike" kern="0" cap="none" spc="50"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las</a:t>
            </a:r>
            <a:r>
              <a:rPr kumimoji="0" sz="1100" b="1" i="0" u="none" strike="noStrike" kern="0" cap="none" spc="-25"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prestaciones</a:t>
            </a:r>
            <a:r>
              <a:rPr kumimoji="0" sz="1100" b="1" i="0" u="none" strike="noStrike" kern="0" cap="none" spc="-25" normalizeH="0" baseline="0" noProof="0" dirty="0">
                <a:ln>
                  <a:noFill/>
                </a:ln>
                <a:solidFill>
                  <a:srgbClr val="001F5F"/>
                </a:solidFill>
                <a:effectLst/>
                <a:uLnTx/>
                <a:uFillTx/>
                <a:latin typeface="Arial"/>
                <a:cs typeface="Arial"/>
              </a:rPr>
              <a:t> mínimas </a:t>
            </a:r>
            <a:r>
              <a:rPr kumimoji="0" sz="1100" b="1" i="0" u="none" strike="noStrike" kern="0" cap="none" spc="0" normalizeH="0" baseline="0" noProof="0" dirty="0">
                <a:ln>
                  <a:noFill/>
                </a:ln>
                <a:solidFill>
                  <a:srgbClr val="001F5F"/>
                </a:solidFill>
                <a:effectLst/>
                <a:uLnTx/>
                <a:uFillTx/>
                <a:latin typeface="Arial"/>
                <a:cs typeface="Arial"/>
              </a:rPr>
              <a:t>de</a:t>
            </a:r>
            <a:r>
              <a:rPr kumimoji="0" sz="1100" b="1" i="0" u="none" strike="noStrike" kern="0" cap="none" spc="50"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la</a:t>
            </a:r>
            <a:r>
              <a:rPr kumimoji="0" sz="1100" b="1" i="0" u="none" strike="noStrike" kern="0" cap="none" spc="-20" normalizeH="0" baseline="0" noProof="0" dirty="0">
                <a:ln>
                  <a:noFill/>
                </a:ln>
                <a:solidFill>
                  <a:srgbClr val="001F5F"/>
                </a:solidFill>
                <a:effectLst/>
                <a:uLnTx/>
                <a:uFillTx/>
                <a:latin typeface="Arial"/>
                <a:cs typeface="Arial"/>
              </a:rPr>
              <a:t> </a:t>
            </a:r>
            <a:r>
              <a:rPr kumimoji="0" sz="1100" b="1" i="0" u="none" strike="noStrike" kern="0" cap="none" spc="-25" normalizeH="0" baseline="0" noProof="0" dirty="0">
                <a:ln>
                  <a:noFill/>
                </a:ln>
                <a:solidFill>
                  <a:srgbClr val="001F5F"/>
                </a:solidFill>
                <a:effectLst/>
                <a:uLnTx/>
                <a:uFillTx/>
                <a:latin typeface="Arial"/>
                <a:cs typeface="Arial"/>
              </a:rPr>
              <a:t>LFT </a:t>
            </a:r>
            <a:r>
              <a:rPr kumimoji="0" sz="1100" b="1" i="0" u="none" strike="noStrike" kern="0" cap="none" spc="0" normalizeH="0" baseline="0" noProof="0" dirty="0">
                <a:ln>
                  <a:noFill/>
                </a:ln>
                <a:solidFill>
                  <a:srgbClr val="FF0000"/>
                </a:solidFill>
                <a:effectLst/>
                <a:uLnTx/>
                <a:uFillTx/>
                <a:latin typeface="Arial"/>
                <a:cs typeface="Arial"/>
              </a:rPr>
              <a:t>Su</a:t>
            </a:r>
            <a:r>
              <a:rPr kumimoji="0" sz="1100" b="1" i="0" u="none" strike="noStrike" kern="0" cap="none" spc="-15" normalizeH="0" baseline="0" noProof="0" dirty="0">
                <a:ln>
                  <a:noFill/>
                </a:ln>
                <a:solidFill>
                  <a:srgbClr val="FF0000"/>
                </a:solidFill>
                <a:effectLst/>
                <a:uLnTx/>
                <a:uFillTx/>
                <a:latin typeface="Arial"/>
                <a:cs typeface="Arial"/>
              </a:rPr>
              <a:t> </a:t>
            </a:r>
            <a:r>
              <a:rPr kumimoji="0" sz="1100" b="1" i="0" u="none" strike="noStrike" kern="0" cap="none" spc="0" normalizeH="0" baseline="0" noProof="0" dirty="0">
                <a:ln>
                  <a:noFill/>
                </a:ln>
                <a:solidFill>
                  <a:srgbClr val="FF0000"/>
                </a:solidFill>
                <a:effectLst/>
                <a:uLnTx/>
                <a:uFillTx/>
                <a:latin typeface="Arial"/>
                <a:cs typeface="Arial"/>
              </a:rPr>
              <a:t>salario</a:t>
            </a:r>
            <a:r>
              <a:rPr kumimoji="0" sz="1100" b="1" i="0" u="none" strike="noStrike" kern="0" cap="none" spc="-10" normalizeH="0" baseline="0" noProof="0" dirty="0">
                <a:ln>
                  <a:noFill/>
                </a:ln>
                <a:solidFill>
                  <a:srgbClr val="FF0000"/>
                </a:solidFill>
                <a:effectLst/>
                <a:uLnTx/>
                <a:uFillTx/>
                <a:latin typeface="Arial"/>
                <a:cs typeface="Arial"/>
              </a:rPr>
              <a:t> </a:t>
            </a:r>
            <a:r>
              <a:rPr kumimoji="0" sz="1100" b="1" i="0" u="none" strike="noStrike" kern="0" cap="none" spc="0" normalizeH="0" baseline="0" noProof="0" dirty="0">
                <a:ln>
                  <a:noFill/>
                </a:ln>
                <a:solidFill>
                  <a:srgbClr val="FF0000"/>
                </a:solidFill>
                <a:effectLst/>
                <a:uLnTx/>
                <a:uFillTx/>
                <a:latin typeface="Arial"/>
                <a:cs typeface="Arial"/>
              </a:rPr>
              <a:t>diario</a:t>
            </a:r>
            <a:r>
              <a:rPr kumimoji="0" sz="1100" b="1" i="0" u="none" strike="noStrike" kern="0" cap="none" spc="-10" normalizeH="0" baseline="0" noProof="0" dirty="0">
                <a:ln>
                  <a:noFill/>
                </a:ln>
                <a:solidFill>
                  <a:srgbClr val="FF0000"/>
                </a:solidFill>
                <a:effectLst/>
                <a:uLnTx/>
                <a:uFillTx/>
                <a:latin typeface="Arial"/>
                <a:cs typeface="Arial"/>
              </a:rPr>
              <a:t> </a:t>
            </a:r>
            <a:r>
              <a:rPr kumimoji="0" sz="1100" b="1" i="0" u="none" strike="noStrike" kern="0" cap="none" spc="0" normalizeH="0" baseline="0" noProof="0" dirty="0">
                <a:ln>
                  <a:noFill/>
                </a:ln>
                <a:solidFill>
                  <a:srgbClr val="FF0000"/>
                </a:solidFill>
                <a:effectLst/>
                <a:uLnTx/>
                <a:uFillTx/>
                <a:latin typeface="Arial"/>
                <a:cs typeface="Arial"/>
              </a:rPr>
              <a:t>es</a:t>
            </a:r>
            <a:r>
              <a:rPr kumimoji="0" sz="1100" b="1" i="0" u="none" strike="noStrike" kern="0" cap="none" spc="-25" normalizeH="0" baseline="0" noProof="0" dirty="0">
                <a:ln>
                  <a:noFill/>
                </a:ln>
                <a:solidFill>
                  <a:srgbClr val="FF0000"/>
                </a:solidFill>
                <a:effectLst/>
                <a:uLnTx/>
                <a:uFillTx/>
                <a:latin typeface="Arial"/>
                <a:cs typeface="Arial"/>
              </a:rPr>
              <a:t> </a:t>
            </a:r>
            <a:r>
              <a:rPr kumimoji="0" sz="1100" b="1" i="0" u="none" strike="noStrike" kern="0" cap="none" spc="0" normalizeH="0" baseline="0" noProof="0" dirty="0">
                <a:ln>
                  <a:noFill/>
                </a:ln>
                <a:solidFill>
                  <a:srgbClr val="FF0000"/>
                </a:solidFill>
                <a:effectLst/>
                <a:uLnTx/>
                <a:uFillTx/>
                <a:latin typeface="Arial"/>
                <a:cs typeface="Arial"/>
              </a:rPr>
              <a:t>de</a:t>
            </a:r>
            <a:r>
              <a:rPr kumimoji="0" sz="1100" b="1" i="0" u="none" strike="noStrike" kern="0" cap="none" spc="55" normalizeH="0" baseline="0" noProof="0" dirty="0">
                <a:ln>
                  <a:noFill/>
                </a:ln>
                <a:solidFill>
                  <a:srgbClr val="FF0000"/>
                </a:solidFill>
                <a:effectLst/>
                <a:uLnTx/>
                <a:uFillTx/>
                <a:latin typeface="Arial"/>
                <a:cs typeface="Arial"/>
              </a:rPr>
              <a:t> </a:t>
            </a:r>
            <a:r>
              <a:rPr kumimoji="0" sz="1100" b="1" i="0" u="none" strike="noStrike" kern="0" cap="none" spc="-20" normalizeH="0" baseline="0" noProof="0" dirty="0">
                <a:ln>
                  <a:noFill/>
                </a:ln>
                <a:solidFill>
                  <a:srgbClr val="FF0000"/>
                </a:solidFill>
                <a:effectLst/>
                <a:uLnTx/>
                <a:uFillTx/>
                <a:latin typeface="Arial"/>
                <a:cs typeface="Arial"/>
              </a:rPr>
              <a:t>$250</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9" name="object 9"/>
          <p:cNvSpPr txBox="1"/>
          <p:nvPr/>
        </p:nvSpPr>
        <p:spPr>
          <a:xfrm>
            <a:off x="2679367" y="3702935"/>
            <a:ext cx="684530" cy="198120"/>
          </a:xfrm>
          <a:prstGeom prst="rect">
            <a:avLst/>
          </a:prstGeom>
        </p:spPr>
        <p:txBody>
          <a:bodyPr vert="horz" wrap="square" lIns="0" tIns="16510" rIns="0" bIns="0" rtlCol="0">
            <a:spAutoFit/>
          </a:bodyPr>
          <a:lstStyle/>
          <a:p>
            <a:pPr marL="12700" marR="0" lvl="0" indent="0" defTabSz="914400" eaLnBrk="1" fontAlgn="auto" latinLnBrk="0" hangingPunct="1">
              <a:lnSpc>
                <a:spcPct val="100000"/>
              </a:lnSpc>
              <a:spcBef>
                <a:spcPts val="130"/>
              </a:spcBef>
              <a:spcAft>
                <a:spcPts val="0"/>
              </a:spcAft>
              <a:buClrTx/>
              <a:buSzTx/>
              <a:buFontTx/>
              <a:buNone/>
              <a:tabLst/>
              <a:defRPr/>
            </a:pPr>
            <a:r>
              <a:rPr kumimoji="0" sz="1100" b="1" i="0" u="none" strike="noStrike" kern="0" cap="none" spc="-10" normalizeH="0" baseline="0" noProof="0" dirty="0">
                <a:ln>
                  <a:noFill/>
                </a:ln>
                <a:solidFill>
                  <a:srgbClr val="FFFFFF"/>
                </a:solidFill>
                <a:effectLst/>
                <a:uLnTx/>
                <a:uFillTx/>
                <a:latin typeface="Arial"/>
                <a:cs typeface="Arial"/>
              </a:rPr>
              <a:t>Concepto</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10" name="object 10"/>
          <p:cNvSpPr txBox="1"/>
          <p:nvPr/>
        </p:nvSpPr>
        <p:spPr>
          <a:xfrm>
            <a:off x="3709005" y="3702935"/>
            <a:ext cx="534035" cy="198120"/>
          </a:xfrm>
          <a:prstGeom prst="rect">
            <a:avLst/>
          </a:prstGeom>
        </p:spPr>
        <p:txBody>
          <a:bodyPr vert="horz" wrap="square" lIns="0" tIns="16510" rIns="0" bIns="0" rtlCol="0">
            <a:spAutoFit/>
          </a:bodyPr>
          <a:lstStyle/>
          <a:p>
            <a:pPr marL="12700" marR="0" lvl="0" indent="0" defTabSz="914400" eaLnBrk="1" fontAlgn="auto" latinLnBrk="0" hangingPunct="1">
              <a:lnSpc>
                <a:spcPct val="100000"/>
              </a:lnSpc>
              <a:spcBef>
                <a:spcPts val="130"/>
              </a:spcBef>
              <a:spcAft>
                <a:spcPts val="0"/>
              </a:spcAft>
              <a:buClrTx/>
              <a:buSzTx/>
              <a:buFontTx/>
              <a:buNone/>
              <a:tabLst/>
              <a:defRPr/>
            </a:pPr>
            <a:r>
              <a:rPr kumimoji="0" sz="1100" b="1" i="0" u="none" strike="noStrike" kern="0" cap="none" spc="-10" normalizeH="0" baseline="0" noProof="0" dirty="0">
                <a:ln>
                  <a:noFill/>
                </a:ln>
                <a:solidFill>
                  <a:srgbClr val="FFFFFF"/>
                </a:solidFill>
                <a:effectLst/>
                <a:uLnTx/>
                <a:uFillTx/>
                <a:latin typeface="Arial"/>
                <a:cs typeface="Arial"/>
              </a:rPr>
              <a:t>Importe</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11" name="object 11"/>
          <p:cNvSpPr txBox="1"/>
          <p:nvPr/>
        </p:nvSpPr>
        <p:spPr>
          <a:xfrm>
            <a:off x="2307240" y="3884990"/>
            <a:ext cx="635635" cy="388620"/>
          </a:xfrm>
          <a:prstGeom prst="rect">
            <a:avLst/>
          </a:prstGeom>
        </p:spPr>
        <p:txBody>
          <a:bodyPr vert="horz" wrap="square" lIns="0" tIns="26034" rIns="0" bIns="0" rtlCol="0">
            <a:spAutoFit/>
          </a:bodyPr>
          <a:lstStyle/>
          <a:p>
            <a:pPr marL="8255" marR="0" lvl="0" indent="0" algn="ctr" defTabSz="914400" eaLnBrk="1" fontAlgn="auto" latinLnBrk="0" hangingPunct="1">
              <a:lnSpc>
                <a:spcPct val="100000"/>
              </a:lnSpc>
              <a:spcBef>
                <a:spcPts val="204"/>
              </a:spcBef>
              <a:spcAft>
                <a:spcPts val="0"/>
              </a:spcAft>
              <a:buClrTx/>
              <a:buSzTx/>
              <a:buFontTx/>
              <a:buNone/>
              <a:tabLst/>
              <a:defRPr/>
            </a:pPr>
            <a:r>
              <a:rPr kumimoji="0" sz="1100" b="0" i="0" u="none" strike="noStrike" kern="0" cap="none" spc="-25" normalizeH="0" baseline="0" noProof="0" dirty="0">
                <a:ln>
                  <a:noFill/>
                </a:ln>
                <a:solidFill>
                  <a:sysClr val="windowText" lastClr="000000"/>
                </a:solidFill>
                <a:effectLst/>
                <a:uLnTx/>
                <a:uFillTx/>
                <a:latin typeface="Arial"/>
                <a:cs typeface="Arial"/>
              </a:rPr>
              <a:t>SD</a:t>
            </a:r>
            <a:endParaRPr kumimoji="0" sz="1100" b="0" i="0" u="none" strike="noStrike" kern="0" cap="none" spc="0" normalizeH="0" baseline="0" noProof="0">
              <a:ln>
                <a:noFill/>
              </a:ln>
              <a:solidFill>
                <a:sysClr val="windowText" lastClr="000000"/>
              </a:solidFill>
              <a:effectLst/>
              <a:uLnTx/>
              <a:uFillTx/>
              <a:latin typeface="Arial"/>
              <a:cs typeface="Arial"/>
            </a:endParaRPr>
          </a:p>
          <a:p>
            <a:pPr marL="12700" marR="0" lvl="0" indent="0" defTabSz="914400" eaLnBrk="1" fontAlgn="auto" latinLnBrk="0" hangingPunct="1">
              <a:lnSpc>
                <a:spcPct val="100000"/>
              </a:lnSpc>
              <a:spcBef>
                <a:spcPts val="110"/>
              </a:spcBef>
              <a:spcAft>
                <a:spcPts val="0"/>
              </a:spcAft>
              <a:buClrTx/>
              <a:buSzTx/>
              <a:buFontTx/>
              <a:buNone/>
              <a:tabLst/>
              <a:defRPr/>
            </a:pPr>
            <a:r>
              <a:rPr kumimoji="0" sz="1100" b="0" i="0" u="none" strike="noStrike" kern="0" cap="none" spc="0" normalizeH="0" baseline="0" noProof="0" dirty="0">
                <a:ln>
                  <a:noFill/>
                </a:ln>
                <a:solidFill>
                  <a:sysClr val="windowText" lastClr="000000"/>
                </a:solidFill>
                <a:effectLst/>
                <a:uLnTx/>
                <a:uFillTx/>
                <a:latin typeface="Arial"/>
                <a:cs typeface="Arial"/>
              </a:rPr>
              <a:t>(x)</a:t>
            </a:r>
            <a:r>
              <a:rPr kumimoji="0" sz="1100" b="0" i="0" u="none" strike="noStrike" kern="0" cap="none" spc="60" normalizeH="0" baseline="0" noProof="0" dirty="0">
                <a:ln>
                  <a:noFill/>
                </a:ln>
                <a:solidFill>
                  <a:sysClr val="windowText" lastClr="000000"/>
                </a:solidFill>
                <a:effectLst/>
                <a:uLnTx/>
                <a:uFillTx/>
                <a:latin typeface="Arial"/>
                <a:cs typeface="Arial"/>
              </a:rPr>
              <a:t> </a:t>
            </a:r>
            <a:r>
              <a:rPr kumimoji="0" sz="1100" b="0" i="0" u="none" strike="noStrike" kern="0" cap="none" spc="-10" normalizeH="0" baseline="0" noProof="0" dirty="0">
                <a:ln>
                  <a:noFill/>
                </a:ln>
                <a:solidFill>
                  <a:sysClr val="windowText" lastClr="000000"/>
                </a:solidFill>
                <a:effectLst/>
                <a:uLnTx/>
                <a:uFillTx/>
                <a:latin typeface="Arial"/>
                <a:cs typeface="Arial"/>
              </a:rPr>
              <a:t>Factor</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12" name="object 12"/>
          <p:cNvSpPr txBox="1"/>
          <p:nvPr/>
        </p:nvSpPr>
        <p:spPr>
          <a:xfrm>
            <a:off x="3918946" y="3884990"/>
            <a:ext cx="448309" cy="388620"/>
          </a:xfrm>
          <a:prstGeom prst="rect">
            <a:avLst/>
          </a:prstGeom>
        </p:spPr>
        <p:txBody>
          <a:bodyPr vert="horz" wrap="square" lIns="0" tIns="26034" rIns="0" bIns="0" rtlCol="0">
            <a:spAutoFit/>
          </a:bodyPr>
          <a:lstStyle/>
          <a:p>
            <a:pPr marL="12700" marR="0" lvl="0" indent="0" defTabSz="914400" eaLnBrk="1" fontAlgn="auto" latinLnBrk="0" hangingPunct="1">
              <a:lnSpc>
                <a:spcPct val="100000"/>
              </a:lnSpc>
              <a:spcBef>
                <a:spcPts val="204"/>
              </a:spcBef>
              <a:spcAft>
                <a:spcPts val="0"/>
              </a:spcAft>
              <a:buClrTx/>
              <a:buSzTx/>
              <a:buFontTx/>
              <a:buNone/>
              <a:tabLst/>
              <a:defRPr/>
            </a:pPr>
            <a:r>
              <a:rPr kumimoji="0" sz="1100" b="0" i="0" u="none" strike="noStrike" kern="0" cap="none" spc="-10" normalizeH="0" baseline="0" noProof="0" dirty="0">
                <a:ln>
                  <a:noFill/>
                </a:ln>
                <a:solidFill>
                  <a:sysClr val="windowText" lastClr="000000"/>
                </a:solidFill>
                <a:effectLst/>
                <a:uLnTx/>
                <a:uFillTx/>
                <a:latin typeface="Arial"/>
                <a:cs typeface="Arial"/>
              </a:rPr>
              <a:t>250.00</a:t>
            </a:r>
            <a:endParaRPr kumimoji="0" sz="1100" b="0" i="0" u="none" strike="noStrike" kern="0" cap="none" spc="0" normalizeH="0" baseline="0" noProof="0">
              <a:ln>
                <a:noFill/>
              </a:ln>
              <a:solidFill>
                <a:sysClr val="windowText" lastClr="000000"/>
              </a:solidFill>
              <a:effectLst/>
              <a:uLnTx/>
              <a:uFillTx/>
              <a:latin typeface="Arial"/>
              <a:cs typeface="Arial"/>
            </a:endParaRPr>
          </a:p>
          <a:p>
            <a:pPr marL="12700" marR="0" lvl="0" indent="0" defTabSz="914400" eaLnBrk="1" fontAlgn="auto" latinLnBrk="0" hangingPunct="1">
              <a:lnSpc>
                <a:spcPct val="100000"/>
              </a:lnSpc>
              <a:spcBef>
                <a:spcPts val="110"/>
              </a:spcBef>
              <a:spcAft>
                <a:spcPts val="0"/>
              </a:spcAft>
              <a:buClrTx/>
              <a:buSzTx/>
              <a:buFontTx/>
              <a:buNone/>
              <a:tabLst/>
              <a:defRPr/>
            </a:pPr>
            <a:r>
              <a:rPr kumimoji="0" sz="1100" b="0" i="0" u="none" strike="noStrike" kern="0" cap="none" spc="-10" normalizeH="0" baseline="0" noProof="0" dirty="0">
                <a:ln>
                  <a:noFill/>
                </a:ln>
                <a:solidFill>
                  <a:sysClr val="windowText" lastClr="000000"/>
                </a:solidFill>
                <a:effectLst/>
                <a:uLnTx/>
                <a:uFillTx/>
                <a:latin typeface="Arial"/>
                <a:cs typeface="Arial"/>
              </a:rPr>
              <a:t>1.0521</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13" name="object 13"/>
          <p:cNvSpPr txBox="1"/>
          <p:nvPr/>
        </p:nvSpPr>
        <p:spPr>
          <a:xfrm>
            <a:off x="2288189" y="4267135"/>
            <a:ext cx="558165" cy="198120"/>
          </a:xfrm>
          <a:prstGeom prst="rect">
            <a:avLst/>
          </a:prstGeom>
        </p:spPr>
        <p:txBody>
          <a:bodyPr vert="horz" wrap="square" lIns="0" tIns="16510" rIns="0" bIns="0" rtlCol="0">
            <a:spAutoFit/>
          </a:bodyPr>
          <a:lstStyle/>
          <a:p>
            <a:pPr marL="12700" marR="0" lvl="0" indent="0" defTabSz="914400" eaLnBrk="1" fontAlgn="auto" latinLnBrk="0" hangingPunct="1">
              <a:lnSpc>
                <a:spcPct val="100000"/>
              </a:lnSpc>
              <a:spcBef>
                <a:spcPts val="130"/>
              </a:spcBef>
              <a:spcAft>
                <a:spcPts val="0"/>
              </a:spcAft>
              <a:buClrTx/>
              <a:buSzTx/>
              <a:buFontTx/>
              <a:buNone/>
              <a:tabLst/>
              <a:defRPr/>
            </a:pPr>
            <a:r>
              <a:rPr kumimoji="0" sz="1100" b="1" i="0" u="none" strike="noStrike" kern="0" cap="none" spc="0" normalizeH="0" baseline="0" noProof="0" dirty="0">
                <a:ln>
                  <a:noFill/>
                </a:ln>
                <a:solidFill>
                  <a:sysClr val="windowText" lastClr="000000"/>
                </a:solidFill>
                <a:effectLst/>
                <a:uLnTx/>
                <a:uFillTx/>
                <a:latin typeface="Arial"/>
                <a:cs typeface="Arial"/>
              </a:rPr>
              <a:t>(=)</a:t>
            </a:r>
            <a:r>
              <a:rPr kumimoji="0" sz="1100" b="1" i="0" u="none" strike="noStrike" kern="0" cap="none" spc="120" normalizeH="0" baseline="0" noProof="0" dirty="0">
                <a:ln>
                  <a:noFill/>
                </a:ln>
                <a:solidFill>
                  <a:sysClr val="windowText" lastClr="000000"/>
                </a:solidFill>
                <a:effectLst/>
                <a:uLnTx/>
                <a:uFillTx/>
                <a:latin typeface="Arial"/>
                <a:cs typeface="Arial"/>
              </a:rPr>
              <a:t> </a:t>
            </a:r>
            <a:r>
              <a:rPr kumimoji="0" sz="1100" b="1" i="0" u="none" strike="noStrike" kern="0" cap="none" spc="-25" normalizeH="0" baseline="0" noProof="0" dirty="0">
                <a:ln>
                  <a:noFill/>
                </a:ln>
                <a:solidFill>
                  <a:sysClr val="windowText" lastClr="000000"/>
                </a:solidFill>
                <a:effectLst/>
                <a:uLnTx/>
                <a:uFillTx/>
                <a:latin typeface="Arial"/>
                <a:cs typeface="Arial"/>
              </a:rPr>
              <a:t>SBC</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14" name="object 14"/>
          <p:cNvSpPr txBox="1"/>
          <p:nvPr/>
        </p:nvSpPr>
        <p:spPr>
          <a:xfrm>
            <a:off x="3585301" y="4267135"/>
            <a:ext cx="782320" cy="198120"/>
          </a:xfrm>
          <a:prstGeom prst="rect">
            <a:avLst/>
          </a:prstGeom>
        </p:spPr>
        <p:txBody>
          <a:bodyPr vert="horz" wrap="square" lIns="0" tIns="16510" rIns="0" bIns="0" rtlCol="0">
            <a:spAutoFit/>
          </a:bodyPr>
          <a:lstStyle/>
          <a:p>
            <a:pPr marL="12700" marR="0" lvl="0" indent="0" defTabSz="914400" eaLnBrk="1" fontAlgn="auto" latinLnBrk="0" hangingPunct="1">
              <a:lnSpc>
                <a:spcPct val="100000"/>
              </a:lnSpc>
              <a:spcBef>
                <a:spcPts val="130"/>
              </a:spcBef>
              <a:spcAft>
                <a:spcPts val="0"/>
              </a:spcAft>
              <a:buClrTx/>
              <a:buSzTx/>
              <a:buFontTx/>
              <a:buNone/>
              <a:tabLst>
                <a:tab pos="346075" algn="l"/>
              </a:tabLst>
              <a:defRPr/>
            </a:pPr>
            <a:r>
              <a:rPr kumimoji="0" sz="1100" b="1" i="0" u="none" strike="noStrike" kern="0" cap="none" spc="-50" normalizeH="0" baseline="0" noProof="0" dirty="0">
                <a:ln>
                  <a:noFill/>
                </a:ln>
                <a:solidFill>
                  <a:sysClr val="windowText" lastClr="000000"/>
                </a:solidFill>
                <a:effectLst/>
                <a:uLnTx/>
                <a:uFillTx/>
                <a:latin typeface="Arial"/>
                <a:cs typeface="Arial"/>
              </a:rPr>
              <a:t>$</a:t>
            </a:r>
            <a:r>
              <a:rPr kumimoji="0" sz="1100" b="1" i="0" u="none" strike="noStrike" kern="0" cap="none" spc="0" normalizeH="0" baseline="0" noProof="0" dirty="0">
                <a:ln>
                  <a:noFill/>
                </a:ln>
                <a:solidFill>
                  <a:sysClr val="windowText" lastClr="000000"/>
                </a:solidFill>
                <a:effectLst/>
                <a:uLnTx/>
                <a:uFillTx/>
                <a:latin typeface="Arial"/>
                <a:cs typeface="Arial"/>
              </a:rPr>
              <a:t>	</a:t>
            </a:r>
            <a:r>
              <a:rPr kumimoji="0" sz="1100" b="1" i="0" u="none" strike="noStrike" kern="0" cap="none" spc="-10" normalizeH="0" baseline="0" noProof="0" dirty="0">
                <a:ln>
                  <a:noFill/>
                </a:ln>
                <a:solidFill>
                  <a:sysClr val="windowText" lastClr="000000"/>
                </a:solidFill>
                <a:effectLst/>
                <a:uLnTx/>
                <a:uFillTx/>
                <a:latin typeface="Arial"/>
                <a:cs typeface="Arial"/>
              </a:rPr>
              <a:t>263.01</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graphicFrame>
        <p:nvGraphicFramePr>
          <p:cNvPr id="15" name="object 15"/>
          <p:cNvGraphicFramePr>
            <a:graphicFrameLocks noGrp="1"/>
          </p:cNvGraphicFramePr>
          <p:nvPr/>
        </p:nvGraphicFramePr>
        <p:xfrm>
          <a:off x="1666779" y="2578029"/>
          <a:ext cx="8014966" cy="191135"/>
        </p:xfrm>
        <a:graphic>
          <a:graphicData uri="http://schemas.openxmlformats.org/drawingml/2006/table">
            <a:tbl>
              <a:tblPr firstRow="1" bandRow="1">
                <a:tableStyleId>{2D5ABB26-0587-4C30-8999-92F81FD0307C}</a:tableStyleId>
              </a:tblPr>
              <a:tblGrid>
                <a:gridCol w="834390">
                  <a:extLst>
                    <a:ext uri="{9D8B030D-6E8A-4147-A177-3AD203B41FA5}">
                      <a16:colId xmlns:a16="http://schemas.microsoft.com/office/drawing/2014/main" val="20000"/>
                    </a:ext>
                  </a:extLst>
                </a:gridCol>
                <a:gridCol w="1020445">
                  <a:extLst>
                    <a:ext uri="{9D8B030D-6E8A-4147-A177-3AD203B41FA5}">
                      <a16:colId xmlns:a16="http://schemas.microsoft.com/office/drawing/2014/main" val="20001"/>
                    </a:ext>
                  </a:extLst>
                </a:gridCol>
                <a:gridCol w="896619">
                  <a:extLst>
                    <a:ext uri="{9D8B030D-6E8A-4147-A177-3AD203B41FA5}">
                      <a16:colId xmlns:a16="http://schemas.microsoft.com/office/drawing/2014/main" val="20002"/>
                    </a:ext>
                  </a:extLst>
                </a:gridCol>
                <a:gridCol w="2746374">
                  <a:extLst>
                    <a:ext uri="{9D8B030D-6E8A-4147-A177-3AD203B41FA5}">
                      <a16:colId xmlns:a16="http://schemas.microsoft.com/office/drawing/2014/main" val="20003"/>
                    </a:ext>
                  </a:extLst>
                </a:gridCol>
                <a:gridCol w="1678304">
                  <a:extLst>
                    <a:ext uri="{9D8B030D-6E8A-4147-A177-3AD203B41FA5}">
                      <a16:colId xmlns:a16="http://schemas.microsoft.com/office/drawing/2014/main" val="20004"/>
                    </a:ext>
                  </a:extLst>
                </a:gridCol>
                <a:gridCol w="838834">
                  <a:extLst>
                    <a:ext uri="{9D8B030D-6E8A-4147-A177-3AD203B41FA5}">
                      <a16:colId xmlns:a16="http://schemas.microsoft.com/office/drawing/2014/main" val="20005"/>
                    </a:ext>
                  </a:extLst>
                </a:gridCol>
              </a:tblGrid>
              <a:tr h="191135">
                <a:tc>
                  <a:txBody>
                    <a:bodyPr/>
                    <a:lstStyle/>
                    <a:p>
                      <a:pPr>
                        <a:lnSpc>
                          <a:spcPct val="100000"/>
                        </a:lnSpc>
                      </a:pPr>
                      <a:endParaRPr sz="1100">
                        <a:latin typeface="Times New Roman"/>
                        <a:cs typeface="Times New Roman"/>
                      </a:endParaRPr>
                    </a:p>
                  </a:txBody>
                  <a:tcPr marL="0" marR="0" marT="0" marB="0">
                    <a:lnR w="9525">
                      <a:solidFill>
                        <a:srgbClr val="000000"/>
                      </a:solidFill>
                      <a:prstDash val="solid"/>
                    </a:lnR>
                  </a:tcPr>
                </a:tc>
                <a:tc>
                  <a:txBody>
                    <a:bodyPr/>
                    <a:lstStyle/>
                    <a:p>
                      <a:pPr marL="147320">
                        <a:lnSpc>
                          <a:spcPct val="100000"/>
                        </a:lnSpc>
                        <a:spcBef>
                          <a:spcPts val="65"/>
                        </a:spcBef>
                      </a:pPr>
                      <a:r>
                        <a:rPr sz="1100" b="1" spc="-10" dirty="0">
                          <a:solidFill>
                            <a:srgbClr val="FFFFFF"/>
                          </a:solidFill>
                          <a:latin typeface="Arial"/>
                          <a:cs typeface="Arial"/>
                        </a:rPr>
                        <a:t>Prestación</a:t>
                      </a:r>
                      <a:endParaRPr sz="1100">
                        <a:latin typeface="Arial"/>
                        <a:cs typeface="Arial"/>
                      </a:endParaRPr>
                    </a:p>
                  </a:txBody>
                  <a:tcPr marL="0" marR="0" marT="825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001F5F"/>
                    </a:solidFill>
                  </a:tcPr>
                </a:tc>
                <a:tc>
                  <a:txBody>
                    <a:bodyPr/>
                    <a:lstStyle/>
                    <a:p>
                      <a:pPr marL="33655">
                        <a:lnSpc>
                          <a:spcPct val="100000"/>
                        </a:lnSpc>
                        <a:spcBef>
                          <a:spcPts val="65"/>
                        </a:spcBef>
                      </a:pPr>
                      <a:r>
                        <a:rPr sz="1100" b="1" dirty="0">
                          <a:solidFill>
                            <a:srgbClr val="FFFFFF"/>
                          </a:solidFill>
                          <a:latin typeface="Arial"/>
                          <a:cs typeface="Arial"/>
                        </a:rPr>
                        <a:t>Días</a:t>
                      </a:r>
                      <a:r>
                        <a:rPr sz="1100" b="1" spc="-30" dirty="0">
                          <a:solidFill>
                            <a:srgbClr val="FFFFFF"/>
                          </a:solidFill>
                          <a:latin typeface="Arial"/>
                          <a:cs typeface="Arial"/>
                        </a:rPr>
                        <a:t> </a:t>
                      </a:r>
                      <a:r>
                        <a:rPr sz="1100" b="1" dirty="0">
                          <a:solidFill>
                            <a:srgbClr val="FFFFFF"/>
                          </a:solidFill>
                          <a:latin typeface="Arial"/>
                          <a:cs typeface="Arial"/>
                        </a:rPr>
                        <a:t>a</a:t>
                      </a:r>
                      <a:r>
                        <a:rPr sz="1100" b="1" spc="-25" dirty="0">
                          <a:solidFill>
                            <a:srgbClr val="FFFFFF"/>
                          </a:solidFill>
                          <a:latin typeface="Arial"/>
                          <a:cs typeface="Arial"/>
                        </a:rPr>
                        <a:t> </a:t>
                      </a:r>
                      <a:r>
                        <a:rPr sz="1100" b="1" spc="-10" dirty="0">
                          <a:solidFill>
                            <a:srgbClr val="FFFFFF"/>
                          </a:solidFill>
                          <a:latin typeface="Arial"/>
                          <a:cs typeface="Arial"/>
                        </a:rPr>
                        <a:t>pagar</a:t>
                      </a:r>
                      <a:endParaRPr sz="1100">
                        <a:latin typeface="Arial"/>
                        <a:cs typeface="Arial"/>
                      </a:endParaRPr>
                    </a:p>
                  </a:txBody>
                  <a:tcPr marL="0" marR="0" marT="8255" marB="0">
                    <a:lnL w="9525">
                      <a:solidFill>
                        <a:srgbClr val="000000"/>
                      </a:solidFill>
                      <a:prstDash val="solid"/>
                    </a:lnL>
                    <a:lnR w="12700">
                      <a:solidFill>
                        <a:srgbClr val="000000"/>
                      </a:solidFill>
                      <a:prstDash val="solid"/>
                    </a:lnR>
                    <a:lnT w="9525">
                      <a:solidFill>
                        <a:srgbClr val="000000"/>
                      </a:solidFill>
                      <a:prstDash val="solid"/>
                    </a:lnT>
                    <a:lnB w="9525">
                      <a:solidFill>
                        <a:srgbClr val="000000"/>
                      </a:solidFill>
                      <a:prstDash val="solid"/>
                    </a:lnB>
                    <a:solidFill>
                      <a:srgbClr val="001F5F"/>
                    </a:solidFill>
                  </a:tcPr>
                </a:tc>
                <a:tc>
                  <a:txBody>
                    <a:bodyPr/>
                    <a:lstStyle/>
                    <a:p>
                      <a:pPr marL="1905" algn="ctr">
                        <a:lnSpc>
                          <a:spcPct val="100000"/>
                        </a:lnSpc>
                        <a:spcBef>
                          <a:spcPts val="65"/>
                        </a:spcBef>
                      </a:pPr>
                      <a:r>
                        <a:rPr sz="1100" b="1" spc="-10" dirty="0">
                          <a:solidFill>
                            <a:srgbClr val="FFFFFF"/>
                          </a:solidFill>
                          <a:latin typeface="Arial"/>
                          <a:cs typeface="Arial"/>
                        </a:rPr>
                        <a:t>Fórmula</a:t>
                      </a:r>
                      <a:endParaRPr sz="1100">
                        <a:latin typeface="Arial"/>
                        <a:cs typeface="Arial"/>
                      </a:endParaRPr>
                    </a:p>
                  </a:txBody>
                  <a:tcPr marL="0" marR="0" marT="8255" marB="0">
                    <a:lnL w="12700">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001F5F"/>
                    </a:solidFill>
                  </a:tcPr>
                </a:tc>
                <a:tc>
                  <a:txBody>
                    <a:bodyPr/>
                    <a:lstStyle/>
                    <a:p>
                      <a:pPr marL="462280">
                        <a:lnSpc>
                          <a:spcPct val="100000"/>
                        </a:lnSpc>
                        <a:spcBef>
                          <a:spcPts val="65"/>
                        </a:spcBef>
                      </a:pPr>
                      <a:r>
                        <a:rPr sz="1100" b="1" spc="-10" dirty="0">
                          <a:solidFill>
                            <a:srgbClr val="FFFFFF"/>
                          </a:solidFill>
                          <a:latin typeface="Arial"/>
                          <a:cs typeface="Arial"/>
                        </a:rPr>
                        <a:t>Sustitución</a:t>
                      </a:r>
                      <a:endParaRPr sz="1100">
                        <a:latin typeface="Arial"/>
                        <a:cs typeface="Arial"/>
                      </a:endParaRPr>
                    </a:p>
                  </a:txBody>
                  <a:tcPr marL="0" marR="0" marT="825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001F5F"/>
                    </a:solidFill>
                  </a:tcPr>
                </a:tc>
                <a:tc>
                  <a:txBody>
                    <a:bodyPr/>
                    <a:lstStyle/>
                    <a:p>
                      <a:pPr marL="204470">
                        <a:lnSpc>
                          <a:spcPct val="100000"/>
                        </a:lnSpc>
                        <a:spcBef>
                          <a:spcPts val="65"/>
                        </a:spcBef>
                      </a:pPr>
                      <a:r>
                        <a:rPr sz="1100" b="1" spc="-10" dirty="0">
                          <a:solidFill>
                            <a:srgbClr val="FFFFFF"/>
                          </a:solidFill>
                          <a:latin typeface="Arial"/>
                          <a:cs typeface="Arial"/>
                        </a:rPr>
                        <a:t>Factor</a:t>
                      </a:r>
                      <a:endParaRPr sz="1100">
                        <a:latin typeface="Arial"/>
                        <a:cs typeface="Arial"/>
                      </a:endParaRPr>
                    </a:p>
                  </a:txBody>
                  <a:tcPr marL="0" marR="0" marT="825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001F5F"/>
                    </a:solidFill>
                  </a:tcPr>
                </a:tc>
                <a:extLst>
                  <a:ext uri="{0D108BD9-81ED-4DB2-BD59-A6C34878D82A}">
                    <a16:rowId xmlns:a16="http://schemas.microsoft.com/office/drawing/2014/main" val="10000"/>
                  </a:ext>
                </a:extLst>
              </a:tr>
            </a:tbl>
          </a:graphicData>
        </a:graphic>
      </p:graphicFrame>
      <p:graphicFrame>
        <p:nvGraphicFramePr>
          <p:cNvPr id="16" name="object 16"/>
          <p:cNvGraphicFramePr>
            <a:graphicFrameLocks noGrp="1"/>
          </p:cNvGraphicFramePr>
          <p:nvPr/>
        </p:nvGraphicFramePr>
        <p:xfrm>
          <a:off x="2269139" y="2792347"/>
          <a:ext cx="8020046" cy="731520"/>
        </p:xfrm>
        <a:graphic>
          <a:graphicData uri="http://schemas.openxmlformats.org/drawingml/2006/table">
            <a:tbl>
              <a:tblPr firstRow="1" bandRow="1">
                <a:tableStyleId>{2D5ABB26-0587-4C30-8999-92F81FD0307C}</a:tableStyleId>
              </a:tblPr>
              <a:tblGrid>
                <a:gridCol w="1851025">
                  <a:extLst>
                    <a:ext uri="{9D8B030D-6E8A-4147-A177-3AD203B41FA5}">
                      <a16:colId xmlns:a16="http://schemas.microsoft.com/office/drawing/2014/main" val="20000"/>
                    </a:ext>
                  </a:extLst>
                </a:gridCol>
                <a:gridCol w="906144">
                  <a:extLst>
                    <a:ext uri="{9D8B030D-6E8A-4147-A177-3AD203B41FA5}">
                      <a16:colId xmlns:a16="http://schemas.microsoft.com/office/drawing/2014/main" val="20001"/>
                    </a:ext>
                  </a:extLst>
                </a:gridCol>
                <a:gridCol w="2764789">
                  <a:extLst>
                    <a:ext uri="{9D8B030D-6E8A-4147-A177-3AD203B41FA5}">
                      <a16:colId xmlns:a16="http://schemas.microsoft.com/office/drawing/2014/main" val="20002"/>
                    </a:ext>
                  </a:extLst>
                </a:gridCol>
                <a:gridCol w="1659254">
                  <a:extLst>
                    <a:ext uri="{9D8B030D-6E8A-4147-A177-3AD203B41FA5}">
                      <a16:colId xmlns:a16="http://schemas.microsoft.com/office/drawing/2014/main" val="20003"/>
                    </a:ext>
                  </a:extLst>
                </a:gridCol>
                <a:gridCol w="838834">
                  <a:extLst>
                    <a:ext uri="{9D8B030D-6E8A-4147-A177-3AD203B41FA5}">
                      <a16:colId xmlns:a16="http://schemas.microsoft.com/office/drawing/2014/main" val="20004"/>
                    </a:ext>
                  </a:extLst>
                </a:gridCol>
              </a:tblGrid>
              <a:tr h="170815">
                <a:tc>
                  <a:txBody>
                    <a:bodyPr/>
                    <a:lstStyle/>
                    <a:p>
                      <a:pPr marL="629285">
                        <a:lnSpc>
                          <a:spcPts val="1245"/>
                        </a:lnSpc>
                      </a:pPr>
                      <a:r>
                        <a:rPr sz="1100" dirty="0">
                          <a:latin typeface="Arial"/>
                          <a:cs typeface="Arial"/>
                        </a:rPr>
                        <a:t>(+)</a:t>
                      </a:r>
                      <a:r>
                        <a:rPr sz="1100" spc="120" dirty="0">
                          <a:latin typeface="Arial"/>
                          <a:cs typeface="Arial"/>
                        </a:rPr>
                        <a:t> </a:t>
                      </a:r>
                      <a:r>
                        <a:rPr sz="1100" spc="-25" dirty="0">
                          <a:latin typeface="Arial"/>
                          <a:cs typeface="Arial"/>
                        </a:rPr>
                        <a:t>SD</a:t>
                      </a:r>
                      <a:endParaRPr sz="1100">
                        <a:latin typeface="Arial"/>
                        <a:cs typeface="Arial"/>
                      </a:endParaRPr>
                    </a:p>
                  </a:txBody>
                  <a:tcPr marL="0" marR="0" marT="0" marB="0">
                    <a:solidFill>
                      <a:srgbClr val="FFFFFF"/>
                    </a:solidFill>
                  </a:tcPr>
                </a:tc>
                <a:tc>
                  <a:txBody>
                    <a:bodyPr/>
                    <a:lstStyle/>
                    <a:p>
                      <a:pPr marR="66675" algn="r">
                        <a:lnSpc>
                          <a:spcPts val="1245"/>
                        </a:lnSpc>
                      </a:pPr>
                      <a:r>
                        <a:rPr sz="1100" spc="-10" dirty="0">
                          <a:latin typeface="Arial"/>
                          <a:cs typeface="Arial"/>
                        </a:rPr>
                        <a:t>365.00</a:t>
                      </a:r>
                      <a:endParaRPr sz="1100">
                        <a:latin typeface="Arial"/>
                        <a:cs typeface="Arial"/>
                      </a:endParaRPr>
                    </a:p>
                  </a:txBody>
                  <a:tcPr marL="0" marR="0" marT="0" marB="0">
                    <a:solidFill>
                      <a:srgbClr val="FFFFFF"/>
                    </a:solidFill>
                  </a:tcPr>
                </a:tc>
                <a:tc gridSpan="3">
                  <a:txBody>
                    <a:bodyPr/>
                    <a:lstStyle/>
                    <a:p>
                      <a:pPr>
                        <a:lnSpc>
                          <a:spcPct val="100000"/>
                        </a:lnSpc>
                      </a:pPr>
                      <a:endParaRPr sz="900">
                        <a:latin typeface="Times New Roman"/>
                        <a:cs typeface="Times New Roman"/>
                      </a:endParaRPr>
                    </a:p>
                  </a:txBody>
                  <a:tcPr marL="0" marR="0" marT="0" marB="0">
                    <a:solidFill>
                      <a:srgbClr val="FFFFFF"/>
                    </a:solidFill>
                  </a:tcPr>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181610">
                <a:tc>
                  <a:txBody>
                    <a:bodyPr/>
                    <a:lstStyle/>
                    <a:p>
                      <a:pPr marL="629285">
                        <a:lnSpc>
                          <a:spcPct val="100000"/>
                        </a:lnSpc>
                        <a:spcBef>
                          <a:spcPts val="5"/>
                        </a:spcBef>
                      </a:pPr>
                      <a:r>
                        <a:rPr sz="1100" dirty="0">
                          <a:latin typeface="Arial"/>
                          <a:cs typeface="Arial"/>
                        </a:rPr>
                        <a:t>(+)</a:t>
                      </a:r>
                      <a:r>
                        <a:rPr sz="1100" spc="120" dirty="0">
                          <a:latin typeface="Arial"/>
                          <a:cs typeface="Arial"/>
                        </a:rPr>
                        <a:t> </a:t>
                      </a:r>
                      <a:r>
                        <a:rPr sz="1100" spc="-10" dirty="0">
                          <a:latin typeface="Arial"/>
                          <a:cs typeface="Arial"/>
                        </a:rPr>
                        <a:t>Aguinaldo</a:t>
                      </a:r>
                      <a:endParaRPr sz="1100">
                        <a:latin typeface="Arial"/>
                        <a:cs typeface="Arial"/>
                      </a:endParaRPr>
                    </a:p>
                  </a:txBody>
                  <a:tcPr marL="0" marR="0" marT="635" marB="0">
                    <a:solidFill>
                      <a:srgbClr val="FFFFFF"/>
                    </a:solidFill>
                  </a:tcPr>
                </a:tc>
                <a:tc>
                  <a:txBody>
                    <a:bodyPr/>
                    <a:lstStyle/>
                    <a:p>
                      <a:pPr marR="66675" algn="r">
                        <a:lnSpc>
                          <a:spcPct val="100000"/>
                        </a:lnSpc>
                        <a:spcBef>
                          <a:spcPts val="5"/>
                        </a:spcBef>
                      </a:pPr>
                      <a:r>
                        <a:rPr sz="1100" spc="-10" dirty="0">
                          <a:latin typeface="Arial"/>
                          <a:cs typeface="Arial"/>
                        </a:rPr>
                        <a:t>15.00</a:t>
                      </a:r>
                      <a:endParaRPr sz="1100">
                        <a:latin typeface="Arial"/>
                        <a:cs typeface="Arial"/>
                      </a:endParaRPr>
                    </a:p>
                  </a:txBody>
                  <a:tcPr marL="0" marR="0" marT="635" marB="0">
                    <a:solidFill>
                      <a:srgbClr val="FFFFFF"/>
                    </a:solidFill>
                  </a:tcPr>
                </a:tc>
                <a:tc>
                  <a:txBody>
                    <a:bodyPr/>
                    <a:lstStyle/>
                    <a:p>
                      <a:pPr>
                        <a:lnSpc>
                          <a:spcPct val="100000"/>
                        </a:lnSpc>
                      </a:pPr>
                      <a:endParaRPr sz="1000">
                        <a:latin typeface="Times New Roman"/>
                        <a:cs typeface="Times New Roman"/>
                      </a:endParaRPr>
                    </a:p>
                  </a:txBody>
                  <a:tcPr marL="0" marR="0" marT="0" marB="0">
                    <a:solidFill>
                      <a:srgbClr val="FFFFFF"/>
                    </a:solidFill>
                  </a:tcPr>
                </a:tc>
                <a:tc>
                  <a:txBody>
                    <a:bodyPr/>
                    <a:lstStyle/>
                    <a:p>
                      <a:pPr>
                        <a:lnSpc>
                          <a:spcPct val="100000"/>
                        </a:lnSpc>
                      </a:pPr>
                      <a:endParaRPr sz="1000">
                        <a:latin typeface="Times New Roman"/>
                        <a:cs typeface="Times New Roman"/>
                      </a:endParaRPr>
                    </a:p>
                  </a:txBody>
                  <a:tcPr marL="0" marR="0" marT="0" marB="0">
                    <a:solidFill>
                      <a:srgbClr val="FFFFFF"/>
                    </a:solidFill>
                  </a:tcPr>
                </a:tc>
                <a:tc>
                  <a:txBody>
                    <a:bodyPr/>
                    <a:lstStyle/>
                    <a:p>
                      <a:pPr>
                        <a:lnSpc>
                          <a:spcPct val="100000"/>
                        </a:lnSpc>
                      </a:pPr>
                      <a:endParaRPr sz="1000">
                        <a:latin typeface="Times New Roman"/>
                        <a:cs typeface="Times New Roman"/>
                      </a:endParaRPr>
                    </a:p>
                  </a:txBody>
                  <a:tcPr marL="0" marR="0" marT="0" marB="0">
                    <a:solidFill>
                      <a:srgbClr val="FFFFFF"/>
                    </a:solidFill>
                  </a:tcPr>
                </a:tc>
                <a:extLst>
                  <a:ext uri="{0D108BD9-81ED-4DB2-BD59-A6C34878D82A}">
                    <a16:rowId xmlns:a16="http://schemas.microsoft.com/office/drawing/2014/main" val="10001"/>
                  </a:ext>
                </a:extLst>
              </a:tr>
              <a:tr h="178435">
                <a:tc>
                  <a:txBody>
                    <a:bodyPr/>
                    <a:lstStyle/>
                    <a:p>
                      <a:pPr marL="629285">
                        <a:lnSpc>
                          <a:spcPts val="1300"/>
                        </a:lnSpc>
                        <a:spcBef>
                          <a:spcPts val="5"/>
                        </a:spcBef>
                      </a:pPr>
                      <a:r>
                        <a:rPr sz="1100" dirty="0">
                          <a:latin typeface="Arial"/>
                          <a:cs typeface="Arial"/>
                        </a:rPr>
                        <a:t>(+)</a:t>
                      </a:r>
                      <a:r>
                        <a:rPr sz="1100" spc="110" dirty="0">
                          <a:latin typeface="Arial"/>
                          <a:cs typeface="Arial"/>
                        </a:rPr>
                        <a:t> </a:t>
                      </a:r>
                      <a:r>
                        <a:rPr sz="1100" dirty="0">
                          <a:latin typeface="Arial"/>
                          <a:cs typeface="Arial"/>
                        </a:rPr>
                        <a:t>P.</a:t>
                      </a:r>
                      <a:r>
                        <a:rPr sz="1100" spc="5" dirty="0">
                          <a:latin typeface="Arial"/>
                          <a:cs typeface="Arial"/>
                        </a:rPr>
                        <a:t> </a:t>
                      </a:r>
                      <a:r>
                        <a:rPr sz="1100" spc="-10" dirty="0">
                          <a:latin typeface="Arial"/>
                          <a:cs typeface="Arial"/>
                        </a:rPr>
                        <a:t>vacacional</a:t>
                      </a:r>
                      <a:endParaRPr sz="1100">
                        <a:latin typeface="Arial"/>
                        <a:cs typeface="Arial"/>
                      </a:endParaRPr>
                    </a:p>
                  </a:txBody>
                  <a:tcPr marL="0" marR="0" marT="635" marB="0">
                    <a:solidFill>
                      <a:srgbClr val="FFFFFF"/>
                    </a:solidFill>
                  </a:tcPr>
                </a:tc>
                <a:tc>
                  <a:txBody>
                    <a:bodyPr/>
                    <a:lstStyle/>
                    <a:p>
                      <a:pPr algn="r">
                        <a:lnSpc>
                          <a:spcPts val="1300"/>
                        </a:lnSpc>
                        <a:spcBef>
                          <a:spcPts val="5"/>
                        </a:spcBef>
                        <a:tabLst>
                          <a:tab pos="561340" algn="l"/>
                        </a:tabLst>
                      </a:pPr>
                      <a:r>
                        <a:rPr sz="1100" u="sng" dirty="0">
                          <a:uFill>
                            <a:solidFill>
                              <a:srgbClr val="000000"/>
                            </a:solidFill>
                          </a:uFill>
                          <a:latin typeface="Arial"/>
                          <a:cs typeface="Arial"/>
                        </a:rPr>
                        <a:t>	</a:t>
                      </a:r>
                      <a:r>
                        <a:rPr sz="1100" u="sng" spc="-20" dirty="0">
                          <a:uFill>
                            <a:solidFill>
                              <a:srgbClr val="000000"/>
                            </a:solidFill>
                          </a:uFill>
                          <a:latin typeface="Arial"/>
                          <a:cs typeface="Arial"/>
                        </a:rPr>
                        <a:t>4.00</a:t>
                      </a:r>
                      <a:r>
                        <a:rPr sz="1100" u="sng" spc="500" dirty="0">
                          <a:uFill>
                            <a:solidFill>
                              <a:srgbClr val="000000"/>
                            </a:solidFill>
                          </a:uFill>
                          <a:latin typeface="Arial"/>
                          <a:cs typeface="Arial"/>
                        </a:rPr>
                        <a:t> </a:t>
                      </a:r>
                      <a:endParaRPr sz="1100">
                        <a:latin typeface="Arial"/>
                        <a:cs typeface="Arial"/>
                      </a:endParaRPr>
                    </a:p>
                  </a:txBody>
                  <a:tcPr marL="0" marR="0" marT="635" marB="0">
                    <a:solidFill>
                      <a:srgbClr val="FFFFFF"/>
                    </a:solidFill>
                  </a:tcPr>
                </a:tc>
                <a:tc>
                  <a:txBody>
                    <a:bodyPr/>
                    <a:lstStyle/>
                    <a:p>
                      <a:pPr>
                        <a:lnSpc>
                          <a:spcPct val="100000"/>
                        </a:lnSpc>
                      </a:pPr>
                      <a:endParaRPr sz="1000">
                        <a:latin typeface="Times New Roman"/>
                        <a:cs typeface="Times New Roman"/>
                      </a:endParaRPr>
                    </a:p>
                  </a:txBody>
                  <a:tcPr marL="0" marR="0" marT="0" marB="0">
                    <a:solidFill>
                      <a:srgbClr val="FFFFFF"/>
                    </a:solidFill>
                  </a:tcPr>
                </a:tc>
                <a:tc>
                  <a:txBody>
                    <a:bodyPr/>
                    <a:lstStyle/>
                    <a:p>
                      <a:pPr>
                        <a:lnSpc>
                          <a:spcPct val="100000"/>
                        </a:lnSpc>
                      </a:pPr>
                      <a:endParaRPr sz="1000">
                        <a:latin typeface="Times New Roman"/>
                        <a:cs typeface="Times New Roman"/>
                      </a:endParaRPr>
                    </a:p>
                  </a:txBody>
                  <a:tcPr marL="0" marR="0" marT="0" marB="0">
                    <a:solidFill>
                      <a:srgbClr val="FFFFFF"/>
                    </a:solidFill>
                  </a:tcPr>
                </a:tc>
                <a:tc>
                  <a:txBody>
                    <a:bodyPr/>
                    <a:lstStyle/>
                    <a:p>
                      <a:pPr>
                        <a:lnSpc>
                          <a:spcPct val="100000"/>
                        </a:lnSpc>
                      </a:pPr>
                      <a:endParaRPr sz="1000">
                        <a:latin typeface="Times New Roman"/>
                        <a:cs typeface="Times New Roman"/>
                      </a:endParaRPr>
                    </a:p>
                  </a:txBody>
                  <a:tcPr marL="0" marR="0" marT="0" marB="0">
                    <a:lnB w="19050">
                      <a:solidFill>
                        <a:srgbClr val="000000"/>
                      </a:solidFill>
                      <a:prstDash val="solid"/>
                    </a:lnB>
                    <a:solidFill>
                      <a:srgbClr val="FFFFFF"/>
                    </a:solidFill>
                  </a:tcPr>
                </a:tc>
                <a:extLst>
                  <a:ext uri="{0D108BD9-81ED-4DB2-BD59-A6C34878D82A}">
                    <a16:rowId xmlns:a16="http://schemas.microsoft.com/office/drawing/2014/main" val="10002"/>
                  </a:ext>
                </a:extLst>
              </a:tr>
              <a:tr h="200660">
                <a:tc>
                  <a:txBody>
                    <a:bodyPr/>
                    <a:lstStyle/>
                    <a:p>
                      <a:pPr marL="629285">
                        <a:lnSpc>
                          <a:spcPct val="100000"/>
                        </a:lnSpc>
                        <a:spcBef>
                          <a:spcPts val="105"/>
                        </a:spcBef>
                      </a:pPr>
                      <a:r>
                        <a:rPr sz="1100" b="1" spc="-25" dirty="0">
                          <a:latin typeface="Arial"/>
                          <a:cs typeface="Arial"/>
                        </a:rPr>
                        <a:t>(=)</a:t>
                      </a:r>
                      <a:endParaRPr sz="1100">
                        <a:latin typeface="Arial"/>
                        <a:cs typeface="Arial"/>
                      </a:endParaRPr>
                    </a:p>
                  </a:txBody>
                  <a:tcPr marL="0" marR="0" marT="13335" marB="0">
                    <a:solidFill>
                      <a:srgbClr val="FFFFFF"/>
                    </a:solidFill>
                  </a:tcPr>
                </a:tc>
                <a:tc>
                  <a:txBody>
                    <a:bodyPr/>
                    <a:lstStyle/>
                    <a:p>
                      <a:pPr marR="66675" algn="r">
                        <a:lnSpc>
                          <a:spcPct val="100000"/>
                        </a:lnSpc>
                        <a:spcBef>
                          <a:spcPts val="105"/>
                        </a:spcBef>
                      </a:pPr>
                      <a:r>
                        <a:rPr sz="1100" b="1" spc="-10" dirty="0">
                          <a:latin typeface="Arial"/>
                          <a:cs typeface="Arial"/>
                        </a:rPr>
                        <a:t>384.00</a:t>
                      </a:r>
                      <a:endParaRPr sz="1100">
                        <a:latin typeface="Arial"/>
                        <a:cs typeface="Arial"/>
                      </a:endParaRPr>
                    </a:p>
                  </a:txBody>
                  <a:tcPr marL="0" marR="0" marT="13335" marB="0">
                    <a:solidFill>
                      <a:srgbClr val="FFFFFF"/>
                    </a:solidFill>
                  </a:tcPr>
                </a:tc>
                <a:tc>
                  <a:txBody>
                    <a:bodyPr/>
                    <a:lstStyle/>
                    <a:p>
                      <a:pPr marL="541655">
                        <a:lnSpc>
                          <a:spcPct val="100000"/>
                        </a:lnSpc>
                        <a:spcBef>
                          <a:spcPts val="105"/>
                        </a:spcBef>
                      </a:pPr>
                      <a:r>
                        <a:rPr sz="1100" dirty="0">
                          <a:latin typeface="Arial"/>
                          <a:cs typeface="Arial"/>
                        </a:rPr>
                        <a:t>Días</a:t>
                      </a:r>
                      <a:r>
                        <a:rPr sz="1100" spc="-15" dirty="0">
                          <a:latin typeface="Arial"/>
                          <a:cs typeface="Arial"/>
                        </a:rPr>
                        <a:t> </a:t>
                      </a:r>
                      <a:r>
                        <a:rPr sz="1100" dirty="0">
                          <a:latin typeface="Arial"/>
                          <a:cs typeface="Arial"/>
                        </a:rPr>
                        <a:t>a</a:t>
                      </a:r>
                      <a:r>
                        <a:rPr sz="1100" spc="-70" dirty="0">
                          <a:latin typeface="Arial"/>
                          <a:cs typeface="Arial"/>
                        </a:rPr>
                        <a:t> </a:t>
                      </a:r>
                      <a:r>
                        <a:rPr sz="1100" dirty="0">
                          <a:latin typeface="Arial"/>
                          <a:cs typeface="Arial"/>
                        </a:rPr>
                        <a:t>pagar</a:t>
                      </a:r>
                      <a:r>
                        <a:rPr sz="1100" spc="-45" dirty="0">
                          <a:latin typeface="Arial"/>
                          <a:cs typeface="Arial"/>
                        </a:rPr>
                        <a:t> </a:t>
                      </a:r>
                      <a:r>
                        <a:rPr sz="1100" dirty="0">
                          <a:latin typeface="Arial"/>
                          <a:cs typeface="Arial"/>
                        </a:rPr>
                        <a:t>/</a:t>
                      </a:r>
                      <a:r>
                        <a:rPr sz="1100" spc="-60" dirty="0">
                          <a:latin typeface="Arial"/>
                          <a:cs typeface="Arial"/>
                        </a:rPr>
                        <a:t> </a:t>
                      </a:r>
                      <a:r>
                        <a:rPr sz="1100" dirty="0">
                          <a:latin typeface="Arial"/>
                          <a:cs typeface="Arial"/>
                        </a:rPr>
                        <a:t>Días</a:t>
                      </a:r>
                      <a:r>
                        <a:rPr sz="1100" spc="-15" dirty="0">
                          <a:latin typeface="Arial"/>
                          <a:cs typeface="Arial"/>
                        </a:rPr>
                        <a:t> </a:t>
                      </a:r>
                      <a:r>
                        <a:rPr sz="1100" dirty="0">
                          <a:latin typeface="Arial"/>
                          <a:cs typeface="Arial"/>
                        </a:rPr>
                        <a:t>del</a:t>
                      </a:r>
                      <a:r>
                        <a:rPr sz="1100" spc="-65" dirty="0">
                          <a:latin typeface="Arial"/>
                          <a:cs typeface="Arial"/>
                        </a:rPr>
                        <a:t> </a:t>
                      </a:r>
                      <a:r>
                        <a:rPr sz="1100" spc="-25" dirty="0">
                          <a:latin typeface="Arial"/>
                          <a:cs typeface="Arial"/>
                        </a:rPr>
                        <a:t>año</a:t>
                      </a:r>
                      <a:endParaRPr sz="1100">
                        <a:latin typeface="Arial"/>
                        <a:cs typeface="Arial"/>
                      </a:endParaRPr>
                    </a:p>
                  </a:txBody>
                  <a:tcPr marL="0" marR="0" marT="13335" marB="0">
                    <a:solidFill>
                      <a:srgbClr val="FFFFFF"/>
                    </a:solidFill>
                  </a:tcPr>
                </a:tc>
                <a:tc>
                  <a:txBody>
                    <a:bodyPr/>
                    <a:lstStyle/>
                    <a:p>
                      <a:pPr marL="542925">
                        <a:lnSpc>
                          <a:spcPct val="100000"/>
                        </a:lnSpc>
                        <a:spcBef>
                          <a:spcPts val="105"/>
                        </a:spcBef>
                      </a:pPr>
                      <a:r>
                        <a:rPr sz="1100" dirty="0">
                          <a:latin typeface="Arial"/>
                          <a:cs typeface="Arial"/>
                        </a:rPr>
                        <a:t>384</a:t>
                      </a:r>
                      <a:r>
                        <a:rPr sz="1100" spc="-45" dirty="0">
                          <a:latin typeface="Arial"/>
                          <a:cs typeface="Arial"/>
                        </a:rPr>
                        <a:t> </a:t>
                      </a:r>
                      <a:r>
                        <a:rPr sz="1100" dirty="0">
                          <a:latin typeface="Arial"/>
                          <a:cs typeface="Arial"/>
                        </a:rPr>
                        <a:t>/</a:t>
                      </a:r>
                      <a:r>
                        <a:rPr sz="1100" spc="-30" dirty="0">
                          <a:latin typeface="Arial"/>
                          <a:cs typeface="Arial"/>
                        </a:rPr>
                        <a:t> </a:t>
                      </a:r>
                      <a:r>
                        <a:rPr sz="1100" spc="-25" dirty="0">
                          <a:latin typeface="Arial"/>
                          <a:cs typeface="Arial"/>
                        </a:rPr>
                        <a:t>365</a:t>
                      </a:r>
                      <a:endParaRPr sz="1100">
                        <a:latin typeface="Arial"/>
                        <a:cs typeface="Arial"/>
                      </a:endParaRPr>
                    </a:p>
                  </a:txBody>
                  <a:tcPr marL="0" marR="0" marT="13335" marB="0">
                    <a:lnR w="19050">
                      <a:solidFill>
                        <a:srgbClr val="000000"/>
                      </a:solidFill>
                      <a:prstDash val="solid"/>
                    </a:lnR>
                    <a:solidFill>
                      <a:srgbClr val="FFFFFF"/>
                    </a:solidFill>
                  </a:tcPr>
                </a:tc>
                <a:tc>
                  <a:txBody>
                    <a:bodyPr/>
                    <a:lstStyle/>
                    <a:p>
                      <a:pPr marL="400050">
                        <a:lnSpc>
                          <a:spcPct val="100000"/>
                        </a:lnSpc>
                        <a:spcBef>
                          <a:spcPts val="105"/>
                        </a:spcBef>
                      </a:pPr>
                      <a:r>
                        <a:rPr sz="1100" b="1" spc="-10" dirty="0">
                          <a:latin typeface="Arial"/>
                          <a:cs typeface="Arial"/>
                        </a:rPr>
                        <a:t>1.0521</a:t>
                      </a:r>
                      <a:endParaRPr sz="1100">
                        <a:latin typeface="Arial"/>
                        <a:cs typeface="Arial"/>
                      </a:endParaRPr>
                    </a:p>
                  </a:txBody>
                  <a:tcPr marL="0" marR="0" marT="13335" marB="0">
                    <a:lnL w="19050">
                      <a:solidFill>
                        <a:srgbClr val="000000"/>
                      </a:solidFill>
                      <a:prstDash val="solid"/>
                    </a:lnL>
                    <a:lnR w="28575">
                      <a:solidFill>
                        <a:srgbClr val="000000"/>
                      </a:solidFill>
                      <a:prstDash val="solid"/>
                    </a:lnR>
                    <a:lnT w="19050">
                      <a:solidFill>
                        <a:srgbClr val="000000"/>
                      </a:solidFill>
                      <a:prstDash val="solid"/>
                    </a:lnT>
                    <a:lnB w="19050">
                      <a:solidFill>
                        <a:srgbClr val="000000"/>
                      </a:solidFill>
                      <a:prstDash val="solid"/>
                    </a:lnB>
                    <a:solidFill>
                      <a:srgbClr val="BEBEBE"/>
                    </a:solidFill>
                  </a:tcPr>
                </a:tc>
                <a:extLst>
                  <a:ext uri="{0D108BD9-81ED-4DB2-BD59-A6C34878D82A}">
                    <a16:rowId xmlns:a16="http://schemas.microsoft.com/office/drawing/2014/main" val="10003"/>
                  </a:ext>
                </a:extLst>
              </a:tr>
            </a:tbl>
          </a:graphicData>
        </a:graphic>
      </p:graphicFrame>
      <p:grpSp>
        <p:nvGrpSpPr>
          <p:cNvPr id="17" name="object 17"/>
          <p:cNvGrpSpPr/>
          <p:nvPr/>
        </p:nvGrpSpPr>
        <p:grpSpPr>
          <a:xfrm>
            <a:off x="2501241" y="3706110"/>
            <a:ext cx="1926589" cy="774700"/>
            <a:chOff x="2501241" y="3706110"/>
            <a:chExt cx="1926589" cy="774700"/>
          </a:xfrm>
        </p:grpSpPr>
        <p:sp>
          <p:nvSpPr>
            <p:cNvPr id="18" name="object 18"/>
            <p:cNvSpPr/>
            <p:nvPr/>
          </p:nvSpPr>
          <p:spPr>
            <a:xfrm>
              <a:off x="2515529" y="3710873"/>
              <a:ext cx="1907539" cy="0"/>
            </a:xfrm>
            <a:custGeom>
              <a:avLst/>
              <a:gdLst/>
              <a:ahLst/>
              <a:cxnLst/>
              <a:rect l="l" t="t" r="r" b="b"/>
              <a:pathLst>
                <a:path w="1907539">
                  <a:moveTo>
                    <a:pt x="0" y="0"/>
                  </a:moveTo>
                  <a:lnTo>
                    <a:pt x="1906995" y="0"/>
                  </a:lnTo>
                </a:path>
              </a:pathLst>
            </a:custGeom>
            <a:ln w="9525">
              <a:solidFill>
                <a:srgbClr val="00000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9" name="object 19"/>
            <p:cNvSpPr/>
            <p:nvPr/>
          </p:nvSpPr>
          <p:spPr>
            <a:xfrm>
              <a:off x="2510766" y="3706110"/>
              <a:ext cx="1917064" cy="10160"/>
            </a:xfrm>
            <a:custGeom>
              <a:avLst/>
              <a:gdLst/>
              <a:ahLst/>
              <a:cxnLst/>
              <a:rect l="l" t="t" r="r" b="b"/>
              <a:pathLst>
                <a:path w="1917064" h="10160">
                  <a:moveTo>
                    <a:pt x="1916774" y="0"/>
                  </a:moveTo>
                  <a:lnTo>
                    <a:pt x="0" y="0"/>
                  </a:lnTo>
                  <a:lnTo>
                    <a:pt x="0" y="9842"/>
                  </a:lnTo>
                  <a:lnTo>
                    <a:pt x="1916774" y="9842"/>
                  </a:lnTo>
                  <a:lnTo>
                    <a:pt x="1916774" y="0"/>
                  </a:lnTo>
                  <a:close/>
                </a:path>
              </a:pathLst>
            </a:custGeom>
            <a:solidFill>
              <a:srgbClr val="000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0" name="object 20"/>
            <p:cNvSpPr/>
            <p:nvPr/>
          </p:nvSpPr>
          <p:spPr>
            <a:xfrm>
              <a:off x="2506004" y="3710873"/>
              <a:ext cx="0" cy="191770"/>
            </a:xfrm>
            <a:custGeom>
              <a:avLst/>
              <a:gdLst/>
              <a:ahLst/>
              <a:cxnLst/>
              <a:rect l="l" t="t" r="r" b="b"/>
              <a:pathLst>
                <a:path h="191770">
                  <a:moveTo>
                    <a:pt x="0" y="0"/>
                  </a:moveTo>
                  <a:lnTo>
                    <a:pt x="0" y="191453"/>
                  </a:lnTo>
                </a:path>
              </a:pathLst>
            </a:custGeom>
            <a:ln w="9525">
              <a:solidFill>
                <a:srgbClr val="00000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1" name="object 21"/>
            <p:cNvSpPr/>
            <p:nvPr/>
          </p:nvSpPr>
          <p:spPr>
            <a:xfrm>
              <a:off x="2501241" y="3706110"/>
              <a:ext cx="9525" cy="201295"/>
            </a:xfrm>
            <a:custGeom>
              <a:avLst/>
              <a:gdLst/>
              <a:ahLst/>
              <a:cxnLst/>
              <a:rect l="l" t="t" r="r" b="b"/>
              <a:pathLst>
                <a:path w="9525" h="201295">
                  <a:moveTo>
                    <a:pt x="9525" y="0"/>
                  </a:moveTo>
                  <a:lnTo>
                    <a:pt x="0" y="0"/>
                  </a:lnTo>
                  <a:lnTo>
                    <a:pt x="0" y="200978"/>
                  </a:lnTo>
                  <a:lnTo>
                    <a:pt x="9525" y="200978"/>
                  </a:lnTo>
                  <a:lnTo>
                    <a:pt x="9525" y="0"/>
                  </a:lnTo>
                  <a:close/>
                </a:path>
              </a:pathLst>
            </a:custGeom>
            <a:solidFill>
              <a:srgbClr val="000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2" name="object 22"/>
            <p:cNvSpPr/>
            <p:nvPr/>
          </p:nvSpPr>
          <p:spPr>
            <a:xfrm>
              <a:off x="3526243" y="3720715"/>
              <a:ext cx="0" cy="181610"/>
            </a:xfrm>
            <a:custGeom>
              <a:avLst/>
              <a:gdLst/>
              <a:ahLst/>
              <a:cxnLst/>
              <a:rect l="l" t="t" r="r" b="b"/>
              <a:pathLst>
                <a:path h="181610">
                  <a:moveTo>
                    <a:pt x="0" y="0"/>
                  </a:moveTo>
                  <a:lnTo>
                    <a:pt x="0" y="181610"/>
                  </a:lnTo>
                </a:path>
              </a:pathLst>
            </a:custGeom>
            <a:ln w="9525">
              <a:solidFill>
                <a:srgbClr val="00000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3" name="object 23"/>
            <p:cNvSpPr/>
            <p:nvPr/>
          </p:nvSpPr>
          <p:spPr>
            <a:xfrm>
              <a:off x="3521417" y="3715953"/>
              <a:ext cx="9525" cy="191135"/>
            </a:xfrm>
            <a:custGeom>
              <a:avLst/>
              <a:gdLst/>
              <a:ahLst/>
              <a:cxnLst/>
              <a:rect l="l" t="t" r="r" b="b"/>
              <a:pathLst>
                <a:path w="9525" h="191135">
                  <a:moveTo>
                    <a:pt x="9525" y="0"/>
                  </a:moveTo>
                  <a:lnTo>
                    <a:pt x="0" y="0"/>
                  </a:lnTo>
                  <a:lnTo>
                    <a:pt x="0" y="191135"/>
                  </a:lnTo>
                  <a:lnTo>
                    <a:pt x="9525" y="191135"/>
                  </a:lnTo>
                  <a:lnTo>
                    <a:pt x="9525" y="0"/>
                  </a:lnTo>
                  <a:close/>
                </a:path>
              </a:pathLst>
            </a:custGeom>
            <a:solidFill>
              <a:srgbClr val="000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4" name="object 24"/>
            <p:cNvSpPr/>
            <p:nvPr/>
          </p:nvSpPr>
          <p:spPr>
            <a:xfrm>
              <a:off x="2515529" y="3902326"/>
              <a:ext cx="1907539" cy="0"/>
            </a:xfrm>
            <a:custGeom>
              <a:avLst/>
              <a:gdLst/>
              <a:ahLst/>
              <a:cxnLst/>
              <a:rect l="l" t="t" r="r" b="b"/>
              <a:pathLst>
                <a:path w="1907539">
                  <a:moveTo>
                    <a:pt x="0" y="0"/>
                  </a:moveTo>
                  <a:lnTo>
                    <a:pt x="1906995" y="0"/>
                  </a:lnTo>
                </a:path>
              </a:pathLst>
            </a:custGeom>
            <a:ln w="9525">
              <a:solidFill>
                <a:srgbClr val="00000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5" name="object 25"/>
            <p:cNvSpPr/>
            <p:nvPr/>
          </p:nvSpPr>
          <p:spPr>
            <a:xfrm>
              <a:off x="2510766" y="3897563"/>
              <a:ext cx="1917064" cy="9525"/>
            </a:xfrm>
            <a:custGeom>
              <a:avLst/>
              <a:gdLst/>
              <a:ahLst/>
              <a:cxnLst/>
              <a:rect l="l" t="t" r="r" b="b"/>
              <a:pathLst>
                <a:path w="1917064" h="9525">
                  <a:moveTo>
                    <a:pt x="1916774" y="0"/>
                  </a:moveTo>
                  <a:lnTo>
                    <a:pt x="0" y="0"/>
                  </a:lnTo>
                  <a:lnTo>
                    <a:pt x="0" y="9525"/>
                  </a:lnTo>
                  <a:lnTo>
                    <a:pt x="1916774" y="9525"/>
                  </a:lnTo>
                  <a:lnTo>
                    <a:pt x="1916774" y="0"/>
                  </a:lnTo>
                  <a:close/>
                </a:path>
              </a:pathLst>
            </a:custGeom>
            <a:solidFill>
              <a:srgbClr val="000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6" name="object 26"/>
            <p:cNvSpPr/>
            <p:nvPr/>
          </p:nvSpPr>
          <p:spPr>
            <a:xfrm>
              <a:off x="4422525" y="3720715"/>
              <a:ext cx="0" cy="181610"/>
            </a:xfrm>
            <a:custGeom>
              <a:avLst/>
              <a:gdLst/>
              <a:ahLst/>
              <a:cxnLst/>
              <a:rect l="l" t="t" r="r" b="b"/>
              <a:pathLst>
                <a:path h="181610">
                  <a:moveTo>
                    <a:pt x="0" y="0"/>
                  </a:moveTo>
                  <a:lnTo>
                    <a:pt x="0" y="181610"/>
                  </a:lnTo>
                </a:path>
              </a:pathLst>
            </a:custGeom>
            <a:ln w="9525">
              <a:solidFill>
                <a:srgbClr val="00000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7" name="object 27"/>
            <p:cNvSpPr/>
            <p:nvPr/>
          </p:nvSpPr>
          <p:spPr>
            <a:xfrm>
              <a:off x="3511880" y="3715956"/>
              <a:ext cx="916305" cy="765175"/>
            </a:xfrm>
            <a:custGeom>
              <a:avLst/>
              <a:gdLst/>
              <a:ahLst/>
              <a:cxnLst/>
              <a:rect l="l" t="t" r="r" b="b"/>
              <a:pathLst>
                <a:path w="916304" h="765175">
                  <a:moveTo>
                    <a:pt x="915784" y="563880"/>
                  </a:moveTo>
                  <a:lnTo>
                    <a:pt x="915720" y="544830"/>
                  </a:lnTo>
                  <a:lnTo>
                    <a:pt x="896416" y="544830"/>
                  </a:lnTo>
                  <a:lnTo>
                    <a:pt x="896416" y="563880"/>
                  </a:lnTo>
                  <a:lnTo>
                    <a:pt x="896416" y="745807"/>
                  </a:lnTo>
                  <a:lnTo>
                    <a:pt x="19050" y="745807"/>
                  </a:lnTo>
                  <a:lnTo>
                    <a:pt x="19050" y="563880"/>
                  </a:lnTo>
                  <a:lnTo>
                    <a:pt x="896416" y="563880"/>
                  </a:lnTo>
                  <a:lnTo>
                    <a:pt x="896416" y="544830"/>
                  </a:lnTo>
                  <a:lnTo>
                    <a:pt x="19050" y="544830"/>
                  </a:lnTo>
                  <a:lnTo>
                    <a:pt x="0" y="544830"/>
                  </a:lnTo>
                  <a:lnTo>
                    <a:pt x="0" y="764857"/>
                  </a:lnTo>
                  <a:lnTo>
                    <a:pt x="19050" y="764857"/>
                  </a:lnTo>
                  <a:lnTo>
                    <a:pt x="896416" y="764857"/>
                  </a:lnTo>
                  <a:lnTo>
                    <a:pt x="915720" y="764857"/>
                  </a:lnTo>
                  <a:lnTo>
                    <a:pt x="915784" y="563880"/>
                  </a:lnTo>
                  <a:close/>
                </a:path>
                <a:path w="916304" h="765175">
                  <a:moveTo>
                    <a:pt x="915784" y="0"/>
                  </a:moveTo>
                  <a:lnTo>
                    <a:pt x="905941" y="0"/>
                  </a:lnTo>
                  <a:lnTo>
                    <a:pt x="905941" y="191135"/>
                  </a:lnTo>
                  <a:lnTo>
                    <a:pt x="915784" y="191135"/>
                  </a:lnTo>
                  <a:lnTo>
                    <a:pt x="915784" y="0"/>
                  </a:lnTo>
                  <a:close/>
                </a:path>
              </a:pathLst>
            </a:custGeom>
            <a:solidFill>
              <a:srgbClr val="000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28" name="object 28"/>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53</a:t>
            </a:fld>
            <a:endParaRPr kumimoji="0" sz="1200" b="1" i="0" u="none" strike="noStrike" kern="0" cap="none" spc="-25" normalizeH="0" baseline="0" noProof="0" dirty="0">
              <a:ln>
                <a:noFill/>
              </a:ln>
              <a:solidFill>
                <a:srgbClr val="001F5F"/>
              </a:solidFill>
              <a:effectLst/>
              <a:uLnTx/>
              <a:uFillTx/>
              <a:latin typeface="Arial"/>
              <a:cs typeface="Arial"/>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6"/>
          <p:cNvSpPr txBox="1">
            <a:spLocks noGrp="1"/>
          </p:cNvSpPr>
          <p:nvPr>
            <p:ph type="title"/>
          </p:nvPr>
        </p:nvSpPr>
        <p:spPr>
          <a:prstGeom prst="rect">
            <a:avLst/>
          </a:prstGeom>
        </p:spPr>
        <p:txBody>
          <a:bodyPr vert="horz" wrap="square" lIns="0" tIns="198628" rIns="0" bIns="0" rtlCol="0">
            <a:spAutoFit/>
          </a:bodyPr>
          <a:lstStyle/>
          <a:p>
            <a:pPr marL="12700">
              <a:lnSpc>
                <a:spcPts val="4250"/>
              </a:lnSpc>
              <a:spcBef>
                <a:spcPts val="100"/>
              </a:spcBef>
            </a:pPr>
            <a:r>
              <a:rPr dirty="0"/>
              <a:t>Integración</a:t>
            </a:r>
            <a:r>
              <a:rPr spc="-50" dirty="0"/>
              <a:t> </a:t>
            </a:r>
            <a:r>
              <a:rPr dirty="0"/>
              <a:t>del</a:t>
            </a:r>
            <a:r>
              <a:rPr spc="-20" dirty="0"/>
              <a:t> </a:t>
            </a:r>
            <a:r>
              <a:rPr dirty="0"/>
              <a:t>SBC:</a:t>
            </a:r>
            <a:r>
              <a:rPr spc="-220" dirty="0"/>
              <a:t> </a:t>
            </a:r>
            <a:r>
              <a:rPr spc="-10" dirty="0"/>
              <a:t>Ahorro</a:t>
            </a:r>
          </a:p>
          <a:p>
            <a:pPr marL="12700">
              <a:lnSpc>
                <a:spcPts val="1850"/>
              </a:lnSpc>
            </a:pPr>
            <a:r>
              <a:rPr sz="1600" dirty="0"/>
              <a:t>Art.</a:t>
            </a:r>
            <a:r>
              <a:rPr sz="1600" spc="-5" dirty="0"/>
              <a:t> </a:t>
            </a:r>
            <a:r>
              <a:rPr sz="1600" dirty="0"/>
              <a:t>27</a:t>
            </a:r>
            <a:r>
              <a:rPr sz="1600" spc="-25" dirty="0"/>
              <a:t> LSS</a:t>
            </a:r>
            <a:endParaRPr sz="1600"/>
          </a:p>
        </p:txBody>
      </p:sp>
      <p:pic>
        <p:nvPicPr>
          <p:cNvPr id="7" name="object 7"/>
          <p:cNvPicPr/>
          <p:nvPr/>
        </p:nvPicPr>
        <p:blipFill>
          <a:blip r:embed="rId2" cstate="print"/>
          <a:stretch>
            <a:fillRect/>
          </a:stretch>
        </p:blipFill>
        <p:spPr>
          <a:xfrm>
            <a:off x="2081148" y="1642706"/>
            <a:ext cx="8029575" cy="4286249"/>
          </a:xfrm>
          <a:prstGeom prst="rect">
            <a:avLst/>
          </a:prstGeom>
        </p:spPr>
      </p:pic>
      <p:sp>
        <p:nvSpPr>
          <p:cNvPr id="8" name="object 8"/>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54</a:t>
            </a:fld>
            <a:endParaRPr kumimoji="0" sz="1200" b="1" i="0" u="none" strike="noStrike" kern="0" cap="none" spc="-25" normalizeH="0" baseline="0" noProof="0" dirty="0">
              <a:ln>
                <a:noFill/>
              </a:ln>
              <a:solidFill>
                <a:srgbClr val="001F5F"/>
              </a:solidFill>
              <a:effectLst/>
              <a:uLnTx/>
              <a:uFillTx/>
              <a:latin typeface="Arial"/>
              <a:cs typeface="Arial"/>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759966" y="631316"/>
            <a:ext cx="6935470" cy="800735"/>
          </a:xfrm>
          <a:prstGeom prst="rect">
            <a:avLst/>
          </a:prstGeom>
        </p:spPr>
        <p:txBody>
          <a:bodyPr vert="horz" wrap="square" lIns="0" tIns="12700" rIns="0" bIns="0" rtlCol="0">
            <a:spAutoFit/>
          </a:bodyPr>
          <a:lstStyle/>
          <a:p>
            <a:pPr marL="12700">
              <a:lnSpc>
                <a:spcPts val="4250"/>
              </a:lnSpc>
              <a:spcBef>
                <a:spcPts val="100"/>
              </a:spcBef>
            </a:pPr>
            <a:r>
              <a:rPr dirty="0"/>
              <a:t>Integración</a:t>
            </a:r>
            <a:r>
              <a:rPr spc="-40" dirty="0"/>
              <a:t> </a:t>
            </a:r>
            <a:r>
              <a:rPr dirty="0"/>
              <a:t>del</a:t>
            </a:r>
            <a:r>
              <a:rPr spc="-20" dirty="0"/>
              <a:t> </a:t>
            </a:r>
            <a:r>
              <a:rPr dirty="0"/>
              <a:t>SBC:</a:t>
            </a:r>
            <a:r>
              <a:rPr spc="-220" dirty="0"/>
              <a:t> </a:t>
            </a:r>
            <a:r>
              <a:rPr spc="-10" dirty="0"/>
              <a:t>Alimentación</a:t>
            </a:r>
          </a:p>
          <a:p>
            <a:pPr marL="12700">
              <a:lnSpc>
                <a:spcPts val="1850"/>
              </a:lnSpc>
            </a:pPr>
            <a:r>
              <a:rPr sz="1600" dirty="0"/>
              <a:t>Art. 27</a:t>
            </a:r>
            <a:r>
              <a:rPr sz="1600" spc="-20" dirty="0"/>
              <a:t> </a:t>
            </a:r>
            <a:r>
              <a:rPr sz="1600" dirty="0"/>
              <a:t>y</a:t>
            </a:r>
            <a:r>
              <a:rPr sz="1600" spc="-15" dirty="0"/>
              <a:t> </a:t>
            </a:r>
            <a:r>
              <a:rPr sz="1600" dirty="0"/>
              <a:t>32</a:t>
            </a:r>
            <a:r>
              <a:rPr sz="1600" spc="-5" dirty="0"/>
              <a:t> </a:t>
            </a:r>
            <a:r>
              <a:rPr sz="1600" spc="-25" dirty="0"/>
              <a:t>LSS</a:t>
            </a:r>
            <a:endParaRPr sz="1600"/>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55</a:t>
            </a:fld>
            <a:endParaRPr kumimoji="0" sz="1200" b="1" i="0" u="none" strike="noStrike" kern="0" cap="none" spc="-25" normalizeH="0" baseline="0" noProof="0" dirty="0">
              <a:ln>
                <a:noFill/>
              </a:ln>
              <a:solidFill>
                <a:srgbClr val="001F5F"/>
              </a:solidFill>
              <a:effectLst/>
              <a:uLnTx/>
              <a:uFillTx/>
              <a:latin typeface="Arial"/>
              <a:cs typeface="Arial"/>
            </a:endParaRPr>
          </a:p>
        </p:txBody>
      </p:sp>
      <p:graphicFrame>
        <p:nvGraphicFramePr>
          <p:cNvPr id="3" name="object 3"/>
          <p:cNvGraphicFramePr>
            <a:graphicFrameLocks noGrp="1"/>
          </p:cNvGraphicFramePr>
          <p:nvPr/>
        </p:nvGraphicFramePr>
        <p:xfrm>
          <a:off x="1642617" y="1550416"/>
          <a:ext cx="8896350" cy="1315085"/>
        </p:xfrm>
        <a:graphic>
          <a:graphicData uri="http://schemas.openxmlformats.org/drawingml/2006/table">
            <a:tbl>
              <a:tblPr firstRow="1" bandRow="1">
                <a:tableStyleId>{2D5ABB26-0587-4C30-8999-92F81FD0307C}</a:tableStyleId>
              </a:tblPr>
              <a:tblGrid>
                <a:gridCol w="2965450">
                  <a:extLst>
                    <a:ext uri="{9D8B030D-6E8A-4147-A177-3AD203B41FA5}">
                      <a16:colId xmlns:a16="http://schemas.microsoft.com/office/drawing/2014/main" val="20000"/>
                    </a:ext>
                  </a:extLst>
                </a:gridCol>
                <a:gridCol w="2965450">
                  <a:extLst>
                    <a:ext uri="{9D8B030D-6E8A-4147-A177-3AD203B41FA5}">
                      <a16:colId xmlns:a16="http://schemas.microsoft.com/office/drawing/2014/main" val="20001"/>
                    </a:ext>
                  </a:extLst>
                </a:gridCol>
                <a:gridCol w="2965450">
                  <a:extLst>
                    <a:ext uri="{9D8B030D-6E8A-4147-A177-3AD203B41FA5}">
                      <a16:colId xmlns:a16="http://schemas.microsoft.com/office/drawing/2014/main" val="20002"/>
                    </a:ext>
                  </a:extLst>
                </a:gridCol>
              </a:tblGrid>
              <a:tr h="370205">
                <a:tc>
                  <a:txBody>
                    <a:bodyPr/>
                    <a:lstStyle/>
                    <a:p>
                      <a:pPr marL="1270" algn="ctr">
                        <a:lnSpc>
                          <a:spcPct val="100000"/>
                        </a:lnSpc>
                        <a:spcBef>
                          <a:spcPts val="320"/>
                        </a:spcBef>
                      </a:pPr>
                      <a:r>
                        <a:rPr sz="1400" b="1" spc="-10" dirty="0">
                          <a:solidFill>
                            <a:srgbClr val="FFFFFF"/>
                          </a:solidFill>
                          <a:latin typeface="Arial"/>
                          <a:cs typeface="Arial"/>
                        </a:rPr>
                        <a:t>Concepto</a:t>
                      </a:r>
                      <a:endParaRPr sz="14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L="833119">
                        <a:lnSpc>
                          <a:spcPct val="100000"/>
                        </a:lnSpc>
                        <a:spcBef>
                          <a:spcPts val="320"/>
                        </a:spcBef>
                      </a:pPr>
                      <a:r>
                        <a:rPr sz="1400" b="1" dirty="0">
                          <a:solidFill>
                            <a:srgbClr val="FFFFFF"/>
                          </a:solidFill>
                          <a:latin typeface="Arial"/>
                          <a:cs typeface="Arial"/>
                        </a:rPr>
                        <a:t>No</a:t>
                      </a:r>
                      <a:r>
                        <a:rPr sz="1400" b="1" spc="-30" dirty="0">
                          <a:solidFill>
                            <a:srgbClr val="FFFFFF"/>
                          </a:solidFill>
                          <a:latin typeface="Arial"/>
                          <a:cs typeface="Arial"/>
                        </a:rPr>
                        <a:t> </a:t>
                      </a:r>
                      <a:r>
                        <a:rPr sz="1400" b="1" dirty="0">
                          <a:solidFill>
                            <a:srgbClr val="FFFFFF"/>
                          </a:solidFill>
                          <a:latin typeface="Arial"/>
                          <a:cs typeface="Arial"/>
                        </a:rPr>
                        <a:t>integra</a:t>
                      </a:r>
                      <a:r>
                        <a:rPr sz="1400" b="1" spc="-50" dirty="0">
                          <a:solidFill>
                            <a:srgbClr val="FFFFFF"/>
                          </a:solidFill>
                          <a:latin typeface="Arial"/>
                          <a:cs typeface="Arial"/>
                        </a:rPr>
                        <a:t> </a:t>
                      </a:r>
                      <a:r>
                        <a:rPr sz="1400" b="1" spc="-25" dirty="0">
                          <a:solidFill>
                            <a:srgbClr val="FFFFFF"/>
                          </a:solidFill>
                          <a:latin typeface="Arial"/>
                          <a:cs typeface="Arial"/>
                        </a:rPr>
                        <a:t>SBC</a:t>
                      </a:r>
                      <a:endParaRPr sz="14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L="975360">
                        <a:lnSpc>
                          <a:spcPct val="100000"/>
                        </a:lnSpc>
                        <a:spcBef>
                          <a:spcPts val="320"/>
                        </a:spcBef>
                      </a:pPr>
                      <a:r>
                        <a:rPr sz="1400" b="1" dirty="0">
                          <a:solidFill>
                            <a:srgbClr val="FFFFFF"/>
                          </a:solidFill>
                          <a:latin typeface="Arial"/>
                          <a:cs typeface="Arial"/>
                        </a:rPr>
                        <a:t>Integra</a:t>
                      </a:r>
                      <a:r>
                        <a:rPr sz="1400" b="1" spc="-60" dirty="0">
                          <a:solidFill>
                            <a:srgbClr val="FFFFFF"/>
                          </a:solidFill>
                          <a:latin typeface="Arial"/>
                          <a:cs typeface="Arial"/>
                        </a:rPr>
                        <a:t> </a:t>
                      </a:r>
                      <a:r>
                        <a:rPr sz="1400" b="1" spc="-25" dirty="0">
                          <a:solidFill>
                            <a:srgbClr val="FFFFFF"/>
                          </a:solidFill>
                          <a:latin typeface="Arial"/>
                          <a:cs typeface="Arial"/>
                        </a:rPr>
                        <a:t>SBC</a:t>
                      </a:r>
                      <a:endParaRPr sz="14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extLst>
                  <a:ext uri="{0D108BD9-81ED-4DB2-BD59-A6C34878D82A}">
                    <a16:rowId xmlns:a16="http://schemas.microsoft.com/office/drawing/2014/main" val="10000"/>
                  </a:ext>
                </a:extLst>
              </a:tr>
              <a:tr h="944880">
                <a:tc>
                  <a:txBody>
                    <a:bodyPr/>
                    <a:lstStyle/>
                    <a:p>
                      <a:pPr algn="ctr">
                        <a:lnSpc>
                          <a:spcPct val="100000"/>
                        </a:lnSpc>
                        <a:spcBef>
                          <a:spcPts val="320"/>
                        </a:spcBef>
                      </a:pPr>
                      <a:r>
                        <a:rPr sz="1400" dirty="0">
                          <a:latin typeface="Arial"/>
                          <a:cs typeface="Arial"/>
                        </a:rPr>
                        <a:t>La</a:t>
                      </a:r>
                      <a:r>
                        <a:rPr sz="1400" spc="-30" dirty="0">
                          <a:latin typeface="Arial"/>
                          <a:cs typeface="Arial"/>
                        </a:rPr>
                        <a:t> </a:t>
                      </a:r>
                      <a:r>
                        <a:rPr sz="1400" dirty="0">
                          <a:latin typeface="Arial"/>
                          <a:cs typeface="Arial"/>
                        </a:rPr>
                        <a:t>alimentación</a:t>
                      </a:r>
                      <a:r>
                        <a:rPr sz="1400" spc="-50" dirty="0">
                          <a:latin typeface="Arial"/>
                          <a:cs typeface="Arial"/>
                        </a:rPr>
                        <a:t> </a:t>
                      </a:r>
                      <a:r>
                        <a:rPr sz="1400" dirty="0">
                          <a:latin typeface="Arial"/>
                          <a:cs typeface="Arial"/>
                        </a:rPr>
                        <a:t>y</a:t>
                      </a:r>
                      <a:r>
                        <a:rPr sz="1400" spc="-25" dirty="0">
                          <a:latin typeface="Arial"/>
                          <a:cs typeface="Arial"/>
                        </a:rPr>
                        <a:t> </a:t>
                      </a:r>
                      <a:r>
                        <a:rPr sz="1400" dirty="0">
                          <a:latin typeface="Arial"/>
                          <a:cs typeface="Arial"/>
                        </a:rPr>
                        <a:t>la</a:t>
                      </a:r>
                      <a:r>
                        <a:rPr sz="1400" spc="-15" dirty="0">
                          <a:latin typeface="Arial"/>
                          <a:cs typeface="Arial"/>
                        </a:rPr>
                        <a:t> </a:t>
                      </a:r>
                      <a:r>
                        <a:rPr sz="1400" spc="-10" dirty="0">
                          <a:latin typeface="Arial"/>
                          <a:cs typeface="Arial"/>
                        </a:rPr>
                        <a:t>habitación</a:t>
                      </a:r>
                      <a:endParaRPr sz="1400">
                        <a:latin typeface="Arial"/>
                        <a:cs typeface="Arial"/>
                      </a:endParaRPr>
                    </a:p>
                  </a:txBody>
                  <a:tcPr marL="0" marR="0" marT="4064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BEE3FF"/>
                    </a:solidFill>
                  </a:tcPr>
                </a:tc>
                <a:tc>
                  <a:txBody>
                    <a:bodyPr/>
                    <a:lstStyle/>
                    <a:p>
                      <a:pPr marL="407670" marR="241935" indent="-157480">
                        <a:lnSpc>
                          <a:spcPct val="100000"/>
                        </a:lnSpc>
                        <a:spcBef>
                          <a:spcPts val="320"/>
                        </a:spcBef>
                      </a:pPr>
                      <a:r>
                        <a:rPr sz="1400" dirty="0">
                          <a:latin typeface="Arial"/>
                          <a:cs typeface="Arial"/>
                        </a:rPr>
                        <a:t>Cuando</a:t>
                      </a:r>
                      <a:r>
                        <a:rPr sz="1400" spc="-45" dirty="0">
                          <a:latin typeface="Arial"/>
                          <a:cs typeface="Arial"/>
                        </a:rPr>
                        <a:t> </a:t>
                      </a:r>
                      <a:r>
                        <a:rPr sz="1400" b="1" dirty="0">
                          <a:latin typeface="Arial"/>
                          <a:cs typeface="Arial"/>
                        </a:rPr>
                        <a:t>se</a:t>
                      </a:r>
                      <a:r>
                        <a:rPr sz="1400" b="1" spc="-35" dirty="0">
                          <a:latin typeface="Arial"/>
                          <a:cs typeface="Arial"/>
                        </a:rPr>
                        <a:t> </a:t>
                      </a:r>
                      <a:r>
                        <a:rPr sz="1400" b="1" dirty="0">
                          <a:latin typeface="Arial"/>
                          <a:cs typeface="Arial"/>
                        </a:rPr>
                        <a:t>entregue</a:t>
                      </a:r>
                      <a:r>
                        <a:rPr sz="1400" b="1" spc="-50" dirty="0">
                          <a:latin typeface="Arial"/>
                          <a:cs typeface="Arial"/>
                        </a:rPr>
                        <a:t> </a:t>
                      </a:r>
                      <a:r>
                        <a:rPr sz="1400" b="1" dirty="0">
                          <a:latin typeface="Arial"/>
                          <a:cs typeface="Arial"/>
                        </a:rPr>
                        <a:t>en</a:t>
                      </a:r>
                      <a:r>
                        <a:rPr sz="1400" b="1" spc="-30" dirty="0">
                          <a:latin typeface="Arial"/>
                          <a:cs typeface="Arial"/>
                        </a:rPr>
                        <a:t> </a:t>
                      </a:r>
                      <a:r>
                        <a:rPr sz="1400" b="1" spc="-20" dirty="0">
                          <a:latin typeface="Arial"/>
                          <a:cs typeface="Arial"/>
                        </a:rPr>
                        <a:t>forma </a:t>
                      </a:r>
                      <a:r>
                        <a:rPr sz="1400" b="1" dirty="0">
                          <a:latin typeface="Arial"/>
                          <a:cs typeface="Arial"/>
                        </a:rPr>
                        <a:t>onerosa</a:t>
                      </a:r>
                      <a:r>
                        <a:rPr sz="1400" b="1" spc="-50" dirty="0">
                          <a:latin typeface="Arial"/>
                          <a:cs typeface="Arial"/>
                        </a:rPr>
                        <a:t> </a:t>
                      </a:r>
                      <a:r>
                        <a:rPr sz="1400" dirty="0">
                          <a:latin typeface="Arial"/>
                          <a:cs typeface="Arial"/>
                        </a:rPr>
                        <a:t>a</a:t>
                      </a:r>
                      <a:r>
                        <a:rPr sz="1400" spc="-25" dirty="0">
                          <a:latin typeface="Arial"/>
                          <a:cs typeface="Arial"/>
                        </a:rPr>
                        <a:t> </a:t>
                      </a:r>
                      <a:r>
                        <a:rPr sz="1400" dirty="0">
                          <a:latin typeface="Arial"/>
                          <a:cs typeface="Arial"/>
                        </a:rPr>
                        <a:t>los</a:t>
                      </a:r>
                      <a:r>
                        <a:rPr sz="1400" spc="-25" dirty="0">
                          <a:latin typeface="Arial"/>
                          <a:cs typeface="Arial"/>
                        </a:rPr>
                        <a:t> </a:t>
                      </a:r>
                      <a:r>
                        <a:rPr sz="1400" spc="-10" dirty="0">
                          <a:latin typeface="Arial"/>
                          <a:cs typeface="Arial"/>
                        </a:rPr>
                        <a:t>trabajadores</a:t>
                      </a:r>
                      <a:endParaRPr sz="1400">
                        <a:latin typeface="Arial"/>
                        <a:cs typeface="Arial"/>
                      </a:endParaRPr>
                    </a:p>
                  </a:txBody>
                  <a:tcPr marL="0" marR="0" marT="4064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BEE3FF"/>
                    </a:solidFill>
                  </a:tcPr>
                </a:tc>
                <a:tc>
                  <a:txBody>
                    <a:bodyPr/>
                    <a:lstStyle/>
                    <a:p>
                      <a:pPr marL="172085" marR="161925" algn="ctr">
                        <a:lnSpc>
                          <a:spcPct val="100000"/>
                        </a:lnSpc>
                        <a:spcBef>
                          <a:spcPts val="320"/>
                        </a:spcBef>
                      </a:pPr>
                      <a:r>
                        <a:rPr sz="1400" dirty="0">
                          <a:latin typeface="Arial"/>
                          <a:cs typeface="Arial"/>
                        </a:rPr>
                        <a:t>Cuando</a:t>
                      </a:r>
                      <a:r>
                        <a:rPr sz="1400" spc="-35" dirty="0">
                          <a:latin typeface="Arial"/>
                          <a:cs typeface="Arial"/>
                        </a:rPr>
                        <a:t> </a:t>
                      </a:r>
                      <a:r>
                        <a:rPr sz="1400" dirty="0">
                          <a:latin typeface="Arial"/>
                          <a:cs typeface="Arial"/>
                        </a:rPr>
                        <a:t>el</a:t>
                      </a:r>
                      <a:r>
                        <a:rPr sz="1400" spc="-30" dirty="0">
                          <a:latin typeface="Arial"/>
                          <a:cs typeface="Arial"/>
                        </a:rPr>
                        <a:t> </a:t>
                      </a:r>
                      <a:r>
                        <a:rPr sz="1400" dirty="0">
                          <a:latin typeface="Arial"/>
                          <a:cs typeface="Arial"/>
                        </a:rPr>
                        <a:t>trabajador</a:t>
                      </a:r>
                      <a:r>
                        <a:rPr sz="1400" spc="-55" dirty="0">
                          <a:latin typeface="Arial"/>
                          <a:cs typeface="Arial"/>
                        </a:rPr>
                        <a:t> </a:t>
                      </a:r>
                      <a:r>
                        <a:rPr sz="1400" b="1" dirty="0">
                          <a:latin typeface="Arial"/>
                          <a:cs typeface="Arial"/>
                        </a:rPr>
                        <a:t>no</a:t>
                      </a:r>
                      <a:r>
                        <a:rPr sz="1400" b="1" spc="-20" dirty="0">
                          <a:latin typeface="Arial"/>
                          <a:cs typeface="Arial"/>
                        </a:rPr>
                        <a:t> pague </a:t>
                      </a:r>
                      <a:r>
                        <a:rPr sz="1400" b="1" dirty="0">
                          <a:latin typeface="Arial"/>
                          <a:cs typeface="Arial"/>
                        </a:rPr>
                        <a:t>por</a:t>
                      </a:r>
                      <a:r>
                        <a:rPr sz="1400" b="1" spc="-25" dirty="0">
                          <a:latin typeface="Arial"/>
                          <a:cs typeface="Arial"/>
                        </a:rPr>
                        <a:t> </a:t>
                      </a:r>
                      <a:r>
                        <a:rPr sz="1400" b="1" dirty="0">
                          <a:latin typeface="Arial"/>
                          <a:cs typeface="Arial"/>
                        </a:rPr>
                        <a:t>cada</a:t>
                      </a:r>
                      <a:r>
                        <a:rPr sz="1400" b="1" spc="-35" dirty="0">
                          <a:latin typeface="Arial"/>
                          <a:cs typeface="Arial"/>
                        </a:rPr>
                        <a:t> </a:t>
                      </a:r>
                      <a:r>
                        <a:rPr sz="1400" b="1" dirty="0">
                          <a:latin typeface="Arial"/>
                          <a:cs typeface="Arial"/>
                        </a:rPr>
                        <a:t>una</a:t>
                      </a:r>
                      <a:r>
                        <a:rPr sz="1400" b="1" spc="-35" dirty="0">
                          <a:latin typeface="Arial"/>
                          <a:cs typeface="Arial"/>
                        </a:rPr>
                        <a:t> </a:t>
                      </a:r>
                      <a:r>
                        <a:rPr sz="1400" b="1" dirty="0">
                          <a:latin typeface="Arial"/>
                          <a:cs typeface="Arial"/>
                        </a:rPr>
                        <a:t>de</a:t>
                      </a:r>
                      <a:r>
                        <a:rPr sz="1400" b="1" spc="-25" dirty="0">
                          <a:latin typeface="Arial"/>
                          <a:cs typeface="Arial"/>
                        </a:rPr>
                        <a:t> </a:t>
                      </a:r>
                      <a:r>
                        <a:rPr sz="1400" b="1" dirty="0">
                          <a:latin typeface="Arial"/>
                          <a:cs typeface="Arial"/>
                        </a:rPr>
                        <a:t>ellas</a:t>
                      </a:r>
                      <a:r>
                        <a:rPr sz="1400" dirty="0">
                          <a:latin typeface="Arial"/>
                          <a:cs typeface="Arial"/>
                        </a:rPr>
                        <a:t>,</a:t>
                      </a:r>
                      <a:r>
                        <a:rPr sz="1400" spc="-55" dirty="0">
                          <a:latin typeface="Arial"/>
                          <a:cs typeface="Arial"/>
                        </a:rPr>
                        <a:t> </a:t>
                      </a:r>
                      <a:r>
                        <a:rPr sz="1400" spc="-20" dirty="0">
                          <a:latin typeface="Arial"/>
                          <a:cs typeface="Arial"/>
                        </a:rPr>
                        <a:t>como </a:t>
                      </a:r>
                      <a:r>
                        <a:rPr sz="1400" dirty="0">
                          <a:latin typeface="Arial"/>
                          <a:cs typeface="Arial"/>
                        </a:rPr>
                        <a:t>mínimo</a:t>
                      </a:r>
                      <a:r>
                        <a:rPr sz="1400" spc="-35" dirty="0">
                          <a:latin typeface="Arial"/>
                          <a:cs typeface="Arial"/>
                        </a:rPr>
                        <a:t> </a:t>
                      </a:r>
                      <a:r>
                        <a:rPr sz="1400" dirty="0">
                          <a:latin typeface="Arial"/>
                          <a:cs typeface="Arial"/>
                        </a:rPr>
                        <a:t>el</a:t>
                      </a:r>
                      <a:r>
                        <a:rPr sz="1400" spc="-35" dirty="0">
                          <a:latin typeface="Arial"/>
                          <a:cs typeface="Arial"/>
                        </a:rPr>
                        <a:t> </a:t>
                      </a:r>
                      <a:r>
                        <a:rPr sz="1400" dirty="0">
                          <a:latin typeface="Arial"/>
                          <a:cs typeface="Arial"/>
                        </a:rPr>
                        <a:t>20%</a:t>
                      </a:r>
                      <a:r>
                        <a:rPr sz="1400" spc="-20" dirty="0">
                          <a:latin typeface="Arial"/>
                          <a:cs typeface="Arial"/>
                        </a:rPr>
                        <a:t> </a:t>
                      </a:r>
                      <a:r>
                        <a:rPr sz="1400" dirty="0">
                          <a:latin typeface="Arial"/>
                          <a:cs typeface="Arial"/>
                        </a:rPr>
                        <a:t>del</a:t>
                      </a:r>
                      <a:r>
                        <a:rPr sz="1400" spc="-25" dirty="0">
                          <a:latin typeface="Arial"/>
                          <a:cs typeface="Arial"/>
                        </a:rPr>
                        <a:t> </a:t>
                      </a:r>
                      <a:r>
                        <a:rPr sz="1400" dirty="0">
                          <a:latin typeface="Arial"/>
                          <a:cs typeface="Arial"/>
                        </a:rPr>
                        <a:t>valor</a:t>
                      </a:r>
                      <a:r>
                        <a:rPr sz="1400" spc="-25" dirty="0">
                          <a:latin typeface="Arial"/>
                          <a:cs typeface="Arial"/>
                        </a:rPr>
                        <a:t> </a:t>
                      </a:r>
                      <a:r>
                        <a:rPr sz="1400" dirty="0">
                          <a:latin typeface="Arial"/>
                          <a:cs typeface="Arial"/>
                        </a:rPr>
                        <a:t>diario</a:t>
                      </a:r>
                      <a:r>
                        <a:rPr sz="1400" spc="-30" dirty="0">
                          <a:latin typeface="Arial"/>
                          <a:cs typeface="Arial"/>
                        </a:rPr>
                        <a:t> </a:t>
                      </a:r>
                      <a:r>
                        <a:rPr sz="1400" spc="-25" dirty="0">
                          <a:latin typeface="Arial"/>
                          <a:cs typeface="Arial"/>
                        </a:rPr>
                        <a:t>de </a:t>
                      </a:r>
                      <a:r>
                        <a:rPr sz="1400" dirty="0">
                          <a:latin typeface="Arial"/>
                          <a:cs typeface="Arial"/>
                        </a:rPr>
                        <a:t>la</a:t>
                      </a:r>
                      <a:r>
                        <a:rPr sz="1400" spc="-15" dirty="0">
                          <a:latin typeface="Arial"/>
                          <a:cs typeface="Arial"/>
                        </a:rPr>
                        <a:t> </a:t>
                      </a:r>
                      <a:r>
                        <a:rPr sz="1400" spc="-25" dirty="0">
                          <a:latin typeface="Arial"/>
                          <a:cs typeface="Arial"/>
                        </a:rPr>
                        <a:t>UMA</a:t>
                      </a:r>
                      <a:endParaRPr sz="1400">
                        <a:latin typeface="Arial"/>
                        <a:cs typeface="Arial"/>
                      </a:endParaRPr>
                    </a:p>
                  </a:txBody>
                  <a:tcPr marL="0" marR="0" marT="4064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BEE3FF"/>
                    </a:solidFill>
                  </a:tcPr>
                </a:tc>
                <a:extLst>
                  <a:ext uri="{0D108BD9-81ED-4DB2-BD59-A6C34878D82A}">
                    <a16:rowId xmlns:a16="http://schemas.microsoft.com/office/drawing/2014/main" val="10001"/>
                  </a:ext>
                </a:extLst>
              </a:tr>
            </a:tbl>
          </a:graphicData>
        </a:graphic>
      </p:graphicFrame>
      <p:sp>
        <p:nvSpPr>
          <p:cNvPr id="4" name="object 4"/>
          <p:cNvSpPr txBox="1"/>
          <p:nvPr/>
        </p:nvSpPr>
        <p:spPr>
          <a:xfrm>
            <a:off x="1749679" y="3301746"/>
            <a:ext cx="8740140" cy="2220595"/>
          </a:xfrm>
          <a:prstGeom prst="rect">
            <a:avLst/>
          </a:prstGeom>
        </p:spPr>
        <p:txBody>
          <a:bodyPr vert="horz" wrap="square" lIns="0" tIns="12700" rIns="0" bIns="0" rtlCol="0">
            <a:spAutoFit/>
          </a:bodyPr>
          <a:lstStyle/>
          <a:p>
            <a:pPr marL="12700" marR="5080" lvl="0" indent="0" algn="just" defTabSz="914400" eaLnBrk="1" fontAlgn="auto" latinLnBrk="0" hangingPunct="1">
              <a:lnSpc>
                <a:spcPct val="100000"/>
              </a:lnSpc>
              <a:spcBef>
                <a:spcPts val="100"/>
              </a:spcBef>
              <a:spcAft>
                <a:spcPts val="0"/>
              </a:spcAft>
              <a:buClrTx/>
              <a:buSzTx/>
              <a:buFontTx/>
              <a:buNone/>
              <a:tabLst/>
              <a:defRPr/>
            </a:pPr>
            <a:r>
              <a:rPr kumimoji="0" sz="1800" b="1" i="0" u="none" strike="noStrike" kern="0" cap="none" spc="0" normalizeH="0" baseline="0" noProof="0" dirty="0">
                <a:ln>
                  <a:noFill/>
                </a:ln>
                <a:solidFill>
                  <a:sysClr val="windowText" lastClr="000000"/>
                </a:solidFill>
                <a:effectLst/>
                <a:uLnTx/>
                <a:uFillTx/>
                <a:latin typeface="Arial"/>
                <a:cs typeface="Arial"/>
              </a:rPr>
              <a:t>Artículo</a:t>
            </a:r>
            <a:r>
              <a:rPr kumimoji="0" sz="1800" b="1" i="0" u="none" strike="noStrike" kern="0" cap="none" spc="30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32.</a:t>
            </a:r>
            <a:r>
              <a:rPr kumimoji="0" sz="1800" b="1" i="0" u="none" strike="noStrike" kern="0" cap="none" spc="29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Si</a:t>
            </a:r>
            <a:r>
              <a:rPr kumimoji="0" sz="1800" b="0" i="0" u="none" strike="noStrike" kern="0" cap="none" spc="29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además</a:t>
            </a:r>
            <a:r>
              <a:rPr kumimoji="0" sz="1800" b="0" i="0" u="none" strike="noStrike" kern="0" cap="none" spc="29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del</a:t>
            </a:r>
            <a:r>
              <a:rPr kumimoji="0" sz="1800" b="0" i="0" u="none" strike="noStrike" kern="0" cap="none" spc="30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salario</a:t>
            </a:r>
            <a:r>
              <a:rPr kumimoji="0" sz="1800" b="0" i="0" u="none" strike="noStrike" kern="0" cap="none" spc="29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en</a:t>
            </a:r>
            <a:r>
              <a:rPr kumimoji="0" sz="1800" b="0" i="0" u="none" strike="noStrike" kern="0" cap="none" spc="29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dinero</a:t>
            </a:r>
            <a:r>
              <a:rPr kumimoji="0" sz="1800" b="0" i="0" u="none" strike="noStrike" kern="0" cap="none" spc="29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el</a:t>
            </a:r>
            <a:r>
              <a:rPr kumimoji="0" sz="1800" b="0" i="0" u="none" strike="noStrike" kern="0" cap="none" spc="29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trabajador</a:t>
            </a:r>
            <a:r>
              <a:rPr kumimoji="0" sz="1800" b="0" i="0" u="none" strike="noStrike" kern="0" cap="none" spc="29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recibe</a:t>
            </a:r>
            <a:r>
              <a:rPr kumimoji="0" sz="1800" b="1" i="0" u="none" strike="noStrike" kern="0" cap="none" spc="30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del</a:t>
            </a:r>
            <a:r>
              <a:rPr kumimoji="0" sz="1800" b="1" i="0" u="none" strike="noStrike" kern="0" cap="none" spc="28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patrón,</a:t>
            </a:r>
            <a:r>
              <a:rPr kumimoji="0" sz="1800" b="1" i="0" u="none" strike="noStrike" kern="0" cap="none" spc="300" normalizeH="0" baseline="0" noProof="0" dirty="0">
                <a:ln>
                  <a:noFill/>
                </a:ln>
                <a:solidFill>
                  <a:sysClr val="windowText" lastClr="000000"/>
                </a:solidFill>
                <a:effectLst/>
                <a:uLnTx/>
                <a:uFillTx/>
                <a:latin typeface="Arial"/>
                <a:cs typeface="Arial"/>
              </a:rPr>
              <a:t> </a:t>
            </a:r>
            <a:r>
              <a:rPr kumimoji="0" sz="1800" b="1" i="0" u="none" strike="noStrike" kern="0" cap="none" spc="-25" normalizeH="0" baseline="0" noProof="0" dirty="0">
                <a:ln>
                  <a:noFill/>
                </a:ln>
                <a:solidFill>
                  <a:sysClr val="windowText" lastClr="000000"/>
                </a:solidFill>
                <a:effectLst/>
                <a:uLnTx/>
                <a:uFillTx/>
                <a:latin typeface="Arial"/>
                <a:cs typeface="Arial"/>
              </a:rPr>
              <a:t>sin </a:t>
            </a:r>
            <a:r>
              <a:rPr kumimoji="0" sz="1800" b="1" i="0" u="none" strike="noStrike" kern="0" cap="none" spc="0" normalizeH="0" baseline="0" noProof="0" dirty="0">
                <a:ln>
                  <a:noFill/>
                </a:ln>
                <a:solidFill>
                  <a:sysClr val="windowText" lastClr="000000"/>
                </a:solidFill>
                <a:effectLst/>
                <a:uLnTx/>
                <a:uFillTx/>
                <a:latin typeface="Arial"/>
                <a:cs typeface="Arial"/>
              </a:rPr>
              <a:t>costo</a:t>
            </a:r>
            <a:r>
              <a:rPr kumimoji="0" sz="1800" b="1" i="0" u="none" strike="noStrike" kern="0" cap="none" spc="17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para</a:t>
            </a:r>
            <a:r>
              <a:rPr kumimoji="0" sz="1800" b="1" i="0" u="none" strike="noStrike" kern="0" cap="none" spc="16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aquél,</a:t>
            </a:r>
            <a:r>
              <a:rPr kumimoji="0" sz="1800" b="1" i="0" u="none" strike="noStrike" kern="0" cap="none" spc="16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habitación</a:t>
            </a:r>
            <a:r>
              <a:rPr kumimoji="0" sz="1800" b="1" i="0" u="none" strike="noStrike" kern="0" cap="none" spc="17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o</a:t>
            </a:r>
            <a:r>
              <a:rPr kumimoji="0" sz="1800" b="1" i="0" u="none" strike="noStrike" kern="0" cap="none" spc="16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alimentación</a:t>
            </a:r>
            <a:r>
              <a:rPr kumimoji="0" sz="1800" b="0" i="0" u="none" strike="noStrike" kern="0" cap="none" spc="0" normalizeH="0" baseline="0" noProof="0" dirty="0">
                <a:ln>
                  <a:noFill/>
                </a:ln>
                <a:solidFill>
                  <a:sysClr val="windowText" lastClr="000000"/>
                </a:solidFill>
                <a:effectLst/>
                <a:uLnTx/>
                <a:uFillTx/>
                <a:latin typeface="Arial"/>
                <a:cs typeface="Arial"/>
              </a:rPr>
              <a:t>,</a:t>
            </a:r>
            <a:r>
              <a:rPr kumimoji="0" sz="1800" b="0" i="0" u="none" strike="noStrike" kern="0" cap="none" spc="16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se</a:t>
            </a:r>
            <a:r>
              <a:rPr kumimoji="0" sz="1800" b="0" i="0" u="none" strike="noStrike" kern="0" cap="none" spc="16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estimará</a:t>
            </a:r>
            <a:r>
              <a:rPr kumimoji="0" sz="1800" b="0" i="0" u="none" strike="noStrike" kern="0" cap="none" spc="16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aumentado</a:t>
            </a:r>
            <a:r>
              <a:rPr kumimoji="0" sz="1800" b="1" i="0" u="none" strike="noStrike" kern="0" cap="none" spc="18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su</a:t>
            </a:r>
            <a:r>
              <a:rPr kumimoji="0" sz="1800" b="1" i="0" u="none" strike="noStrike" kern="0" cap="none" spc="170" normalizeH="0" baseline="0" noProof="0" dirty="0">
                <a:ln>
                  <a:noFill/>
                </a:ln>
                <a:solidFill>
                  <a:sysClr val="windowText" lastClr="000000"/>
                </a:solidFill>
                <a:effectLst/>
                <a:uLnTx/>
                <a:uFillTx/>
                <a:latin typeface="Arial"/>
                <a:cs typeface="Arial"/>
              </a:rPr>
              <a:t> </a:t>
            </a:r>
            <a:r>
              <a:rPr kumimoji="0" sz="1800" b="1" i="0" u="none" strike="noStrike" kern="0" cap="none" spc="-10" normalizeH="0" baseline="0" noProof="0" dirty="0">
                <a:ln>
                  <a:noFill/>
                </a:ln>
                <a:solidFill>
                  <a:sysClr val="windowText" lastClr="000000"/>
                </a:solidFill>
                <a:effectLst/>
                <a:uLnTx/>
                <a:uFillTx/>
                <a:latin typeface="Arial"/>
                <a:cs typeface="Arial"/>
              </a:rPr>
              <a:t>salario </a:t>
            </a:r>
            <a:r>
              <a:rPr kumimoji="0" sz="1800" b="1" i="0" u="none" strike="noStrike" kern="0" cap="none" spc="0" normalizeH="0" baseline="0" noProof="0" dirty="0">
                <a:ln>
                  <a:noFill/>
                </a:ln>
                <a:solidFill>
                  <a:sysClr val="windowText" lastClr="000000"/>
                </a:solidFill>
                <a:effectLst/>
                <a:uLnTx/>
                <a:uFillTx/>
                <a:latin typeface="Arial"/>
                <a:cs typeface="Arial"/>
              </a:rPr>
              <a:t>en</a:t>
            </a:r>
            <a:r>
              <a:rPr kumimoji="0" sz="1800" b="1" i="0" u="none" strike="noStrike" kern="0" cap="none" spc="-1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un</a:t>
            </a:r>
            <a:r>
              <a:rPr kumimoji="0" sz="1800" b="1" i="0" u="none" strike="noStrike" kern="0" cap="none" spc="1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veinticinco</a:t>
            </a:r>
            <a:r>
              <a:rPr kumimoji="0" sz="1800" b="1" i="0" u="none" strike="noStrike" kern="0" cap="none" spc="-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por</a:t>
            </a:r>
            <a:r>
              <a:rPr kumimoji="0" sz="1800" b="1" i="0" u="none" strike="noStrike" kern="0" cap="none" spc="-1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ciento y</a:t>
            </a:r>
            <a:r>
              <a:rPr kumimoji="0" sz="1800" b="1" i="0" u="none" strike="noStrike" kern="0" cap="none" spc="-2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si</a:t>
            </a:r>
            <a:r>
              <a:rPr kumimoji="0" sz="1800" b="1" i="0" u="none" strike="noStrike" kern="0" cap="none" spc="-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recibe</a:t>
            </a:r>
            <a:r>
              <a:rPr kumimoji="0" sz="1800" b="1" i="0" u="none" strike="noStrike" kern="0" cap="none" spc="-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ambas</a:t>
            </a:r>
            <a:r>
              <a:rPr kumimoji="0" sz="1800" b="1" i="0" u="none" strike="noStrike" kern="0" cap="none" spc="-1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prestaciones</a:t>
            </a:r>
            <a:r>
              <a:rPr kumimoji="0" sz="1800" b="1" i="0" u="none" strike="noStrike" kern="0" cap="none" spc="-1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se</a:t>
            </a:r>
            <a:r>
              <a:rPr kumimoji="0" sz="1800" b="1" i="0" u="none" strike="noStrike" kern="0" cap="none" spc="-1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aumentará</a:t>
            </a:r>
            <a:r>
              <a:rPr kumimoji="0" sz="1800" b="1" i="0" u="none" strike="noStrike" kern="0" cap="none" spc="-2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en</a:t>
            </a:r>
            <a:r>
              <a:rPr kumimoji="0" sz="1800" b="1" i="0" u="none" strike="noStrike" kern="0" cap="none" spc="-5" normalizeH="0" baseline="0" noProof="0" dirty="0">
                <a:ln>
                  <a:noFill/>
                </a:ln>
                <a:solidFill>
                  <a:sysClr val="windowText" lastClr="000000"/>
                </a:solidFill>
                <a:effectLst/>
                <a:uLnTx/>
                <a:uFillTx/>
                <a:latin typeface="Arial"/>
                <a:cs typeface="Arial"/>
              </a:rPr>
              <a:t> </a:t>
            </a:r>
            <a:r>
              <a:rPr kumimoji="0" sz="1800" b="1" i="0" u="none" strike="noStrike" kern="0" cap="none" spc="-25" normalizeH="0" baseline="0" noProof="0" dirty="0">
                <a:ln>
                  <a:noFill/>
                </a:ln>
                <a:solidFill>
                  <a:sysClr val="windowText" lastClr="000000"/>
                </a:solidFill>
                <a:effectLst/>
                <a:uLnTx/>
                <a:uFillTx/>
                <a:latin typeface="Arial"/>
                <a:cs typeface="Arial"/>
              </a:rPr>
              <a:t>un </a:t>
            </a:r>
            <a:r>
              <a:rPr kumimoji="0" sz="1800" b="1" i="0" u="none" strike="noStrike" kern="0" cap="none" spc="0" normalizeH="0" baseline="0" noProof="0" dirty="0">
                <a:ln>
                  <a:noFill/>
                </a:ln>
                <a:solidFill>
                  <a:sysClr val="windowText" lastClr="000000"/>
                </a:solidFill>
                <a:effectLst/>
                <a:uLnTx/>
                <a:uFillTx/>
                <a:latin typeface="Arial"/>
                <a:cs typeface="Arial"/>
              </a:rPr>
              <a:t>cincuenta</a:t>
            </a:r>
            <a:r>
              <a:rPr kumimoji="0" sz="1800" b="1" i="0" u="none" strike="noStrike" kern="0" cap="none" spc="-3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por</a:t>
            </a:r>
            <a:r>
              <a:rPr kumimoji="0" sz="1800" b="1" i="0" u="none" strike="noStrike" kern="0" cap="none" spc="-50" normalizeH="0" baseline="0" noProof="0" dirty="0">
                <a:ln>
                  <a:noFill/>
                </a:ln>
                <a:solidFill>
                  <a:sysClr val="windowText" lastClr="000000"/>
                </a:solidFill>
                <a:effectLst/>
                <a:uLnTx/>
                <a:uFillTx/>
                <a:latin typeface="Arial"/>
                <a:cs typeface="Arial"/>
              </a:rPr>
              <a:t> </a:t>
            </a:r>
            <a:r>
              <a:rPr kumimoji="0" sz="1800" b="1" i="0" u="none" strike="noStrike" kern="0" cap="none" spc="-10" normalizeH="0" baseline="0" noProof="0" dirty="0">
                <a:ln>
                  <a:noFill/>
                </a:ln>
                <a:solidFill>
                  <a:sysClr val="windowText" lastClr="000000"/>
                </a:solidFill>
                <a:effectLst/>
                <a:uLnTx/>
                <a:uFillTx/>
                <a:latin typeface="Arial"/>
                <a:cs typeface="Arial"/>
              </a:rPr>
              <a:t>ciento</a:t>
            </a:r>
            <a:r>
              <a:rPr kumimoji="0" sz="1800" b="0" i="0" u="none" strike="noStrike" kern="0" cap="none" spc="-10" normalizeH="0" baseline="0" noProof="0" dirty="0">
                <a:ln>
                  <a:noFill/>
                </a:ln>
                <a:solidFill>
                  <a:sysClr val="windowText" lastClr="000000"/>
                </a:solidFill>
                <a:effectLst/>
                <a:uLnTx/>
                <a:uFillTx/>
                <a:latin typeface="Arial"/>
                <a:cs typeface="Arial"/>
              </a:rPr>
              <a:t>.</a:t>
            </a:r>
            <a:endParaRPr kumimoji="0" sz="1800" b="0" i="0" u="none" strike="noStrike" kern="0" cap="none" spc="0" normalizeH="0" baseline="0" noProof="0">
              <a:ln>
                <a:noFill/>
              </a:ln>
              <a:solidFill>
                <a:sysClr val="windowText" lastClr="000000"/>
              </a:solidFill>
              <a:effectLst/>
              <a:uLnTx/>
              <a:uFillTx/>
              <a:latin typeface="Arial"/>
              <a:cs typeface="Arial"/>
            </a:endParaRPr>
          </a:p>
          <a:p>
            <a:pPr marL="0" marR="0" lvl="0" indent="0" defTabSz="914400" eaLnBrk="1" fontAlgn="auto" latinLnBrk="0" hangingPunct="1">
              <a:lnSpc>
                <a:spcPct val="100000"/>
              </a:lnSpc>
              <a:spcBef>
                <a:spcPts val="9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endParaRPr>
          </a:p>
          <a:p>
            <a:pPr marL="12700" marR="6985" lvl="0" indent="0" algn="just" defTabSz="914400" eaLnBrk="1" fontAlgn="auto" latinLnBrk="0" hangingPunct="1">
              <a:lnSpc>
                <a:spcPct val="100000"/>
              </a:lnSpc>
              <a:spcBef>
                <a:spcPts val="0"/>
              </a:spcBef>
              <a:spcAft>
                <a:spcPts val="0"/>
              </a:spcAft>
              <a:buClrTx/>
              <a:buSzTx/>
              <a:buFontTx/>
              <a:buNone/>
              <a:tabLst/>
              <a:defRPr/>
            </a:pPr>
            <a:r>
              <a:rPr kumimoji="0" sz="1800" b="0" i="0" u="none" strike="noStrike" kern="0" cap="none" spc="0" normalizeH="0" baseline="0" noProof="0" dirty="0">
                <a:ln>
                  <a:noFill/>
                </a:ln>
                <a:solidFill>
                  <a:sysClr val="windowText" lastClr="000000"/>
                </a:solidFill>
                <a:effectLst/>
                <a:uLnTx/>
                <a:uFillTx/>
                <a:latin typeface="Arial"/>
                <a:cs typeface="Arial"/>
              </a:rPr>
              <a:t>Cuando</a:t>
            </a:r>
            <a:r>
              <a:rPr kumimoji="0" sz="1800" b="0" i="0" u="none" strike="noStrike" kern="0" cap="none" spc="19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la</a:t>
            </a:r>
            <a:r>
              <a:rPr kumimoji="0" sz="1800" b="0" i="0" u="none" strike="noStrike" kern="0" cap="none" spc="19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alimentación</a:t>
            </a:r>
            <a:r>
              <a:rPr kumimoji="0" sz="1800" b="0" i="0" u="none" strike="noStrike" kern="0" cap="none" spc="204"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no</a:t>
            </a:r>
            <a:r>
              <a:rPr kumimoji="0" sz="1800" b="0" i="0" u="none" strike="noStrike" kern="0" cap="none" spc="19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cubra</a:t>
            </a:r>
            <a:r>
              <a:rPr kumimoji="0" sz="1800" b="0" i="0" u="none" strike="noStrike" kern="0" cap="none" spc="20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los</a:t>
            </a:r>
            <a:r>
              <a:rPr kumimoji="0" sz="1800" b="0" i="0" u="none" strike="noStrike" kern="0" cap="none" spc="20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tres</a:t>
            </a:r>
            <a:r>
              <a:rPr kumimoji="0" sz="1800" b="0" i="0" u="none" strike="noStrike" kern="0" cap="none" spc="20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alimentos,</a:t>
            </a:r>
            <a:r>
              <a:rPr kumimoji="0" sz="1800" b="0" i="0" u="none" strike="noStrike" kern="0" cap="none" spc="20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sino</a:t>
            </a:r>
            <a:r>
              <a:rPr kumimoji="0" sz="1800" b="0" i="0" u="none" strike="noStrike" kern="0" cap="none" spc="204"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uno</a:t>
            </a:r>
            <a:r>
              <a:rPr kumimoji="0" sz="1800" b="1" i="0" u="none" strike="noStrike" kern="0" cap="none" spc="19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o</a:t>
            </a:r>
            <a:r>
              <a:rPr kumimoji="0" sz="1800" b="1" i="0" u="none" strike="noStrike" kern="0" cap="none" spc="19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dos</a:t>
            </a:r>
            <a:r>
              <a:rPr kumimoji="0" sz="1800" b="1" i="0" u="none" strike="noStrike" kern="0" cap="none" spc="19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de</a:t>
            </a:r>
            <a:r>
              <a:rPr kumimoji="0" sz="1800" b="1" i="0" u="none" strike="noStrike" kern="0" cap="none" spc="19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éstos</a:t>
            </a:r>
            <a:r>
              <a:rPr kumimoji="0" sz="1800" b="0" i="0" u="none" strike="noStrike" kern="0" cap="none" spc="0" normalizeH="0" baseline="0" noProof="0" dirty="0">
                <a:ln>
                  <a:noFill/>
                </a:ln>
                <a:solidFill>
                  <a:sysClr val="windowText" lastClr="000000"/>
                </a:solidFill>
                <a:effectLst/>
                <a:uLnTx/>
                <a:uFillTx/>
                <a:latin typeface="Arial"/>
                <a:cs typeface="Arial"/>
              </a:rPr>
              <a:t>,</a:t>
            </a:r>
            <a:r>
              <a:rPr kumimoji="0" sz="1800" b="0" i="0" u="none" strike="noStrike" kern="0" cap="none" spc="204" normalizeH="0" baseline="0" noProof="0" dirty="0">
                <a:ln>
                  <a:noFill/>
                </a:ln>
                <a:solidFill>
                  <a:sysClr val="windowText" lastClr="000000"/>
                </a:solidFill>
                <a:effectLst/>
                <a:uLnTx/>
                <a:uFillTx/>
                <a:latin typeface="Arial"/>
                <a:cs typeface="Arial"/>
              </a:rPr>
              <a:t> </a:t>
            </a:r>
            <a:r>
              <a:rPr kumimoji="0" sz="1800" b="0" i="0" u="none" strike="noStrike" kern="0" cap="none" spc="-25" normalizeH="0" baseline="0" noProof="0" dirty="0">
                <a:ln>
                  <a:noFill/>
                </a:ln>
                <a:solidFill>
                  <a:sysClr val="windowText" lastClr="000000"/>
                </a:solidFill>
                <a:effectLst/>
                <a:uLnTx/>
                <a:uFillTx/>
                <a:latin typeface="Arial"/>
                <a:cs typeface="Arial"/>
              </a:rPr>
              <a:t>por </a:t>
            </a:r>
            <a:r>
              <a:rPr kumimoji="0" sz="1800" b="0" i="0" u="none" strike="noStrike" kern="0" cap="none" spc="0" normalizeH="0" baseline="0" noProof="0" dirty="0">
                <a:ln>
                  <a:noFill/>
                </a:ln>
                <a:solidFill>
                  <a:sysClr val="windowText" lastClr="000000"/>
                </a:solidFill>
                <a:effectLst/>
                <a:uLnTx/>
                <a:uFillTx/>
                <a:latin typeface="Arial"/>
                <a:cs typeface="Arial"/>
              </a:rPr>
              <a:t>cada</a:t>
            </a:r>
            <a:r>
              <a:rPr kumimoji="0" sz="1800" b="0" i="0" u="none" strike="noStrike" kern="0" cap="none" spc="254"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uno</a:t>
            </a:r>
            <a:r>
              <a:rPr kumimoji="0" sz="1800" b="0" i="0" u="none" strike="noStrike" kern="0" cap="none" spc="26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de</a:t>
            </a:r>
            <a:r>
              <a:rPr kumimoji="0" sz="1800" b="0" i="0" u="none" strike="noStrike" kern="0" cap="none" spc="254"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ellos</a:t>
            </a:r>
            <a:r>
              <a:rPr kumimoji="0" sz="1800" b="0" i="0" u="none" strike="noStrike" kern="0" cap="none" spc="27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rgbClr val="FF0000"/>
                </a:solidFill>
                <a:effectLst/>
                <a:uLnTx/>
                <a:uFillTx/>
                <a:latin typeface="Arial"/>
                <a:cs typeface="Arial"/>
              </a:rPr>
              <a:t>se</a:t>
            </a:r>
            <a:r>
              <a:rPr kumimoji="0" sz="1800" b="1" i="0" u="none" strike="noStrike" kern="0" cap="none" spc="265" normalizeH="0" baseline="0" noProof="0" dirty="0">
                <a:ln>
                  <a:noFill/>
                </a:ln>
                <a:solidFill>
                  <a:srgbClr val="FF0000"/>
                </a:solidFill>
                <a:effectLst/>
                <a:uLnTx/>
                <a:uFillTx/>
                <a:latin typeface="Arial"/>
                <a:cs typeface="Arial"/>
              </a:rPr>
              <a:t> </a:t>
            </a:r>
            <a:r>
              <a:rPr kumimoji="0" sz="1800" b="1" i="0" u="none" strike="noStrike" kern="0" cap="none" spc="0" normalizeH="0" baseline="0" noProof="0" dirty="0">
                <a:ln>
                  <a:noFill/>
                </a:ln>
                <a:solidFill>
                  <a:srgbClr val="FF0000"/>
                </a:solidFill>
                <a:effectLst/>
                <a:uLnTx/>
                <a:uFillTx/>
                <a:latin typeface="Arial"/>
                <a:cs typeface="Arial"/>
              </a:rPr>
              <a:t>adicionará</a:t>
            </a:r>
            <a:r>
              <a:rPr kumimoji="0" sz="1800" b="1" i="0" u="none" strike="noStrike" kern="0" cap="none" spc="260" normalizeH="0" baseline="0" noProof="0" dirty="0">
                <a:ln>
                  <a:noFill/>
                </a:ln>
                <a:solidFill>
                  <a:srgbClr val="FF0000"/>
                </a:solidFill>
                <a:effectLst/>
                <a:uLnTx/>
                <a:uFillTx/>
                <a:latin typeface="Arial"/>
                <a:cs typeface="Arial"/>
              </a:rPr>
              <a:t> </a:t>
            </a:r>
            <a:r>
              <a:rPr kumimoji="0" sz="1800" b="1" i="0" u="none" strike="noStrike" kern="0" cap="none" spc="0" normalizeH="0" baseline="0" noProof="0" dirty="0">
                <a:ln>
                  <a:noFill/>
                </a:ln>
                <a:solidFill>
                  <a:srgbClr val="FF0000"/>
                </a:solidFill>
                <a:effectLst/>
                <a:uLnTx/>
                <a:uFillTx/>
                <a:latin typeface="Arial"/>
                <a:cs typeface="Arial"/>
              </a:rPr>
              <a:t>el</a:t>
            </a:r>
            <a:r>
              <a:rPr kumimoji="0" sz="1800" b="1" i="0" u="none" strike="noStrike" kern="0" cap="none" spc="270" normalizeH="0" baseline="0" noProof="0" dirty="0">
                <a:ln>
                  <a:noFill/>
                </a:ln>
                <a:solidFill>
                  <a:srgbClr val="FF0000"/>
                </a:solidFill>
                <a:effectLst/>
                <a:uLnTx/>
                <a:uFillTx/>
                <a:latin typeface="Arial"/>
                <a:cs typeface="Arial"/>
              </a:rPr>
              <a:t> </a:t>
            </a:r>
            <a:r>
              <a:rPr kumimoji="0" sz="1800" b="1" i="0" u="none" strike="noStrike" kern="0" cap="none" spc="0" normalizeH="0" baseline="0" noProof="0" dirty="0">
                <a:ln>
                  <a:noFill/>
                </a:ln>
                <a:solidFill>
                  <a:srgbClr val="FF0000"/>
                </a:solidFill>
                <a:effectLst/>
                <a:uLnTx/>
                <a:uFillTx/>
                <a:latin typeface="Arial"/>
                <a:cs typeface="Arial"/>
              </a:rPr>
              <a:t>salario</a:t>
            </a:r>
            <a:r>
              <a:rPr kumimoji="0" sz="1800" b="1" i="0" u="none" strike="noStrike" kern="0" cap="none" spc="265" normalizeH="0" baseline="0" noProof="0" dirty="0">
                <a:ln>
                  <a:noFill/>
                </a:ln>
                <a:solidFill>
                  <a:srgbClr val="FF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en</a:t>
            </a:r>
            <a:r>
              <a:rPr kumimoji="0" sz="1800" b="0" i="0" u="none" strike="noStrike" kern="0" cap="none" spc="26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un</a:t>
            </a:r>
            <a:r>
              <a:rPr kumimoji="0" sz="1800" b="0" i="0" u="none" strike="noStrike" kern="0" cap="none" spc="254"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rgbClr val="FF0000"/>
                </a:solidFill>
                <a:effectLst/>
                <a:uLnTx/>
                <a:uFillTx/>
                <a:latin typeface="Arial"/>
                <a:cs typeface="Arial"/>
              </a:rPr>
              <a:t>ocho</a:t>
            </a:r>
            <a:r>
              <a:rPr kumimoji="0" sz="1800" b="1" i="0" u="none" strike="noStrike" kern="0" cap="none" spc="270" normalizeH="0" baseline="0" noProof="0" dirty="0">
                <a:ln>
                  <a:noFill/>
                </a:ln>
                <a:solidFill>
                  <a:srgbClr val="FF0000"/>
                </a:solidFill>
                <a:effectLst/>
                <a:uLnTx/>
                <a:uFillTx/>
                <a:latin typeface="Arial"/>
                <a:cs typeface="Arial"/>
              </a:rPr>
              <a:t> </a:t>
            </a:r>
            <a:r>
              <a:rPr kumimoji="0" sz="1800" b="1" i="0" u="none" strike="noStrike" kern="0" cap="none" spc="0" normalizeH="0" baseline="0" noProof="0" dirty="0">
                <a:ln>
                  <a:noFill/>
                </a:ln>
                <a:solidFill>
                  <a:srgbClr val="FF0000"/>
                </a:solidFill>
                <a:effectLst/>
                <a:uLnTx/>
                <a:uFillTx/>
                <a:latin typeface="Arial"/>
                <a:cs typeface="Arial"/>
              </a:rPr>
              <a:t>punto</a:t>
            </a:r>
            <a:r>
              <a:rPr kumimoji="0" sz="1800" b="1" i="0" u="none" strike="noStrike" kern="0" cap="none" spc="275" normalizeH="0" baseline="0" noProof="0" dirty="0">
                <a:ln>
                  <a:noFill/>
                </a:ln>
                <a:solidFill>
                  <a:srgbClr val="FF0000"/>
                </a:solidFill>
                <a:effectLst/>
                <a:uLnTx/>
                <a:uFillTx/>
                <a:latin typeface="Arial"/>
                <a:cs typeface="Arial"/>
              </a:rPr>
              <a:t> </a:t>
            </a:r>
            <a:r>
              <a:rPr kumimoji="0" sz="1800" b="1" i="0" u="none" strike="noStrike" kern="0" cap="none" spc="0" normalizeH="0" baseline="0" noProof="0" dirty="0">
                <a:ln>
                  <a:noFill/>
                </a:ln>
                <a:solidFill>
                  <a:srgbClr val="FF0000"/>
                </a:solidFill>
                <a:effectLst/>
                <a:uLnTx/>
                <a:uFillTx/>
                <a:latin typeface="Arial"/>
                <a:cs typeface="Arial"/>
              </a:rPr>
              <a:t>treinta</a:t>
            </a:r>
            <a:r>
              <a:rPr kumimoji="0" sz="1800" b="1" i="0" u="none" strike="noStrike" kern="0" cap="none" spc="250" normalizeH="0" baseline="0" noProof="0" dirty="0">
                <a:ln>
                  <a:noFill/>
                </a:ln>
                <a:solidFill>
                  <a:srgbClr val="FF0000"/>
                </a:solidFill>
                <a:effectLst/>
                <a:uLnTx/>
                <a:uFillTx/>
                <a:latin typeface="Arial"/>
                <a:cs typeface="Arial"/>
              </a:rPr>
              <a:t> </a:t>
            </a:r>
            <a:r>
              <a:rPr kumimoji="0" sz="1800" b="1" i="0" u="none" strike="noStrike" kern="0" cap="none" spc="0" normalizeH="0" baseline="0" noProof="0" dirty="0">
                <a:ln>
                  <a:noFill/>
                </a:ln>
                <a:solidFill>
                  <a:srgbClr val="FF0000"/>
                </a:solidFill>
                <a:effectLst/>
                <a:uLnTx/>
                <a:uFillTx/>
                <a:latin typeface="Arial"/>
                <a:cs typeface="Arial"/>
              </a:rPr>
              <a:t>y</a:t>
            </a:r>
            <a:r>
              <a:rPr kumimoji="0" sz="1800" b="1" i="0" u="none" strike="noStrike" kern="0" cap="none" spc="250" normalizeH="0" baseline="0" noProof="0" dirty="0">
                <a:ln>
                  <a:noFill/>
                </a:ln>
                <a:solidFill>
                  <a:srgbClr val="FF0000"/>
                </a:solidFill>
                <a:effectLst/>
                <a:uLnTx/>
                <a:uFillTx/>
                <a:latin typeface="Arial"/>
                <a:cs typeface="Arial"/>
              </a:rPr>
              <a:t> </a:t>
            </a:r>
            <a:r>
              <a:rPr kumimoji="0" sz="1800" b="1" i="0" u="none" strike="noStrike" kern="0" cap="none" spc="0" normalizeH="0" baseline="0" noProof="0" dirty="0">
                <a:ln>
                  <a:noFill/>
                </a:ln>
                <a:solidFill>
                  <a:srgbClr val="FF0000"/>
                </a:solidFill>
                <a:effectLst/>
                <a:uLnTx/>
                <a:uFillTx/>
                <a:latin typeface="Arial"/>
                <a:cs typeface="Arial"/>
              </a:rPr>
              <a:t>tres</a:t>
            </a:r>
            <a:r>
              <a:rPr kumimoji="0" sz="1800" b="1" i="0" u="none" strike="noStrike" kern="0" cap="none" spc="260" normalizeH="0" baseline="0" noProof="0" dirty="0">
                <a:ln>
                  <a:noFill/>
                </a:ln>
                <a:solidFill>
                  <a:srgbClr val="FF0000"/>
                </a:solidFill>
                <a:effectLst/>
                <a:uLnTx/>
                <a:uFillTx/>
                <a:latin typeface="Arial"/>
                <a:cs typeface="Arial"/>
              </a:rPr>
              <a:t> </a:t>
            </a:r>
            <a:r>
              <a:rPr kumimoji="0" sz="1800" b="1" i="0" u="none" strike="noStrike" kern="0" cap="none" spc="-25" normalizeH="0" baseline="0" noProof="0" dirty="0">
                <a:ln>
                  <a:noFill/>
                </a:ln>
                <a:solidFill>
                  <a:srgbClr val="FF0000"/>
                </a:solidFill>
                <a:effectLst/>
                <a:uLnTx/>
                <a:uFillTx/>
                <a:latin typeface="Arial"/>
                <a:cs typeface="Arial"/>
              </a:rPr>
              <a:t>por </a:t>
            </a:r>
            <a:r>
              <a:rPr kumimoji="0" sz="1800" b="1" i="0" u="none" strike="noStrike" kern="0" cap="none" spc="-10" normalizeH="0" baseline="0" noProof="0" dirty="0">
                <a:ln>
                  <a:noFill/>
                </a:ln>
                <a:solidFill>
                  <a:srgbClr val="FF0000"/>
                </a:solidFill>
                <a:effectLst/>
                <a:uLnTx/>
                <a:uFillTx/>
                <a:latin typeface="Arial"/>
                <a:cs typeface="Arial"/>
              </a:rPr>
              <a:t>ciento</a:t>
            </a:r>
            <a:r>
              <a:rPr kumimoji="0" sz="1800" b="0" i="0" u="none" strike="noStrike" kern="0" cap="none" spc="-10" normalizeH="0" baseline="0" noProof="0" dirty="0">
                <a:ln>
                  <a:noFill/>
                </a:ln>
                <a:solidFill>
                  <a:sysClr val="windowText" lastClr="000000"/>
                </a:solidFill>
                <a:effectLst/>
                <a:uLnTx/>
                <a:uFillTx/>
                <a:latin typeface="Arial"/>
                <a:cs typeface="Arial"/>
              </a:rPr>
              <a:t>.</a:t>
            </a:r>
            <a:endParaRPr kumimoji="0" sz="1800" b="0" i="0" u="none" strike="noStrike" kern="0" cap="none" spc="0" normalizeH="0" baseline="0" noProof="0">
              <a:ln>
                <a:noFill/>
              </a:ln>
              <a:solidFill>
                <a:sysClr val="windowText" lastClr="000000"/>
              </a:solidFill>
              <a:effectLst/>
              <a:uLnTx/>
              <a:uFillTx/>
              <a:latin typeface="Arial"/>
              <a:cs typeface="Aria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98628" rIns="0" bIns="0" rtlCol="0">
            <a:spAutoFit/>
          </a:bodyPr>
          <a:lstStyle/>
          <a:p>
            <a:pPr marL="12700">
              <a:lnSpc>
                <a:spcPts val="4250"/>
              </a:lnSpc>
              <a:spcBef>
                <a:spcPts val="100"/>
              </a:spcBef>
            </a:pPr>
            <a:r>
              <a:rPr dirty="0"/>
              <a:t>Integración</a:t>
            </a:r>
            <a:r>
              <a:rPr spc="-40" dirty="0"/>
              <a:t> </a:t>
            </a:r>
            <a:r>
              <a:rPr dirty="0"/>
              <a:t>del</a:t>
            </a:r>
            <a:r>
              <a:rPr spc="-20" dirty="0"/>
              <a:t> </a:t>
            </a:r>
            <a:r>
              <a:rPr dirty="0"/>
              <a:t>SBC:</a:t>
            </a:r>
            <a:r>
              <a:rPr spc="-220" dirty="0"/>
              <a:t> </a:t>
            </a:r>
            <a:r>
              <a:rPr spc="-10" dirty="0"/>
              <a:t>Alimentación</a:t>
            </a:r>
          </a:p>
          <a:p>
            <a:pPr marL="12700">
              <a:lnSpc>
                <a:spcPts val="1850"/>
              </a:lnSpc>
            </a:pPr>
            <a:r>
              <a:rPr sz="1600" dirty="0"/>
              <a:t>Art. 27</a:t>
            </a:r>
            <a:r>
              <a:rPr sz="1600" spc="-20" dirty="0"/>
              <a:t> </a:t>
            </a:r>
            <a:r>
              <a:rPr sz="1600" dirty="0"/>
              <a:t>y</a:t>
            </a:r>
            <a:r>
              <a:rPr sz="1600" spc="-15" dirty="0"/>
              <a:t> </a:t>
            </a:r>
            <a:r>
              <a:rPr sz="1600" dirty="0"/>
              <a:t>32</a:t>
            </a:r>
            <a:r>
              <a:rPr sz="1600" spc="-5" dirty="0"/>
              <a:t> </a:t>
            </a:r>
            <a:r>
              <a:rPr sz="1600" spc="-25" dirty="0"/>
              <a:t>LSS</a:t>
            </a:r>
            <a:endParaRPr sz="1600"/>
          </a:p>
        </p:txBody>
      </p:sp>
      <p:grpSp>
        <p:nvGrpSpPr>
          <p:cNvPr id="3" name="object 3"/>
          <p:cNvGrpSpPr/>
          <p:nvPr/>
        </p:nvGrpSpPr>
        <p:grpSpPr>
          <a:xfrm>
            <a:off x="2090674" y="1930475"/>
            <a:ext cx="8859520" cy="3724275"/>
            <a:chOff x="2090674" y="1930475"/>
            <a:chExt cx="8859520" cy="3724275"/>
          </a:xfrm>
        </p:grpSpPr>
        <p:sp>
          <p:nvSpPr>
            <p:cNvPr id="4" name="object 4"/>
            <p:cNvSpPr/>
            <p:nvPr/>
          </p:nvSpPr>
          <p:spPr>
            <a:xfrm>
              <a:off x="2920304" y="3038174"/>
              <a:ext cx="6351905" cy="191135"/>
            </a:xfrm>
            <a:custGeom>
              <a:avLst/>
              <a:gdLst/>
              <a:ahLst/>
              <a:cxnLst/>
              <a:rect l="l" t="t" r="r" b="b"/>
              <a:pathLst>
                <a:path w="6351905" h="191135">
                  <a:moveTo>
                    <a:pt x="0" y="190822"/>
                  </a:moveTo>
                  <a:lnTo>
                    <a:pt x="6351289" y="190822"/>
                  </a:lnTo>
                  <a:lnTo>
                    <a:pt x="6351289" y="0"/>
                  </a:lnTo>
                  <a:lnTo>
                    <a:pt x="0" y="0"/>
                  </a:lnTo>
                  <a:lnTo>
                    <a:pt x="0" y="190822"/>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 name="object 5"/>
            <p:cNvSpPr/>
            <p:nvPr/>
          </p:nvSpPr>
          <p:spPr>
            <a:xfrm>
              <a:off x="2090674" y="1930475"/>
              <a:ext cx="8859520" cy="3724275"/>
            </a:xfrm>
            <a:custGeom>
              <a:avLst/>
              <a:gdLst/>
              <a:ahLst/>
              <a:cxnLst/>
              <a:rect l="l" t="t" r="r" b="b"/>
              <a:pathLst>
                <a:path w="8859520" h="3724275">
                  <a:moveTo>
                    <a:pt x="8859291" y="3513950"/>
                  </a:moveTo>
                  <a:lnTo>
                    <a:pt x="8020037" y="3513950"/>
                  </a:lnTo>
                  <a:lnTo>
                    <a:pt x="8020037" y="1298524"/>
                  </a:lnTo>
                  <a:lnTo>
                    <a:pt x="8020037" y="0"/>
                  </a:lnTo>
                  <a:lnTo>
                    <a:pt x="2755900" y="0"/>
                  </a:lnTo>
                  <a:lnTo>
                    <a:pt x="2755900" y="3523475"/>
                  </a:lnTo>
                  <a:lnTo>
                    <a:pt x="2755900" y="3714610"/>
                  </a:lnTo>
                  <a:lnTo>
                    <a:pt x="2631008" y="3714610"/>
                  </a:lnTo>
                  <a:lnTo>
                    <a:pt x="124879" y="3523475"/>
                  </a:lnTo>
                  <a:lnTo>
                    <a:pt x="2755900" y="3523475"/>
                  </a:lnTo>
                  <a:lnTo>
                    <a:pt x="2755900" y="0"/>
                  </a:lnTo>
                  <a:lnTo>
                    <a:pt x="0" y="0"/>
                  </a:lnTo>
                  <a:lnTo>
                    <a:pt x="0" y="1298524"/>
                  </a:lnTo>
                  <a:lnTo>
                    <a:pt x="0" y="3513950"/>
                  </a:lnTo>
                  <a:lnTo>
                    <a:pt x="0" y="3523475"/>
                  </a:lnTo>
                  <a:lnTo>
                    <a:pt x="0" y="3714610"/>
                  </a:lnTo>
                  <a:lnTo>
                    <a:pt x="0" y="3724135"/>
                  </a:lnTo>
                  <a:lnTo>
                    <a:pt x="2755836" y="3724135"/>
                  </a:lnTo>
                  <a:lnTo>
                    <a:pt x="3585591" y="3724135"/>
                  </a:lnTo>
                  <a:lnTo>
                    <a:pt x="8859291" y="3724122"/>
                  </a:lnTo>
                  <a:lnTo>
                    <a:pt x="8859291" y="3513950"/>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6" name="object 6"/>
          <p:cNvSpPr txBox="1"/>
          <p:nvPr/>
        </p:nvSpPr>
        <p:spPr>
          <a:xfrm>
            <a:off x="2707260" y="1908047"/>
            <a:ext cx="1113790" cy="570230"/>
          </a:xfrm>
          <a:prstGeom prst="rect">
            <a:avLst/>
          </a:prstGeom>
        </p:spPr>
        <p:txBody>
          <a:bodyPr vert="horz" wrap="square" lIns="0" tIns="26034" rIns="0" bIns="0" rtlCol="0">
            <a:spAutoFit/>
          </a:bodyPr>
          <a:lstStyle/>
          <a:p>
            <a:pPr marL="241300" marR="0" lvl="0" indent="0" defTabSz="914400" eaLnBrk="1" fontAlgn="auto" latinLnBrk="0" hangingPunct="1">
              <a:lnSpc>
                <a:spcPct val="100000"/>
              </a:lnSpc>
              <a:spcBef>
                <a:spcPts val="204"/>
              </a:spcBef>
              <a:spcAft>
                <a:spcPts val="0"/>
              </a:spcAft>
              <a:buClrTx/>
              <a:buSzTx/>
              <a:buFontTx/>
              <a:buNone/>
              <a:tabLst/>
              <a:defRPr/>
            </a:pPr>
            <a:r>
              <a:rPr kumimoji="0" sz="1100" b="0" i="0" u="none" strike="noStrike" kern="0" cap="none" spc="-25" normalizeH="0" baseline="0" noProof="0" dirty="0">
                <a:ln>
                  <a:noFill/>
                </a:ln>
                <a:solidFill>
                  <a:sysClr val="windowText" lastClr="000000"/>
                </a:solidFill>
                <a:effectLst/>
                <a:uLnTx/>
                <a:uFillTx/>
                <a:latin typeface="Arial"/>
                <a:cs typeface="Arial"/>
              </a:rPr>
              <a:t>UMA</a:t>
            </a:r>
            <a:endParaRPr kumimoji="0" sz="1100" b="0" i="0" u="none" strike="noStrike" kern="0" cap="none" spc="0" normalizeH="0" baseline="0" noProof="0">
              <a:ln>
                <a:noFill/>
              </a:ln>
              <a:solidFill>
                <a:sysClr val="windowText" lastClr="000000"/>
              </a:solidFill>
              <a:effectLst/>
              <a:uLnTx/>
              <a:uFillTx/>
              <a:latin typeface="Arial"/>
              <a:cs typeface="Arial"/>
            </a:endParaRPr>
          </a:p>
          <a:p>
            <a:pPr marL="31750" marR="0" lvl="0" indent="0" defTabSz="914400" eaLnBrk="1" fontAlgn="auto" latinLnBrk="0" hangingPunct="1">
              <a:lnSpc>
                <a:spcPct val="100000"/>
              </a:lnSpc>
              <a:spcBef>
                <a:spcPts val="110"/>
              </a:spcBef>
              <a:spcAft>
                <a:spcPts val="0"/>
              </a:spcAft>
              <a:buClrTx/>
              <a:buSzTx/>
              <a:buFontTx/>
              <a:buNone/>
              <a:tabLst/>
              <a:defRPr/>
            </a:pPr>
            <a:r>
              <a:rPr kumimoji="0" sz="1100" b="0" i="0" u="none" strike="noStrike" kern="0" cap="none" spc="0" normalizeH="0" baseline="0" noProof="0" dirty="0">
                <a:ln>
                  <a:noFill/>
                </a:ln>
                <a:solidFill>
                  <a:sysClr val="windowText" lastClr="000000"/>
                </a:solidFill>
                <a:effectLst/>
                <a:uLnTx/>
                <a:uFillTx/>
                <a:latin typeface="Arial"/>
                <a:cs typeface="Arial"/>
              </a:rPr>
              <a:t>(x)</a:t>
            </a:r>
            <a:r>
              <a:rPr kumimoji="0" sz="1100" b="0" i="0" u="none" strike="noStrike" kern="0" cap="none" spc="75" normalizeH="0" baseline="0" noProof="0" dirty="0">
                <a:ln>
                  <a:noFill/>
                </a:ln>
                <a:solidFill>
                  <a:sysClr val="windowText" lastClr="000000"/>
                </a:solidFill>
                <a:effectLst/>
                <a:uLnTx/>
                <a:uFillTx/>
                <a:latin typeface="Arial"/>
                <a:cs typeface="Arial"/>
              </a:rPr>
              <a:t> </a:t>
            </a:r>
            <a:r>
              <a:rPr kumimoji="0" sz="1100" b="0" i="0" u="none" strike="noStrike" kern="0" cap="none" spc="0" normalizeH="0" baseline="0" noProof="0" dirty="0">
                <a:ln>
                  <a:noFill/>
                </a:ln>
                <a:solidFill>
                  <a:sysClr val="windowText" lastClr="000000"/>
                </a:solidFill>
                <a:effectLst/>
                <a:uLnTx/>
                <a:uFillTx/>
                <a:latin typeface="Arial"/>
                <a:cs typeface="Arial"/>
              </a:rPr>
              <a:t>%</a:t>
            </a:r>
            <a:r>
              <a:rPr kumimoji="0" sz="1100" b="0" i="0" u="none" strike="noStrike" kern="0" cap="none" spc="-35" normalizeH="0" baseline="0" noProof="0" dirty="0">
                <a:ln>
                  <a:noFill/>
                </a:ln>
                <a:solidFill>
                  <a:sysClr val="windowText" lastClr="000000"/>
                </a:solidFill>
                <a:effectLst/>
                <a:uLnTx/>
                <a:uFillTx/>
                <a:latin typeface="Arial"/>
                <a:cs typeface="Arial"/>
              </a:rPr>
              <a:t> </a:t>
            </a:r>
            <a:r>
              <a:rPr kumimoji="0" sz="1100" b="0" i="0" u="none" strike="noStrike" kern="0" cap="none" spc="-10" normalizeH="0" baseline="0" noProof="0" dirty="0">
                <a:ln>
                  <a:noFill/>
                </a:ln>
                <a:solidFill>
                  <a:sysClr val="windowText" lastClr="000000"/>
                </a:solidFill>
                <a:effectLst/>
                <a:uLnTx/>
                <a:uFillTx/>
                <a:latin typeface="Arial"/>
                <a:cs typeface="Arial"/>
              </a:rPr>
              <a:t>Mínimo</a:t>
            </a:r>
            <a:endParaRPr kumimoji="0" sz="1100" b="0" i="0" u="none" strike="noStrike" kern="0" cap="none" spc="0" normalizeH="0" baseline="0" noProof="0">
              <a:ln>
                <a:noFill/>
              </a:ln>
              <a:solidFill>
                <a:sysClr val="windowText" lastClr="000000"/>
              </a:solidFill>
              <a:effectLst/>
              <a:uLnTx/>
              <a:uFillTx/>
              <a:latin typeface="Arial"/>
              <a:cs typeface="Arial"/>
            </a:endParaRPr>
          </a:p>
          <a:p>
            <a:pPr marL="12700" marR="0" lvl="0" indent="0" defTabSz="914400" eaLnBrk="1" fontAlgn="auto" latinLnBrk="0" hangingPunct="1">
              <a:lnSpc>
                <a:spcPct val="100000"/>
              </a:lnSpc>
              <a:spcBef>
                <a:spcPts val="105"/>
              </a:spcBef>
              <a:spcAft>
                <a:spcPts val="0"/>
              </a:spcAft>
              <a:buClrTx/>
              <a:buSzTx/>
              <a:buFontTx/>
              <a:buNone/>
              <a:tabLst/>
              <a:defRPr/>
            </a:pPr>
            <a:r>
              <a:rPr kumimoji="0" sz="1100" b="1" i="0" u="none" strike="noStrike" kern="0" cap="none" spc="0" normalizeH="0" baseline="0" noProof="0" dirty="0">
                <a:ln>
                  <a:noFill/>
                </a:ln>
                <a:solidFill>
                  <a:sysClr val="windowText" lastClr="000000"/>
                </a:solidFill>
                <a:effectLst/>
                <a:uLnTx/>
                <a:uFillTx/>
                <a:latin typeface="Arial"/>
                <a:cs typeface="Arial"/>
              </a:rPr>
              <a:t>(=)</a:t>
            </a:r>
            <a:r>
              <a:rPr kumimoji="0" sz="1100" b="1" i="0" u="none" strike="noStrike" kern="0" cap="none" spc="100" normalizeH="0" baseline="0" noProof="0" dirty="0">
                <a:ln>
                  <a:noFill/>
                </a:ln>
                <a:solidFill>
                  <a:sysClr val="windowText" lastClr="000000"/>
                </a:solidFill>
                <a:effectLst/>
                <a:uLnTx/>
                <a:uFillTx/>
                <a:latin typeface="Arial"/>
                <a:cs typeface="Arial"/>
              </a:rPr>
              <a:t> </a:t>
            </a:r>
            <a:r>
              <a:rPr kumimoji="0" sz="1100" b="1" i="0" u="none" strike="noStrike" kern="0" cap="none" spc="0" normalizeH="0" baseline="0" noProof="0" dirty="0">
                <a:ln>
                  <a:noFill/>
                </a:ln>
                <a:solidFill>
                  <a:sysClr val="windowText" lastClr="000000"/>
                </a:solidFill>
                <a:effectLst/>
                <a:uLnTx/>
                <a:uFillTx/>
                <a:latin typeface="Arial"/>
                <a:cs typeface="Arial"/>
              </a:rPr>
              <a:t>Pago </a:t>
            </a:r>
            <a:r>
              <a:rPr kumimoji="0" sz="1100" b="1" i="0" u="none" strike="noStrike" kern="0" cap="none" spc="-10" normalizeH="0" baseline="0" noProof="0" dirty="0">
                <a:ln>
                  <a:noFill/>
                </a:ln>
                <a:solidFill>
                  <a:sysClr val="windowText" lastClr="000000"/>
                </a:solidFill>
                <a:effectLst/>
                <a:uLnTx/>
                <a:uFillTx/>
                <a:latin typeface="Arial"/>
                <a:cs typeface="Arial"/>
              </a:rPr>
              <a:t>mínimo</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18" name="object 18"/>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56</a:t>
            </a:fld>
            <a:endParaRPr kumimoji="0" sz="1200" b="1" i="0" u="none" strike="noStrike" kern="0" cap="none" spc="-25" normalizeH="0" baseline="0" noProof="0" dirty="0">
              <a:ln>
                <a:noFill/>
              </a:ln>
              <a:solidFill>
                <a:srgbClr val="001F5F"/>
              </a:solidFill>
              <a:effectLst/>
              <a:uLnTx/>
              <a:uFillTx/>
              <a:latin typeface="Arial"/>
              <a:cs typeface="Arial"/>
            </a:endParaRPr>
          </a:p>
        </p:txBody>
      </p:sp>
      <p:sp>
        <p:nvSpPr>
          <p:cNvPr id="7" name="object 7"/>
          <p:cNvSpPr txBox="1"/>
          <p:nvPr/>
        </p:nvSpPr>
        <p:spPr>
          <a:xfrm>
            <a:off x="4824357" y="1908047"/>
            <a:ext cx="845819" cy="570230"/>
          </a:xfrm>
          <a:prstGeom prst="rect">
            <a:avLst/>
          </a:prstGeom>
        </p:spPr>
        <p:txBody>
          <a:bodyPr vert="horz" wrap="square" lIns="0" tIns="26034" rIns="0" bIns="0" rtlCol="0">
            <a:spAutoFit/>
          </a:bodyPr>
          <a:lstStyle/>
          <a:p>
            <a:pPr marL="0" marR="48895" lvl="0" indent="0" algn="r" defTabSz="914400" eaLnBrk="1" fontAlgn="auto" latinLnBrk="0" hangingPunct="1">
              <a:lnSpc>
                <a:spcPct val="100000"/>
              </a:lnSpc>
              <a:spcBef>
                <a:spcPts val="204"/>
              </a:spcBef>
              <a:spcAft>
                <a:spcPts val="0"/>
              </a:spcAft>
              <a:buClrTx/>
              <a:buSzTx/>
              <a:buFontTx/>
              <a:buNone/>
              <a:tabLst/>
              <a:defRPr/>
            </a:pPr>
            <a:r>
              <a:rPr kumimoji="0" sz="1100" b="0" i="0" u="none" strike="noStrike" kern="0" cap="none" spc="-10" normalizeH="0" baseline="0" noProof="0" dirty="0">
                <a:ln>
                  <a:noFill/>
                </a:ln>
                <a:solidFill>
                  <a:sysClr val="windowText" lastClr="000000"/>
                </a:solidFill>
                <a:effectLst/>
                <a:uLnTx/>
                <a:uFillTx/>
                <a:latin typeface="Arial"/>
                <a:cs typeface="Arial"/>
              </a:rPr>
              <a:t>108.57</a:t>
            </a:r>
            <a:endParaRPr kumimoji="0" sz="1100" b="0" i="0" u="none" strike="noStrike" kern="0" cap="none" spc="0" normalizeH="0" baseline="0" noProof="0">
              <a:ln>
                <a:noFill/>
              </a:ln>
              <a:solidFill>
                <a:sysClr val="windowText" lastClr="000000"/>
              </a:solidFill>
              <a:effectLst/>
              <a:uLnTx/>
              <a:uFillTx/>
              <a:latin typeface="Arial"/>
              <a:cs typeface="Arial"/>
            </a:endParaRPr>
          </a:p>
          <a:p>
            <a:pPr marL="0" marR="5080" lvl="0" indent="0" algn="r" defTabSz="914400" eaLnBrk="1" fontAlgn="auto" latinLnBrk="0" hangingPunct="1">
              <a:lnSpc>
                <a:spcPct val="100000"/>
              </a:lnSpc>
              <a:spcBef>
                <a:spcPts val="110"/>
              </a:spcBef>
              <a:spcAft>
                <a:spcPts val="0"/>
              </a:spcAft>
              <a:buClrTx/>
              <a:buSzTx/>
              <a:buFontTx/>
              <a:buNone/>
              <a:tabLst>
                <a:tab pos="542925" algn="l"/>
              </a:tabLst>
              <a:defRPr/>
            </a:pPr>
            <a:r>
              <a:rPr kumimoji="0" sz="1100" b="0" i="0" u="sng" strike="noStrike" kern="0" cap="none" spc="0" normalizeH="0" baseline="0" noProof="0" dirty="0">
                <a:ln>
                  <a:noFill/>
                </a:ln>
                <a:solidFill>
                  <a:sysClr val="windowText" lastClr="000000"/>
                </a:solidFill>
                <a:effectLst/>
                <a:uLnTx/>
                <a:uFill>
                  <a:solidFill>
                    <a:srgbClr val="000000"/>
                  </a:solidFill>
                </a:uFill>
                <a:latin typeface="Arial"/>
                <a:cs typeface="Arial"/>
              </a:rPr>
              <a:t>	</a:t>
            </a:r>
            <a:r>
              <a:rPr kumimoji="0" sz="1100" b="0" i="0" u="sng" strike="noStrike" kern="0" cap="none" spc="-25" normalizeH="0" baseline="0" noProof="0" dirty="0">
                <a:ln>
                  <a:noFill/>
                </a:ln>
                <a:solidFill>
                  <a:sysClr val="windowText" lastClr="000000"/>
                </a:solidFill>
                <a:effectLst/>
                <a:uLnTx/>
                <a:uFill>
                  <a:solidFill>
                    <a:srgbClr val="000000"/>
                  </a:solidFill>
                </a:uFill>
                <a:latin typeface="Arial"/>
                <a:cs typeface="Arial"/>
              </a:rPr>
              <a:t>20%</a:t>
            </a:r>
            <a:endParaRPr kumimoji="0" sz="1100" b="0" i="0" u="none" strike="noStrike" kern="0" cap="none" spc="0" normalizeH="0" baseline="0" noProof="0">
              <a:ln>
                <a:noFill/>
              </a:ln>
              <a:solidFill>
                <a:sysClr val="windowText" lastClr="000000"/>
              </a:solidFill>
              <a:effectLst/>
              <a:uLnTx/>
              <a:uFillTx/>
              <a:latin typeface="Arial"/>
              <a:cs typeface="Arial"/>
            </a:endParaRPr>
          </a:p>
          <a:p>
            <a:pPr marL="0" marR="48895" lvl="0" indent="0" algn="r" defTabSz="914400" eaLnBrk="1" fontAlgn="auto" latinLnBrk="0" hangingPunct="1">
              <a:lnSpc>
                <a:spcPct val="100000"/>
              </a:lnSpc>
              <a:spcBef>
                <a:spcPts val="105"/>
              </a:spcBef>
              <a:spcAft>
                <a:spcPts val="0"/>
              </a:spcAft>
              <a:buClrTx/>
              <a:buSzTx/>
              <a:buFontTx/>
              <a:buNone/>
              <a:tabLst/>
              <a:defRPr/>
            </a:pPr>
            <a:r>
              <a:rPr kumimoji="0" sz="1100" b="1" i="0" u="none" strike="noStrike" kern="0" cap="none" spc="-10" normalizeH="0" baseline="0" noProof="0" dirty="0">
                <a:ln>
                  <a:noFill/>
                </a:ln>
                <a:solidFill>
                  <a:sysClr val="windowText" lastClr="000000"/>
                </a:solidFill>
                <a:effectLst/>
                <a:uLnTx/>
                <a:uFillTx/>
                <a:latin typeface="Arial"/>
                <a:cs typeface="Arial"/>
              </a:rPr>
              <a:t>21.71</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8" name="object 8"/>
          <p:cNvSpPr txBox="1"/>
          <p:nvPr/>
        </p:nvSpPr>
        <p:spPr>
          <a:xfrm>
            <a:off x="2936179" y="2653126"/>
            <a:ext cx="4272280" cy="197485"/>
          </a:xfrm>
          <a:prstGeom prst="rect">
            <a:avLst/>
          </a:prstGeom>
        </p:spPr>
        <p:txBody>
          <a:bodyPr vert="horz" wrap="square" lIns="0" tIns="15875" rIns="0" bIns="0" rtlCol="0">
            <a:spAutoFit/>
          </a:bodyPr>
          <a:lstStyle/>
          <a:p>
            <a:pPr marL="12700" marR="0" lvl="0" indent="0" defTabSz="914400" eaLnBrk="1" fontAlgn="auto" latinLnBrk="0" hangingPunct="1">
              <a:lnSpc>
                <a:spcPct val="100000"/>
              </a:lnSpc>
              <a:spcBef>
                <a:spcPts val="125"/>
              </a:spcBef>
              <a:spcAft>
                <a:spcPts val="0"/>
              </a:spcAft>
              <a:buClrTx/>
              <a:buSzTx/>
              <a:buFontTx/>
              <a:buNone/>
              <a:tabLst/>
              <a:defRPr/>
            </a:pPr>
            <a:r>
              <a:rPr kumimoji="0" sz="1100" b="1" i="0" u="none" strike="noStrike" kern="0" cap="none" spc="0" normalizeH="0" baseline="0" noProof="0" dirty="0">
                <a:ln>
                  <a:noFill/>
                </a:ln>
                <a:solidFill>
                  <a:srgbClr val="001F5F"/>
                </a:solidFill>
                <a:effectLst/>
                <a:uLnTx/>
                <a:uFillTx/>
                <a:latin typeface="Arial"/>
                <a:cs typeface="Arial"/>
              </a:rPr>
              <a:t>Las</a:t>
            </a:r>
            <a:r>
              <a:rPr kumimoji="0" sz="1100" b="1" i="0" u="none" strike="noStrike" kern="0" cap="none" spc="5"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siguientes</a:t>
            </a:r>
            <a:r>
              <a:rPr kumimoji="0" sz="1100" b="1" i="0" u="none" strike="noStrike" kern="0" cap="none" spc="10"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empresas</a:t>
            </a:r>
            <a:r>
              <a:rPr kumimoji="0" sz="1100" b="1" i="0" u="none" strike="noStrike" kern="0" cap="none" spc="5"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proporcionan</a:t>
            </a:r>
            <a:r>
              <a:rPr kumimoji="0" sz="1100" b="1" i="0" u="none" strike="noStrike" kern="0" cap="none" spc="30"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el</a:t>
            </a:r>
            <a:r>
              <a:rPr kumimoji="0" sz="1100" b="1" i="0" u="none" strike="noStrike" kern="0" cap="none" spc="25"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servicio</a:t>
            </a:r>
            <a:r>
              <a:rPr kumimoji="0" sz="1100" b="1" i="0" u="none" strike="noStrike" kern="0" cap="none" spc="25"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de</a:t>
            </a:r>
            <a:r>
              <a:rPr kumimoji="0" sz="1100" b="1" i="0" u="none" strike="noStrike" kern="0" cap="none" spc="95" normalizeH="0" baseline="0" noProof="0" dirty="0">
                <a:ln>
                  <a:noFill/>
                </a:ln>
                <a:solidFill>
                  <a:srgbClr val="001F5F"/>
                </a:solidFill>
                <a:effectLst/>
                <a:uLnTx/>
                <a:uFillTx/>
                <a:latin typeface="Arial"/>
                <a:cs typeface="Arial"/>
              </a:rPr>
              <a:t> </a:t>
            </a:r>
            <a:r>
              <a:rPr kumimoji="0" sz="1100" b="1" i="0" u="none" strike="noStrike" kern="0" cap="none" spc="-10" normalizeH="0" baseline="0" noProof="0" dirty="0">
                <a:ln>
                  <a:noFill/>
                </a:ln>
                <a:solidFill>
                  <a:srgbClr val="001F5F"/>
                </a:solidFill>
                <a:effectLst/>
                <a:uLnTx/>
                <a:uFillTx/>
                <a:latin typeface="Arial"/>
                <a:cs typeface="Arial"/>
              </a:rPr>
              <a:t>comedor:</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graphicFrame>
        <p:nvGraphicFramePr>
          <p:cNvPr id="9" name="object 9"/>
          <p:cNvGraphicFramePr>
            <a:graphicFrameLocks noGrp="1"/>
          </p:cNvGraphicFramePr>
          <p:nvPr/>
        </p:nvGraphicFramePr>
        <p:xfrm>
          <a:off x="2917129" y="3252390"/>
          <a:ext cx="6310629" cy="340360"/>
        </p:xfrm>
        <a:graphic>
          <a:graphicData uri="http://schemas.openxmlformats.org/drawingml/2006/table">
            <a:tbl>
              <a:tblPr firstRow="1" bandRow="1">
                <a:tableStyleId>{2D5ABB26-0587-4C30-8999-92F81FD0307C}</a:tableStyleId>
              </a:tblPr>
              <a:tblGrid>
                <a:gridCol w="1840230">
                  <a:extLst>
                    <a:ext uri="{9D8B030D-6E8A-4147-A177-3AD203B41FA5}">
                      <a16:colId xmlns:a16="http://schemas.microsoft.com/office/drawing/2014/main" val="20000"/>
                    </a:ext>
                  </a:extLst>
                </a:gridCol>
                <a:gridCol w="1101090">
                  <a:extLst>
                    <a:ext uri="{9D8B030D-6E8A-4147-A177-3AD203B41FA5}">
                      <a16:colId xmlns:a16="http://schemas.microsoft.com/office/drawing/2014/main" val="20001"/>
                    </a:ext>
                  </a:extLst>
                </a:gridCol>
                <a:gridCol w="953135">
                  <a:extLst>
                    <a:ext uri="{9D8B030D-6E8A-4147-A177-3AD203B41FA5}">
                      <a16:colId xmlns:a16="http://schemas.microsoft.com/office/drawing/2014/main" val="20002"/>
                    </a:ext>
                  </a:extLst>
                </a:gridCol>
                <a:gridCol w="953135">
                  <a:extLst>
                    <a:ext uri="{9D8B030D-6E8A-4147-A177-3AD203B41FA5}">
                      <a16:colId xmlns:a16="http://schemas.microsoft.com/office/drawing/2014/main" val="20003"/>
                    </a:ext>
                  </a:extLst>
                </a:gridCol>
                <a:gridCol w="838835">
                  <a:extLst>
                    <a:ext uri="{9D8B030D-6E8A-4147-A177-3AD203B41FA5}">
                      <a16:colId xmlns:a16="http://schemas.microsoft.com/office/drawing/2014/main" val="20004"/>
                    </a:ext>
                  </a:extLst>
                </a:gridCol>
                <a:gridCol w="624204">
                  <a:extLst>
                    <a:ext uri="{9D8B030D-6E8A-4147-A177-3AD203B41FA5}">
                      <a16:colId xmlns:a16="http://schemas.microsoft.com/office/drawing/2014/main" val="20005"/>
                    </a:ext>
                  </a:extLst>
                </a:gridCol>
              </a:tblGrid>
              <a:tr h="170180">
                <a:tc>
                  <a:txBody>
                    <a:bodyPr/>
                    <a:lstStyle/>
                    <a:p>
                      <a:pPr marL="31750">
                        <a:lnSpc>
                          <a:spcPts val="1240"/>
                        </a:lnSpc>
                      </a:pPr>
                      <a:r>
                        <a:rPr sz="1100" dirty="0">
                          <a:latin typeface="Arial"/>
                          <a:cs typeface="Arial"/>
                        </a:rPr>
                        <a:t>Costo</a:t>
                      </a:r>
                      <a:r>
                        <a:rPr sz="1100" spc="-25" dirty="0">
                          <a:latin typeface="Arial"/>
                          <a:cs typeface="Arial"/>
                        </a:rPr>
                        <a:t> </a:t>
                      </a:r>
                      <a:r>
                        <a:rPr sz="1100" dirty="0">
                          <a:latin typeface="Arial"/>
                          <a:cs typeface="Arial"/>
                        </a:rPr>
                        <a:t>por</a:t>
                      </a:r>
                      <a:r>
                        <a:rPr sz="1100" spc="10" dirty="0">
                          <a:latin typeface="Arial"/>
                          <a:cs typeface="Arial"/>
                        </a:rPr>
                        <a:t> </a:t>
                      </a:r>
                      <a:r>
                        <a:rPr sz="1100" spc="-10" dirty="0">
                          <a:latin typeface="Arial"/>
                          <a:cs typeface="Arial"/>
                        </a:rPr>
                        <a:t>alimento</a:t>
                      </a:r>
                      <a:endParaRPr sz="1100">
                        <a:latin typeface="Arial"/>
                        <a:cs typeface="Arial"/>
                      </a:endParaRPr>
                    </a:p>
                  </a:txBody>
                  <a:tcPr marL="0" marR="0" marT="0" marB="0"/>
                </a:tc>
                <a:tc>
                  <a:txBody>
                    <a:bodyPr/>
                    <a:lstStyle/>
                    <a:p>
                      <a:pPr marL="261620" algn="ctr">
                        <a:lnSpc>
                          <a:spcPts val="1240"/>
                        </a:lnSpc>
                      </a:pPr>
                      <a:r>
                        <a:rPr sz="1100" spc="-10" dirty="0">
                          <a:latin typeface="Arial"/>
                          <a:cs typeface="Arial"/>
                        </a:rPr>
                        <a:t>50.00</a:t>
                      </a:r>
                      <a:endParaRPr sz="1100">
                        <a:latin typeface="Arial"/>
                        <a:cs typeface="Arial"/>
                      </a:endParaRPr>
                    </a:p>
                  </a:txBody>
                  <a:tcPr marL="0" marR="0" marT="0" marB="0"/>
                </a:tc>
                <a:tc>
                  <a:txBody>
                    <a:bodyPr/>
                    <a:lstStyle/>
                    <a:p>
                      <a:pPr marL="246379">
                        <a:lnSpc>
                          <a:spcPts val="1240"/>
                        </a:lnSpc>
                      </a:pPr>
                      <a:r>
                        <a:rPr sz="1100" spc="-10" dirty="0">
                          <a:latin typeface="Arial"/>
                          <a:cs typeface="Arial"/>
                        </a:rPr>
                        <a:t>50.00</a:t>
                      </a:r>
                      <a:endParaRPr sz="1100">
                        <a:latin typeface="Arial"/>
                        <a:cs typeface="Arial"/>
                      </a:endParaRPr>
                    </a:p>
                  </a:txBody>
                  <a:tcPr marL="0" marR="0" marT="0" marB="0"/>
                </a:tc>
                <a:tc>
                  <a:txBody>
                    <a:bodyPr/>
                    <a:lstStyle/>
                    <a:p>
                      <a:pPr marR="238760" algn="r">
                        <a:lnSpc>
                          <a:spcPts val="1240"/>
                        </a:lnSpc>
                      </a:pPr>
                      <a:r>
                        <a:rPr sz="1100" spc="-10" dirty="0">
                          <a:latin typeface="Arial"/>
                          <a:cs typeface="Arial"/>
                        </a:rPr>
                        <a:t>50.00</a:t>
                      </a:r>
                      <a:endParaRPr sz="1100">
                        <a:latin typeface="Arial"/>
                        <a:cs typeface="Arial"/>
                      </a:endParaRPr>
                    </a:p>
                  </a:txBody>
                  <a:tcPr marL="0" marR="0" marT="0" marB="0"/>
                </a:tc>
                <a:tc>
                  <a:txBody>
                    <a:bodyPr/>
                    <a:lstStyle/>
                    <a:p>
                      <a:pPr algn="ctr">
                        <a:lnSpc>
                          <a:spcPts val="1240"/>
                        </a:lnSpc>
                      </a:pPr>
                      <a:r>
                        <a:rPr sz="1100" spc="-10" dirty="0">
                          <a:latin typeface="Arial"/>
                          <a:cs typeface="Arial"/>
                        </a:rPr>
                        <a:t>50.00</a:t>
                      </a:r>
                      <a:endParaRPr sz="1100">
                        <a:latin typeface="Arial"/>
                        <a:cs typeface="Arial"/>
                      </a:endParaRPr>
                    </a:p>
                  </a:txBody>
                  <a:tcPr marL="0" marR="0" marT="0" marB="0"/>
                </a:tc>
                <a:tc>
                  <a:txBody>
                    <a:bodyPr/>
                    <a:lstStyle/>
                    <a:p>
                      <a:pPr marR="24130" algn="r">
                        <a:lnSpc>
                          <a:spcPts val="1240"/>
                        </a:lnSpc>
                      </a:pPr>
                      <a:r>
                        <a:rPr sz="1100" spc="-10" dirty="0">
                          <a:latin typeface="Arial"/>
                          <a:cs typeface="Arial"/>
                        </a:rPr>
                        <a:t>50.00</a:t>
                      </a:r>
                      <a:endParaRPr sz="1100">
                        <a:latin typeface="Arial"/>
                        <a:cs typeface="Arial"/>
                      </a:endParaRPr>
                    </a:p>
                  </a:txBody>
                  <a:tcPr marL="0" marR="0" marT="0" marB="0"/>
                </a:tc>
                <a:extLst>
                  <a:ext uri="{0D108BD9-81ED-4DB2-BD59-A6C34878D82A}">
                    <a16:rowId xmlns:a16="http://schemas.microsoft.com/office/drawing/2014/main" val="10000"/>
                  </a:ext>
                </a:extLst>
              </a:tr>
              <a:tr h="170180">
                <a:tc>
                  <a:txBody>
                    <a:bodyPr/>
                    <a:lstStyle/>
                    <a:p>
                      <a:pPr marL="31750">
                        <a:lnSpc>
                          <a:spcPts val="1240"/>
                        </a:lnSpc>
                        <a:spcBef>
                          <a:spcPts val="5"/>
                        </a:spcBef>
                      </a:pPr>
                      <a:r>
                        <a:rPr sz="1100" dirty="0">
                          <a:latin typeface="Arial"/>
                          <a:cs typeface="Arial"/>
                        </a:rPr>
                        <a:t>Cobro</a:t>
                      </a:r>
                      <a:r>
                        <a:rPr sz="1100" spc="-35" dirty="0">
                          <a:latin typeface="Arial"/>
                          <a:cs typeface="Arial"/>
                        </a:rPr>
                        <a:t> </a:t>
                      </a:r>
                      <a:r>
                        <a:rPr sz="1100" dirty="0">
                          <a:latin typeface="Arial"/>
                          <a:cs typeface="Arial"/>
                        </a:rPr>
                        <a:t>a</a:t>
                      </a:r>
                      <a:r>
                        <a:rPr sz="1100" spc="-30" dirty="0">
                          <a:latin typeface="Arial"/>
                          <a:cs typeface="Arial"/>
                        </a:rPr>
                        <a:t> </a:t>
                      </a:r>
                      <a:r>
                        <a:rPr sz="1100" spc="-10" dirty="0">
                          <a:latin typeface="Arial"/>
                          <a:cs typeface="Arial"/>
                        </a:rPr>
                        <a:t>trabajadores</a:t>
                      </a:r>
                      <a:endParaRPr sz="1100">
                        <a:latin typeface="Arial"/>
                        <a:cs typeface="Arial"/>
                      </a:endParaRPr>
                    </a:p>
                  </a:txBody>
                  <a:tcPr marL="0" marR="0" marT="635" marB="0"/>
                </a:tc>
                <a:tc>
                  <a:txBody>
                    <a:bodyPr/>
                    <a:lstStyle/>
                    <a:p>
                      <a:pPr marL="248920" algn="ctr">
                        <a:lnSpc>
                          <a:spcPts val="1240"/>
                        </a:lnSpc>
                        <a:spcBef>
                          <a:spcPts val="5"/>
                        </a:spcBef>
                      </a:pPr>
                      <a:r>
                        <a:rPr sz="1100" spc="-50" dirty="0">
                          <a:latin typeface="Arial"/>
                          <a:cs typeface="Arial"/>
                        </a:rPr>
                        <a:t>-</a:t>
                      </a:r>
                      <a:endParaRPr sz="1100">
                        <a:latin typeface="Arial"/>
                        <a:cs typeface="Arial"/>
                      </a:endParaRPr>
                    </a:p>
                  </a:txBody>
                  <a:tcPr marL="0" marR="0" marT="635" marB="0"/>
                </a:tc>
                <a:tc>
                  <a:txBody>
                    <a:bodyPr/>
                    <a:lstStyle/>
                    <a:p>
                      <a:pPr marL="246379">
                        <a:lnSpc>
                          <a:spcPts val="1240"/>
                        </a:lnSpc>
                        <a:spcBef>
                          <a:spcPts val="5"/>
                        </a:spcBef>
                      </a:pPr>
                      <a:r>
                        <a:rPr sz="1100" spc="-10" dirty="0">
                          <a:latin typeface="Arial"/>
                          <a:cs typeface="Arial"/>
                        </a:rPr>
                        <a:t>14.00</a:t>
                      </a:r>
                      <a:endParaRPr sz="1100">
                        <a:latin typeface="Arial"/>
                        <a:cs typeface="Arial"/>
                      </a:endParaRPr>
                    </a:p>
                  </a:txBody>
                  <a:tcPr marL="0" marR="0" marT="635" marB="0"/>
                </a:tc>
                <a:tc>
                  <a:txBody>
                    <a:bodyPr/>
                    <a:lstStyle/>
                    <a:p>
                      <a:pPr marR="238760" algn="r">
                        <a:lnSpc>
                          <a:spcPts val="1240"/>
                        </a:lnSpc>
                        <a:spcBef>
                          <a:spcPts val="5"/>
                        </a:spcBef>
                      </a:pPr>
                      <a:r>
                        <a:rPr sz="1100" spc="-10" dirty="0">
                          <a:latin typeface="Arial"/>
                          <a:cs typeface="Arial"/>
                        </a:rPr>
                        <a:t>16.00</a:t>
                      </a:r>
                      <a:endParaRPr sz="1100">
                        <a:latin typeface="Arial"/>
                        <a:cs typeface="Arial"/>
                      </a:endParaRPr>
                    </a:p>
                  </a:txBody>
                  <a:tcPr marL="0" marR="0" marT="635" marB="0"/>
                </a:tc>
                <a:tc>
                  <a:txBody>
                    <a:bodyPr/>
                    <a:lstStyle/>
                    <a:p>
                      <a:pPr algn="ctr">
                        <a:lnSpc>
                          <a:spcPts val="1240"/>
                        </a:lnSpc>
                        <a:spcBef>
                          <a:spcPts val="5"/>
                        </a:spcBef>
                      </a:pPr>
                      <a:r>
                        <a:rPr sz="1100" spc="-10" dirty="0">
                          <a:latin typeface="Arial"/>
                          <a:cs typeface="Arial"/>
                        </a:rPr>
                        <a:t>22.00</a:t>
                      </a:r>
                      <a:endParaRPr sz="1100">
                        <a:latin typeface="Arial"/>
                        <a:cs typeface="Arial"/>
                      </a:endParaRPr>
                    </a:p>
                  </a:txBody>
                  <a:tcPr marL="0" marR="0" marT="635" marB="0"/>
                </a:tc>
                <a:tc>
                  <a:txBody>
                    <a:bodyPr/>
                    <a:lstStyle/>
                    <a:p>
                      <a:pPr marR="24130" algn="r">
                        <a:lnSpc>
                          <a:spcPts val="1240"/>
                        </a:lnSpc>
                        <a:spcBef>
                          <a:spcPts val="5"/>
                        </a:spcBef>
                      </a:pPr>
                      <a:r>
                        <a:rPr sz="1100" spc="-10" dirty="0">
                          <a:latin typeface="Arial"/>
                          <a:cs typeface="Arial"/>
                        </a:rPr>
                        <a:t>30.00</a:t>
                      </a:r>
                      <a:endParaRPr sz="1100">
                        <a:latin typeface="Arial"/>
                        <a:cs typeface="Arial"/>
                      </a:endParaRPr>
                    </a:p>
                  </a:txBody>
                  <a:tcPr marL="0" marR="0" marT="635" marB="0"/>
                </a:tc>
                <a:extLst>
                  <a:ext uri="{0D108BD9-81ED-4DB2-BD59-A6C34878D82A}">
                    <a16:rowId xmlns:a16="http://schemas.microsoft.com/office/drawing/2014/main" val="10001"/>
                  </a:ext>
                </a:extLst>
              </a:tr>
            </a:tbl>
          </a:graphicData>
        </a:graphic>
      </p:graphicFrame>
      <p:sp>
        <p:nvSpPr>
          <p:cNvPr id="10" name="object 10"/>
          <p:cNvSpPr txBox="1"/>
          <p:nvPr/>
        </p:nvSpPr>
        <p:spPr>
          <a:xfrm>
            <a:off x="7952376" y="3589077"/>
            <a:ext cx="121285" cy="197485"/>
          </a:xfrm>
          <a:prstGeom prst="rect">
            <a:avLst/>
          </a:prstGeom>
        </p:spPr>
        <p:txBody>
          <a:bodyPr vert="horz" wrap="square" lIns="0" tIns="15875" rIns="0" bIns="0" rtlCol="0">
            <a:spAutoFit/>
          </a:bodyPr>
          <a:lstStyle/>
          <a:p>
            <a:pPr marL="12700" marR="0" lvl="0" indent="0" defTabSz="914400" eaLnBrk="1" fontAlgn="auto" latinLnBrk="0" hangingPunct="1">
              <a:lnSpc>
                <a:spcPct val="100000"/>
              </a:lnSpc>
              <a:spcBef>
                <a:spcPts val="125"/>
              </a:spcBef>
              <a:spcAft>
                <a:spcPts val="0"/>
              </a:spcAft>
              <a:buClrTx/>
              <a:buSzTx/>
              <a:buFontTx/>
              <a:buNone/>
              <a:tabLst/>
              <a:defRPr/>
            </a:pPr>
            <a:r>
              <a:rPr kumimoji="0" sz="1100" b="1" i="0" u="none" strike="noStrike" kern="0" cap="none" spc="-50" normalizeH="0" baseline="0" noProof="0" dirty="0">
                <a:ln>
                  <a:noFill/>
                </a:ln>
                <a:solidFill>
                  <a:srgbClr val="C00000"/>
                </a:solidFill>
                <a:effectLst/>
                <a:uLnTx/>
                <a:uFillTx/>
                <a:latin typeface="Arial"/>
                <a:cs typeface="Arial"/>
              </a:rPr>
              <a:t>X</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11" name="object 11"/>
          <p:cNvSpPr txBox="1"/>
          <p:nvPr/>
        </p:nvSpPr>
        <p:spPr>
          <a:xfrm>
            <a:off x="8791595" y="3589077"/>
            <a:ext cx="121285" cy="197485"/>
          </a:xfrm>
          <a:prstGeom prst="rect">
            <a:avLst/>
          </a:prstGeom>
        </p:spPr>
        <p:txBody>
          <a:bodyPr vert="horz" wrap="square" lIns="0" tIns="15875" rIns="0" bIns="0" rtlCol="0">
            <a:spAutoFit/>
          </a:bodyPr>
          <a:lstStyle/>
          <a:p>
            <a:pPr marL="12700" marR="0" lvl="0" indent="0" defTabSz="914400" eaLnBrk="1" fontAlgn="auto" latinLnBrk="0" hangingPunct="1">
              <a:lnSpc>
                <a:spcPct val="100000"/>
              </a:lnSpc>
              <a:spcBef>
                <a:spcPts val="125"/>
              </a:spcBef>
              <a:spcAft>
                <a:spcPts val="0"/>
              </a:spcAft>
              <a:buClrTx/>
              <a:buSzTx/>
              <a:buFontTx/>
              <a:buNone/>
              <a:tabLst/>
              <a:defRPr/>
            </a:pPr>
            <a:r>
              <a:rPr kumimoji="0" sz="1100" b="1" i="0" u="none" strike="noStrike" kern="0" cap="none" spc="-50" normalizeH="0" baseline="0" noProof="0" dirty="0">
                <a:ln>
                  <a:noFill/>
                </a:ln>
                <a:solidFill>
                  <a:srgbClr val="C00000"/>
                </a:solidFill>
                <a:effectLst/>
                <a:uLnTx/>
                <a:uFillTx/>
                <a:latin typeface="Arial"/>
                <a:cs typeface="Arial"/>
              </a:rPr>
              <a:t>X</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12" name="object 12"/>
          <p:cNvSpPr txBox="1"/>
          <p:nvPr/>
        </p:nvSpPr>
        <p:spPr>
          <a:xfrm>
            <a:off x="2936179" y="3589077"/>
            <a:ext cx="4264660" cy="569595"/>
          </a:xfrm>
          <a:prstGeom prst="rect">
            <a:avLst/>
          </a:prstGeom>
        </p:spPr>
        <p:txBody>
          <a:bodyPr vert="horz" wrap="square" lIns="0" tIns="15875" rIns="0" bIns="0" rtlCol="0">
            <a:spAutoFit/>
          </a:bodyPr>
          <a:lstStyle/>
          <a:p>
            <a:pPr marL="12700" marR="0" lvl="0" indent="0" defTabSz="914400" eaLnBrk="1" fontAlgn="auto" latinLnBrk="0" hangingPunct="1">
              <a:lnSpc>
                <a:spcPct val="100000"/>
              </a:lnSpc>
              <a:spcBef>
                <a:spcPts val="125"/>
              </a:spcBef>
              <a:spcAft>
                <a:spcPts val="0"/>
              </a:spcAft>
              <a:buClrTx/>
              <a:buSzTx/>
              <a:buFontTx/>
              <a:buNone/>
              <a:tabLst>
                <a:tab pos="2263140" algn="l"/>
                <a:tab pos="3102610" algn="l"/>
                <a:tab pos="4055745" algn="l"/>
              </a:tabLst>
              <a:defRPr/>
            </a:pPr>
            <a:r>
              <a:rPr kumimoji="0" sz="1100" b="0" i="0" u="none" strike="noStrike" kern="0" cap="none" spc="-20" normalizeH="0" baseline="0" noProof="0" dirty="0">
                <a:ln>
                  <a:noFill/>
                </a:ln>
                <a:solidFill>
                  <a:sysClr val="windowText" lastClr="000000"/>
                </a:solidFill>
                <a:effectLst/>
                <a:uLnTx/>
                <a:uFillTx/>
                <a:latin typeface="Arial"/>
                <a:cs typeface="Arial"/>
              </a:rPr>
              <a:t>Integra</a:t>
            </a:r>
            <a:r>
              <a:rPr kumimoji="0" sz="1100" b="0" i="0" u="none" strike="noStrike" kern="0" cap="none" spc="-15" normalizeH="0" baseline="0" noProof="0" dirty="0">
                <a:ln>
                  <a:noFill/>
                </a:ln>
                <a:solidFill>
                  <a:sysClr val="windowText" lastClr="000000"/>
                </a:solidFill>
                <a:effectLst/>
                <a:uLnTx/>
                <a:uFillTx/>
                <a:latin typeface="Arial"/>
                <a:cs typeface="Arial"/>
              </a:rPr>
              <a:t> </a:t>
            </a:r>
            <a:r>
              <a:rPr kumimoji="0" sz="1100" b="0" i="0" u="none" strike="noStrike" kern="0" cap="none" spc="-10" normalizeH="0" baseline="0" noProof="0" dirty="0">
                <a:ln>
                  <a:noFill/>
                </a:ln>
                <a:solidFill>
                  <a:sysClr val="windowText" lastClr="000000"/>
                </a:solidFill>
                <a:effectLst/>
                <a:uLnTx/>
                <a:uFillTx/>
                <a:latin typeface="Arial"/>
                <a:cs typeface="Arial"/>
              </a:rPr>
              <a:t>salario</a:t>
            </a:r>
            <a:r>
              <a:rPr kumimoji="0" sz="1100" b="0" i="0" u="none" strike="noStrike" kern="0" cap="none" spc="0" normalizeH="0" baseline="0" noProof="0" dirty="0">
                <a:ln>
                  <a:noFill/>
                </a:ln>
                <a:solidFill>
                  <a:sysClr val="windowText" lastClr="000000"/>
                </a:solidFill>
                <a:effectLst/>
                <a:uLnTx/>
                <a:uFillTx/>
                <a:latin typeface="Arial"/>
                <a:cs typeface="Arial"/>
              </a:rPr>
              <a:t>	</a:t>
            </a:r>
            <a:r>
              <a:rPr kumimoji="0" sz="1100" b="0" i="0" u="none" strike="noStrike" kern="0" cap="none" spc="-50" normalizeH="0" baseline="0" noProof="0" dirty="0">
                <a:ln>
                  <a:noFill/>
                </a:ln>
                <a:solidFill>
                  <a:srgbClr val="00AF50"/>
                </a:solidFill>
                <a:effectLst/>
                <a:uLnTx/>
                <a:uFillTx/>
                <a:latin typeface="Wingdings"/>
                <a:cs typeface="Wingdings"/>
              </a:rPr>
              <a:t></a:t>
            </a:r>
            <a:r>
              <a:rPr kumimoji="0" sz="1100" b="0" i="0" u="none" strike="noStrike" kern="0" cap="none" spc="0" normalizeH="0" baseline="0" noProof="0" dirty="0">
                <a:ln>
                  <a:noFill/>
                </a:ln>
                <a:solidFill>
                  <a:srgbClr val="00AF50"/>
                </a:solidFill>
                <a:effectLst/>
                <a:uLnTx/>
                <a:uFillTx/>
                <a:latin typeface="Times New Roman"/>
                <a:cs typeface="Times New Roman"/>
              </a:rPr>
              <a:t>	</a:t>
            </a:r>
            <a:r>
              <a:rPr kumimoji="0" sz="1100" b="0" i="0" u="none" strike="noStrike" kern="0" cap="none" spc="-50" normalizeH="0" baseline="0" noProof="0" dirty="0">
                <a:ln>
                  <a:noFill/>
                </a:ln>
                <a:solidFill>
                  <a:srgbClr val="00AF50"/>
                </a:solidFill>
                <a:effectLst/>
                <a:uLnTx/>
                <a:uFillTx/>
                <a:latin typeface="Wingdings"/>
                <a:cs typeface="Wingdings"/>
              </a:rPr>
              <a:t></a:t>
            </a:r>
            <a:r>
              <a:rPr kumimoji="0" sz="1100" b="0" i="0" u="none" strike="noStrike" kern="0" cap="none" spc="0" normalizeH="0" baseline="0" noProof="0" dirty="0">
                <a:ln>
                  <a:noFill/>
                </a:ln>
                <a:solidFill>
                  <a:srgbClr val="00AF50"/>
                </a:solidFill>
                <a:effectLst/>
                <a:uLnTx/>
                <a:uFillTx/>
                <a:latin typeface="Times New Roman"/>
                <a:cs typeface="Times New Roman"/>
              </a:rPr>
              <a:t>	</a:t>
            </a:r>
            <a:r>
              <a:rPr kumimoji="0" sz="1100" b="0" i="0" u="none" strike="noStrike" kern="0" cap="none" spc="-50" normalizeH="0" baseline="0" noProof="0" dirty="0">
                <a:ln>
                  <a:noFill/>
                </a:ln>
                <a:solidFill>
                  <a:srgbClr val="00AF50"/>
                </a:solidFill>
                <a:effectLst/>
                <a:uLnTx/>
                <a:uFillTx/>
                <a:latin typeface="Wingdings"/>
                <a:cs typeface="Wingdings"/>
              </a:rPr>
              <a:t></a:t>
            </a:r>
            <a:endParaRPr kumimoji="0" sz="1100" b="0" i="0" u="none" strike="noStrike" kern="0" cap="none" spc="0" normalizeH="0" baseline="0" noProof="0">
              <a:ln>
                <a:noFill/>
              </a:ln>
              <a:solidFill>
                <a:sysClr val="windowText" lastClr="000000"/>
              </a:solidFill>
              <a:effectLst/>
              <a:uLnTx/>
              <a:uFillTx/>
              <a:latin typeface="Wingdings"/>
              <a:cs typeface="Wingdings"/>
            </a:endParaRPr>
          </a:p>
          <a:p>
            <a:pPr marL="0" marR="0" lvl="0" indent="0" defTabSz="914400" eaLnBrk="1" fontAlgn="auto" latinLnBrk="0" hangingPunct="1">
              <a:lnSpc>
                <a:spcPct val="100000"/>
              </a:lnSpc>
              <a:spcBef>
                <a:spcPts val="430"/>
              </a:spcBef>
              <a:spcAft>
                <a:spcPts val="0"/>
              </a:spcAft>
              <a:buClrTx/>
              <a:buSzTx/>
              <a:buFontTx/>
              <a:buNone/>
              <a:tabLst/>
              <a:defRPr/>
            </a:pPr>
            <a:endParaRPr kumimoji="0" sz="1100" b="0" i="0" u="none" strike="noStrike" kern="0" cap="none" spc="0" normalizeH="0" baseline="0" noProof="0">
              <a:ln>
                <a:noFill/>
              </a:ln>
              <a:solidFill>
                <a:sysClr val="windowText" lastClr="000000"/>
              </a:solidFill>
              <a:effectLst/>
              <a:uLnTx/>
              <a:uFillTx/>
              <a:latin typeface="Wingdings"/>
              <a:cs typeface="Wingdings"/>
            </a:endParaRPr>
          </a:p>
          <a:p>
            <a:pPr marL="12700" marR="0" lvl="0" indent="0" defTabSz="914400" eaLnBrk="1" fontAlgn="auto" latinLnBrk="0" hangingPunct="1">
              <a:lnSpc>
                <a:spcPct val="100000"/>
              </a:lnSpc>
              <a:spcBef>
                <a:spcPts val="0"/>
              </a:spcBef>
              <a:spcAft>
                <a:spcPts val="0"/>
              </a:spcAft>
              <a:buClrTx/>
              <a:buSzTx/>
              <a:buFontTx/>
              <a:buNone/>
              <a:tabLst/>
              <a:defRPr/>
            </a:pPr>
            <a:r>
              <a:rPr kumimoji="0" sz="1100" b="1" i="0" u="none" strike="noStrike" kern="0" cap="none" spc="0" normalizeH="0" baseline="0" noProof="0" dirty="0">
                <a:ln>
                  <a:noFill/>
                </a:ln>
                <a:solidFill>
                  <a:srgbClr val="001F5F"/>
                </a:solidFill>
                <a:effectLst/>
                <a:uLnTx/>
                <a:uFillTx/>
                <a:latin typeface="Arial"/>
                <a:cs typeface="Arial"/>
              </a:rPr>
              <a:t>Susana</a:t>
            </a:r>
            <a:r>
              <a:rPr kumimoji="0" sz="1100" b="1" i="0" u="none" strike="noStrike" kern="0" cap="none" spc="-15"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Zaragoza</a:t>
            </a:r>
            <a:r>
              <a:rPr kumimoji="0" sz="1100" b="1" i="0" u="none" strike="noStrike" kern="0" cap="none" spc="-15"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labora</a:t>
            </a:r>
            <a:r>
              <a:rPr kumimoji="0" sz="1100" b="1" i="0" u="none" strike="noStrike" kern="0" cap="none" spc="-15"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en la</a:t>
            </a:r>
            <a:r>
              <a:rPr kumimoji="0" sz="1100" b="1" i="0" u="none" strike="noStrike" kern="0" cap="none" spc="-15"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empresa</a:t>
            </a:r>
            <a:r>
              <a:rPr kumimoji="0" sz="1100" b="1" i="0" u="none" strike="noStrike" kern="0" cap="none" spc="-10"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C</a:t>
            </a:r>
            <a:r>
              <a:rPr kumimoji="0" sz="1100" b="1" i="0" u="none" strike="noStrike" kern="0" cap="none" spc="20"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del</a:t>
            </a:r>
            <a:r>
              <a:rPr kumimoji="0" sz="1100" b="1" i="0" u="none" strike="noStrike" kern="0" cap="none" spc="5"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grupo </a:t>
            </a:r>
            <a:r>
              <a:rPr kumimoji="0" sz="1100" b="1" i="0" u="none" strike="noStrike" kern="0" cap="none" spc="-10" normalizeH="0" baseline="0" noProof="0" dirty="0">
                <a:ln>
                  <a:noFill/>
                </a:ln>
                <a:solidFill>
                  <a:srgbClr val="001F5F"/>
                </a:solidFill>
                <a:effectLst/>
                <a:uLnTx/>
                <a:uFillTx/>
                <a:latin typeface="Arial"/>
                <a:cs typeface="Arial"/>
              </a:rPr>
              <a:t>empresarial</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graphicFrame>
        <p:nvGraphicFramePr>
          <p:cNvPr id="13" name="object 13"/>
          <p:cNvGraphicFramePr>
            <a:graphicFrameLocks noGrp="1"/>
          </p:cNvGraphicFramePr>
          <p:nvPr/>
        </p:nvGraphicFramePr>
        <p:xfrm>
          <a:off x="2688210" y="4359797"/>
          <a:ext cx="3004185" cy="521335"/>
        </p:xfrm>
        <a:graphic>
          <a:graphicData uri="http://schemas.openxmlformats.org/drawingml/2006/table">
            <a:tbl>
              <a:tblPr firstRow="1" bandRow="1">
                <a:tableStyleId>{2D5ABB26-0587-4C30-8999-92F81FD0307C}</a:tableStyleId>
              </a:tblPr>
              <a:tblGrid>
                <a:gridCol w="1804035">
                  <a:extLst>
                    <a:ext uri="{9D8B030D-6E8A-4147-A177-3AD203B41FA5}">
                      <a16:colId xmlns:a16="http://schemas.microsoft.com/office/drawing/2014/main" val="20000"/>
                    </a:ext>
                  </a:extLst>
                </a:gridCol>
                <a:gridCol w="1200150">
                  <a:extLst>
                    <a:ext uri="{9D8B030D-6E8A-4147-A177-3AD203B41FA5}">
                      <a16:colId xmlns:a16="http://schemas.microsoft.com/office/drawing/2014/main" val="20001"/>
                    </a:ext>
                  </a:extLst>
                </a:gridCol>
              </a:tblGrid>
              <a:tr h="170180">
                <a:tc>
                  <a:txBody>
                    <a:bodyPr/>
                    <a:lstStyle/>
                    <a:p>
                      <a:pPr marL="260350">
                        <a:lnSpc>
                          <a:spcPts val="1240"/>
                        </a:lnSpc>
                      </a:pPr>
                      <a:r>
                        <a:rPr sz="1100" spc="-25" dirty="0">
                          <a:latin typeface="Arial"/>
                          <a:cs typeface="Arial"/>
                        </a:rPr>
                        <a:t>SD</a:t>
                      </a:r>
                      <a:endParaRPr sz="1100">
                        <a:latin typeface="Arial"/>
                        <a:cs typeface="Arial"/>
                      </a:endParaRPr>
                    </a:p>
                  </a:txBody>
                  <a:tcPr marL="0" marR="0" marT="0" marB="0"/>
                </a:tc>
                <a:tc>
                  <a:txBody>
                    <a:bodyPr/>
                    <a:lstStyle/>
                    <a:p>
                      <a:pPr marR="71755" algn="r">
                        <a:lnSpc>
                          <a:spcPts val="1240"/>
                        </a:lnSpc>
                      </a:pPr>
                      <a:r>
                        <a:rPr sz="1100" spc="-10" dirty="0">
                          <a:latin typeface="Arial"/>
                          <a:cs typeface="Arial"/>
                        </a:rPr>
                        <a:t>250.00</a:t>
                      </a:r>
                      <a:endParaRPr sz="1100">
                        <a:latin typeface="Arial"/>
                        <a:cs typeface="Arial"/>
                      </a:endParaRPr>
                    </a:p>
                  </a:txBody>
                  <a:tcPr marL="0" marR="0" marT="0" marB="0"/>
                </a:tc>
                <a:extLst>
                  <a:ext uri="{0D108BD9-81ED-4DB2-BD59-A6C34878D82A}">
                    <a16:rowId xmlns:a16="http://schemas.microsoft.com/office/drawing/2014/main" val="10000"/>
                  </a:ext>
                </a:extLst>
              </a:tr>
              <a:tr h="180975">
                <a:tc>
                  <a:txBody>
                    <a:bodyPr/>
                    <a:lstStyle/>
                    <a:p>
                      <a:pPr marL="50800">
                        <a:lnSpc>
                          <a:spcPct val="100000"/>
                        </a:lnSpc>
                        <a:spcBef>
                          <a:spcPts val="5"/>
                        </a:spcBef>
                      </a:pPr>
                      <a:r>
                        <a:rPr sz="1100" dirty="0">
                          <a:latin typeface="Arial"/>
                          <a:cs typeface="Arial"/>
                        </a:rPr>
                        <a:t>(x)</a:t>
                      </a:r>
                      <a:r>
                        <a:rPr sz="1100" spc="45" dirty="0">
                          <a:latin typeface="Arial"/>
                          <a:cs typeface="Arial"/>
                        </a:rPr>
                        <a:t> </a:t>
                      </a:r>
                      <a:r>
                        <a:rPr sz="1100" spc="-10" dirty="0">
                          <a:latin typeface="Arial"/>
                          <a:cs typeface="Arial"/>
                        </a:rPr>
                        <a:t>Adición</a:t>
                      </a:r>
                      <a:r>
                        <a:rPr sz="1100" spc="-55" dirty="0">
                          <a:latin typeface="Arial"/>
                          <a:cs typeface="Arial"/>
                        </a:rPr>
                        <a:t> </a:t>
                      </a:r>
                      <a:r>
                        <a:rPr sz="1100" dirty="0">
                          <a:latin typeface="Arial"/>
                          <a:cs typeface="Arial"/>
                        </a:rPr>
                        <a:t>al</a:t>
                      </a:r>
                      <a:r>
                        <a:rPr sz="1100" spc="-50" dirty="0">
                          <a:latin typeface="Arial"/>
                          <a:cs typeface="Arial"/>
                        </a:rPr>
                        <a:t> </a:t>
                      </a:r>
                      <a:r>
                        <a:rPr sz="1100" spc="-10" dirty="0">
                          <a:latin typeface="Arial"/>
                          <a:cs typeface="Arial"/>
                        </a:rPr>
                        <a:t>salario</a:t>
                      </a:r>
                      <a:endParaRPr sz="1100">
                        <a:latin typeface="Arial"/>
                        <a:cs typeface="Arial"/>
                      </a:endParaRPr>
                    </a:p>
                  </a:txBody>
                  <a:tcPr marL="0" marR="0" marT="635" marB="0"/>
                </a:tc>
                <a:tc>
                  <a:txBody>
                    <a:bodyPr/>
                    <a:lstStyle/>
                    <a:p>
                      <a:pPr marR="24130" algn="r">
                        <a:lnSpc>
                          <a:spcPct val="100000"/>
                        </a:lnSpc>
                        <a:spcBef>
                          <a:spcPts val="5"/>
                        </a:spcBef>
                        <a:tabLst>
                          <a:tab pos="428625" algn="l"/>
                        </a:tabLst>
                      </a:pPr>
                      <a:r>
                        <a:rPr sz="1100" u="sng" dirty="0">
                          <a:uFill>
                            <a:solidFill>
                              <a:srgbClr val="000000"/>
                            </a:solidFill>
                          </a:uFill>
                          <a:latin typeface="Arial"/>
                          <a:cs typeface="Arial"/>
                        </a:rPr>
                        <a:t>	</a:t>
                      </a:r>
                      <a:r>
                        <a:rPr sz="1100" u="sng" spc="-10" dirty="0">
                          <a:uFill>
                            <a:solidFill>
                              <a:srgbClr val="000000"/>
                            </a:solidFill>
                          </a:uFill>
                          <a:latin typeface="Arial"/>
                          <a:cs typeface="Arial"/>
                        </a:rPr>
                        <a:t>8.33%</a:t>
                      </a:r>
                      <a:endParaRPr sz="1100">
                        <a:latin typeface="Arial"/>
                        <a:cs typeface="Arial"/>
                      </a:endParaRPr>
                    </a:p>
                  </a:txBody>
                  <a:tcPr marL="0" marR="0" marT="635" marB="0"/>
                </a:tc>
                <a:extLst>
                  <a:ext uri="{0D108BD9-81ED-4DB2-BD59-A6C34878D82A}">
                    <a16:rowId xmlns:a16="http://schemas.microsoft.com/office/drawing/2014/main" val="10001"/>
                  </a:ext>
                </a:extLst>
              </a:tr>
              <a:tr h="170180">
                <a:tc>
                  <a:txBody>
                    <a:bodyPr/>
                    <a:lstStyle/>
                    <a:p>
                      <a:pPr marL="31750">
                        <a:lnSpc>
                          <a:spcPts val="1240"/>
                        </a:lnSpc>
                        <a:spcBef>
                          <a:spcPts val="5"/>
                        </a:spcBef>
                      </a:pPr>
                      <a:r>
                        <a:rPr sz="1100" b="1" dirty="0">
                          <a:latin typeface="Arial"/>
                          <a:cs typeface="Arial"/>
                        </a:rPr>
                        <a:t>(=)</a:t>
                      </a:r>
                      <a:r>
                        <a:rPr sz="1100" b="1" spc="70" dirty="0">
                          <a:latin typeface="Arial"/>
                          <a:cs typeface="Arial"/>
                        </a:rPr>
                        <a:t> </a:t>
                      </a:r>
                      <a:r>
                        <a:rPr sz="1100" b="1" dirty="0">
                          <a:latin typeface="Arial"/>
                          <a:cs typeface="Arial"/>
                        </a:rPr>
                        <a:t>Importe</a:t>
                      </a:r>
                      <a:r>
                        <a:rPr sz="1100" b="1" spc="45" dirty="0">
                          <a:latin typeface="Arial"/>
                          <a:cs typeface="Arial"/>
                        </a:rPr>
                        <a:t> </a:t>
                      </a:r>
                      <a:r>
                        <a:rPr sz="1100" b="1" dirty="0">
                          <a:latin typeface="Arial"/>
                          <a:cs typeface="Arial"/>
                        </a:rPr>
                        <a:t>a</a:t>
                      </a:r>
                      <a:r>
                        <a:rPr sz="1100" b="1" spc="-35" dirty="0">
                          <a:latin typeface="Arial"/>
                          <a:cs typeface="Arial"/>
                        </a:rPr>
                        <a:t> </a:t>
                      </a:r>
                      <a:r>
                        <a:rPr sz="1100" b="1" spc="-10" dirty="0">
                          <a:latin typeface="Arial"/>
                          <a:cs typeface="Arial"/>
                        </a:rPr>
                        <a:t>integrar</a:t>
                      </a:r>
                      <a:endParaRPr sz="1100">
                        <a:latin typeface="Arial"/>
                        <a:cs typeface="Arial"/>
                      </a:endParaRPr>
                    </a:p>
                  </a:txBody>
                  <a:tcPr marL="0" marR="0" marT="635" marB="0"/>
                </a:tc>
                <a:tc>
                  <a:txBody>
                    <a:bodyPr/>
                    <a:lstStyle/>
                    <a:p>
                      <a:pPr marR="71755" algn="r">
                        <a:lnSpc>
                          <a:spcPts val="1240"/>
                        </a:lnSpc>
                        <a:spcBef>
                          <a:spcPts val="5"/>
                        </a:spcBef>
                      </a:pPr>
                      <a:r>
                        <a:rPr sz="1100" b="1" spc="-10" dirty="0">
                          <a:latin typeface="Arial"/>
                          <a:cs typeface="Arial"/>
                        </a:rPr>
                        <a:t>20.83</a:t>
                      </a:r>
                      <a:endParaRPr sz="1100">
                        <a:latin typeface="Arial"/>
                        <a:cs typeface="Arial"/>
                      </a:endParaRPr>
                    </a:p>
                  </a:txBody>
                  <a:tcPr marL="0" marR="0" marT="635" marB="0"/>
                </a:tc>
                <a:extLst>
                  <a:ext uri="{0D108BD9-81ED-4DB2-BD59-A6C34878D82A}">
                    <a16:rowId xmlns:a16="http://schemas.microsoft.com/office/drawing/2014/main" val="10002"/>
                  </a:ext>
                </a:extLst>
              </a:tr>
            </a:tbl>
          </a:graphicData>
        </a:graphic>
      </p:graphicFrame>
      <p:sp>
        <p:nvSpPr>
          <p:cNvPr id="14" name="object 14"/>
          <p:cNvSpPr txBox="1"/>
          <p:nvPr/>
        </p:nvSpPr>
        <p:spPr>
          <a:xfrm>
            <a:off x="2707260" y="5059055"/>
            <a:ext cx="1886585" cy="388620"/>
          </a:xfrm>
          <a:prstGeom prst="rect">
            <a:avLst/>
          </a:prstGeom>
        </p:spPr>
        <p:txBody>
          <a:bodyPr vert="horz" wrap="square" lIns="0" tIns="26034" rIns="0" bIns="0" rtlCol="0">
            <a:spAutoFit/>
          </a:bodyPr>
          <a:lstStyle/>
          <a:p>
            <a:pPr marL="12700" marR="0" lvl="0" indent="0" defTabSz="914400" eaLnBrk="1" fontAlgn="auto" latinLnBrk="0" hangingPunct="1">
              <a:lnSpc>
                <a:spcPct val="100000"/>
              </a:lnSpc>
              <a:spcBef>
                <a:spcPts val="204"/>
              </a:spcBef>
              <a:spcAft>
                <a:spcPts val="0"/>
              </a:spcAft>
              <a:buClrTx/>
              <a:buSzTx/>
              <a:buFontTx/>
              <a:buNone/>
              <a:tabLst/>
              <a:defRPr/>
            </a:pPr>
            <a:r>
              <a:rPr kumimoji="0" sz="1100" b="0" i="0" u="none" strike="noStrike" kern="0" cap="none" spc="0" normalizeH="0" baseline="0" noProof="0" dirty="0">
                <a:ln>
                  <a:noFill/>
                </a:ln>
                <a:solidFill>
                  <a:sysClr val="windowText" lastClr="000000"/>
                </a:solidFill>
                <a:effectLst/>
                <a:uLnTx/>
                <a:uFillTx/>
                <a:latin typeface="Arial"/>
                <a:cs typeface="Arial"/>
              </a:rPr>
              <a:t>(+)</a:t>
            </a:r>
            <a:r>
              <a:rPr kumimoji="0" sz="1100" b="0" i="0" u="none" strike="noStrike" kern="0" cap="none" spc="120" normalizeH="0" baseline="0" noProof="0" dirty="0">
                <a:ln>
                  <a:noFill/>
                </a:ln>
                <a:solidFill>
                  <a:sysClr val="windowText" lastClr="000000"/>
                </a:solidFill>
                <a:effectLst/>
                <a:uLnTx/>
                <a:uFillTx/>
                <a:latin typeface="Arial"/>
                <a:cs typeface="Arial"/>
              </a:rPr>
              <a:t> </a:t>
            </a:r>
            <a:r>
              <a:rPr kumimoji="0" sz="1100" b="0" i="0" u="none" strike="noStrike" kern="0" cap="none" spc="-20" normalizeH="0" baseline="0" noProof="0" dirty="0">
                <a:ln>
                  <a:noFill/>
                </a:ln>
                <a:solidFill>
                  <a:sysClr val="windowText" lastClr="000000"/>
                </a:solidFill>
                <a:effectLst/>
                <a:uLnTx/>
                <a:uFillTx/>
                <a:latin typeface="Arial"/>
                <a:cs typeface="Arial"/>
              </a:rPr>
              <a:t>SDBC</a:t>
            </a:r>
            <a:endParaRPr kumimoji="0" sz="1100" b="0" i="0" u="none" strike="noStrike" kern="0" cap="none" spc="0" normalizeH="0" baseline="0" noProof="0">
              <a:ln>
                <a:noFill/>
              </a:ln>
              <a:solidFill>
                <a:sysClr val="windowText" lastClr="000000"/>
              </a:solidFill>
              <a:effectLst/>
              <a:uLnTx/>
              <a:uFillTx/>
              <a:latin typeface="Arial"/>
              <a:cs typeface="Arial"/>
            </a:endParaRPr>
          </a:p>
          <a:p>
            <a:pPr marL="12700" marR="0" lvl="0" indent="0" defTabSz="914400" eaLnBrk="1" fontAlgn="auto" latinLnBrk="0" hangingPunct="1">
              <a:lnSpc>
                <a:spcPct val="100000"/>
              </a:lnSpc>
              <a:spcBef>
                <a:spcPts val="110"/>
              </a:spcBef>
              <a:spcAft>
                <a:spcPts val="0"/>
              </a:spcAft>
              <a:buClrTx/>
              <a:buSzTx/>
              <a:buFontTx/>
              <a:buNone/>
              <a:tabLst/>
              <a:defRPr/>
            </a:pPr>
            <a:r>
              <a:rPr kumimoji="0" sz="1100" b="0" i="0" u="none" strike="noStrike" kern="0" cap="none" spc="0" normalizeH="0" baseline="0" noProof="0" dirty="0">
                <a:ln>
                  <a:noFill/>
                </a:ln>
                <a:solidFill>
                  <a:sysClr val="windowText" lastClr="000000"/>
                </a:solidFill>
                <a:effectLst/>
                <a:uLnTx/>
                <a:uFillTx/>
                <a:latin typeface="Arial"/>
                <a:cs typeface="Arial"/>
              </a:rPr>
              <a:t>(+)</a:t>
            </a:r>
            <a:r>
              <a:rPr kumimoji="0" sz="1100" b="0" i="0" u="none" strike="noStrike" kern="0" cap="none" spc="80" normalizeH="0" baseline="0" noProof="0" dirty="0">
                <a:ln>
                  <a:noFill/>
                </a:ln>
                <a:solidFill>
                  <a:sysClr val="windowText" lastClr="000000"/>
                </a:solidFill>
                <a:effectLst/>
                <a:uLnTx/>
                <a:uFillTx/>
                <a:latin typeface="Arial"/>
                <a:cs typeface="Arial"/>
              </a:rPr>
              <a:t> </a:t>
            </a:r>
            <a:r>
              <a:rPr kumimoji="0" sz="1100" b="0" i="0" u="none" strike="noStrike" kern="0" cap="none" spc="0" normalizeH="0" baseline="0" noProof="0" dirty="0">
                <a:ln>
                  <a:noFill/>
                </a:ln>
                <a:solidFill>
                  <a:sysClr val="windowText" lastClr="000000"/>
                </a:solidFill>
                <a:effectLst/>
                <a:uLnTx/>
                <a:uFillTx/>
                <a:latin typeface="Arial"/>
                <a:cs typeface="Arial"/>
              </a:rPr>
              <a:t>Parte</a:t>
            </a:r>
            <a:r>
              <a:rPr kumimoji="0" sz="1100" b="0" i="0" u="none" strike="noStrike" kern="0" cap="none" spc="-25" normalizeH="0" baseline="0" noProof="0" dirty="0">
                <a:ln>
                  <a:noFill/>
                </a:ln>
                <a:solidFill>
                  <a:sysClr val="windowText" lastClr="000000"/>
                </a:solidFill>
                <a:effectLst/>
                <a:uLnTx/>
                <a:uFillTx/>
                <a:latin typeface="Arial"/>
                <a:cs typeface="Arial"/>
              </a:rPr>
              <a:t> </a:t>
            </a:r>
            <a:r>
              <a:rPr kumimoji="0" sz="1100" b="0" i="0" u="none" strike="noStrike" kern="0" cap="none" spc="-10" normalizeH="0" baseline="0" noProof="0" dirty="0">
                <a:ln>
                  <a:noFill/>
                </a:ln>
                <a:solidFill>
                  <a:sysClr val="windowText" lastClr="000000"/>
                </a:solidFill>
                <a:effectLst/>
                <a:uLnTx/>
                <a:uFillTx/>
                <a:latin typeface="Arial"/>
                <a:cs typeface="Arial"/>
              </a:rPr>
              <a:t>adicionada</a:t>
            </a:r>
            <a:r>
              <a:rPr kumimoji="0" sz="1100" b="0" i="0" u="none" strike="noStrike" kern="0" cap="none" spc="-25" normalizeH="0" baseline="0" noProof="0" dirty="0">
                <a:ln>
                  <a:noFill/>
                </a:ln>
                <a:solidFill>
                  <a:sysClr val="windowText" lastClr="000000"/>
                </a:solidFill>
                <a:effectLst/>
                <a:uLnTx/>
                <a:uFillTx/>
                <a:latin typeface="Arial"/>
                <a:cs typeface="Arial"/>
              </a:rPr>
              <a:t> </a:t>
            </a:r>
            <a:r>
              <a:rPr kumimoji="0" sz="1100" b="0" i="0" u="none" strike="noStrike" kern="0" cap="none" spc="0" normalizeH="0" baseline="0" noProof="0" dirty="0">
                <a:ln>
                  <a:noFill/>
                </a:ln>
                <a:solidFill>
                  <a:sysClr val="windowText" lastClr="000000"/>
                </a:solidFill>
                <a:effectLst/>
                <a:uLnTx/>
                <a:uFillTx/>
                <a:latin typeface="Arial"/>
                <a:cs typeface="Arial"/>
              </a:rPr>
              <a:t>al</a:t>
            </a:r>
            <a:r>
              <a:rPr kumimoji="0" sz="1100" b="0" i="0" u="none" strike="noStrike" kern="0" cap="none" spc="-25" normalizeH="0" baseline="0" noProof="0" dirty="0">
                <a:ln>
                  <a:noFill/>
                </a:ln>
                <a:solidFill>
                  <a:sysClr val="windowText" lastClr="000000"/>
                </a:solidFill>
                <a:effectLst/>
                <a:uLnTx/>
                <a:uFillTx/>
                <a:latin typeface="Arial"/>
                <a:cs typeface="Arial"/>
              </a:rPr>
              <a:t> </a:t>
            </a:r>
            <a:r>
              <a:rPr kumimoji="0" sz="1100" b="0" i="0" u="none" strike="noStrike" kern="0" cap="none" spc="-10" normalizeH="0" baseline="0" noProof="0" dirty="0">
                <a:ln>
                  <a:noFill/>
                </a:ln>
                <a:solidFill>
                  <a:sysClr val="windowText" lastClr="000000"/>
                </a:solidFill>
                <a:effectLst/>
                <a:uLnTx/>
                <a:uFillTx/>
                <a:latin typeface="Arial"/>
                <a:cs typeface="Arial"/>
              </a:rPr>
              <a:t>salario</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15" name="object 15"/>
          <p:cNvSpPr txBox="1"/>
          <p:nvPr/>
        </p:nvSpPr>
        <p:spPr>
          <a:xfrm>
            <a:off x="5177418" y="5059055"/>
            <a:ext cx="448309" cy="388620"/>
          </a:xfrm>
          <a:prstGeom prst="rect">
            <a:avLst/>
          </a:prstGeom>
        </p:spPr>
        <p:txBody>
          <a:bodyPr vert="horz" wrap="square" lIns="0" tIns="26034" rIns="0" bIns="0" rtlCol="0">
            <a:spAutoFit/>
          </a:bodyPr>
          <a:lstStyle/>
          <a:p>
            <a:pPr marL="12700" marR="0" lvl="0" indent="0" defTabSz="914400" eaLnBrk="1" fontAlgn="auto" latinLnBrk="0" hangingPunct="1">
              <a:lnSpc>
                <a:spcPct val="100000"/>
              </a:lnSpc>
              <a:spcBef>
                <a:spcPts val="204"/>
              </a:spcBef>
              <a:spcAft>
                <a:spcPts val="0"/>
              </a:spcAft>
              <a:buClrTx/>
              <a:buSzTx/>
              <a:buFontTx/>
              <a:buNone/>
              <a:tabLst/>
              <a:defRPr/>
            </a:pPr>
            <a:r>
              <a:rPr kumimoji="0" sz="1100" b="0" i="0" u="none" strike="noStrike" kern="0" cap="none" spc="-10" normalizeH="0" baseline="0" noProof="0" dirty="0">
                <a:ln>
                  <a:noFill/>
                </a:ln>
                <a:solidFill>
                  <a:sysClr val="windowText" lastClr="000000"/>
                </a:solidFill>
                <a:effectLst/>
                <a:uLnTx/>
                <a:uFillTx/>
                <a:latin typeface="Arial"/>
                <a:cs typeface="Arial"/>
              </a:rPr>
              <a:t>263.01</a:t>
            </a:r>
            <a:endParaRPr kumimoji="0" sz="1100" b="0" i="0" u="none" strike="noStrike" kern="0" cap="none" spc="0" normalizeH="0" baseline="0" noProof="0">
              <a:ln>
                <a:noFill/>
              </a:ln>
              <a:solidFill>
                <a:sysClr val="windowText" lastClr="000000"/>
              </a:solidFill>
              <a:effectLst/>
              <a:uLnTx/>
              <a:uFillTx/>
              <a:latin typeface="Arial"/>
              <a:cs typeface="Arial"/>
            </a:endParaRPr>
          </a:p>
          <a:p>
            <a:pPr marL="88900" marR="0" lvl="0" indent="0" defTabSz="914400" eaLnBrk="1" fontAlgn="auto" latinLnBrk="0" hangingPunct="1">
              <a:lnSpc>
                <a:spcPct val="100000"/>
              </a:lnSpc>
              <a:spcBef>
                <a:spcPts val="110"/>
              </a:spcBef>
              <a:spcAft>
                <a:spcPts val="0"/>
              </a:spcAft>
              <a:buClrTx/>
              <a:buSzTx/>
              <a:buFontTx/>
              <a:buNone/>
              <a:tabLst/>
              <a:defRPr/>
            </a:pPr>
            <a:r>
              <a:rPr kumimoji="0" sz="1100" b="0" i="0" u="none" strike="noStrike" kern="0" cap="none" spc="-10" normalizeH="0" baseline="0" noProof="0" dirty="0">
                <a:ln>
                  <a:noFill/>
                </a:ln>
                <a:solidFill>
                  <a:sysClr val="windowText" lastClr="000000"/>
                </a:solidFill>
                <a:effectLst/>
                <a:uLnTx/>
                <a:uFillTx/>
                <a:latin typeface="Arial"/>
                <a:cs typeface="Arial"/>
              </a:rPr>
              <a:t>20.83</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16" name="object 16"/>
          <p:cNvSpPr txBox="1"/>
          <p:nvPr/>
        </p:nvSpPr>
        <p:spPr>
          <a:xfrm>
            <a:off x="2707260" y="5441246"/>
            <a:ext cx="1148080" cy="197485"/>
          </a:xfrm>
          <a:prstGeom prst="rect">
            <a:avLst/>
          </a:prstGeom>
        </p:spPr>
        <p:txBody>
          <a:bodyPr vert="horz" wrap="square" lIns="0" tIns="15875" rIns="0" bIns="0" rtlCol="0">
            <a:spAutoFit/>
          </a:bodyPr>
          <a:lstStyle/>
          <a:p>
            <a:pPr marL="12700" marR="0" lvl="0" indent="0" defTabSz="914400" eaLnBrk="1" fontAlgn="auto" latinLnBrk="0" hangingPunct="1">
              <a:lnSpc>
                <a:spcPct val="100000"/>
              </a:lnSpc>
              <a:spcBef>
                <a:spcPts val="125"/>
              </a:spcBef>
              <a:spcAft>
                <a:spcPts val="0"/>
              </a:spcAft>
              <a:buClrTx/>
              <a:buSzTx/>
              <a:buFontTx/>
              <a:buNone/>
              <a:tabLst/>
              <a:defRPr/>
            </a:pPr>
            <a:r>
              <a:rPr kumimoji="0" sz="1100" b="1" i="0" u="none" strike="noStrike" kern="0" cap="none" spc="0" normalizeH="0" baseline="0" noProof="0" dirty="0">
                <a:ln>
                  <a:noFill/>
                </a:ln>
                <a:solidFill>
                  <a:sysClr val="windowText" lastClr="000000"/>
                </a:solidFill>
                <a:effectLst/>
                <a:uLnTx/>
                <a:uFillTx/>
                <a:latin typeface="Arial"/>
                <a:cs typeface="Arial"/>
              </a:rPr>
              <a:t>(=)</a:t>
            </a:r>
            <a:r>
              <a:rPr kumimoji="0" sz="1100" b="1" i="0" u="none" strike="noStrike" kern="0" cap="none" spc="180" normalizeH="0" baseline="0" noProof="0" dirty="0">
                <a:ln>
                  <a:noFill/>
                </a:ln>
                <a:solidFill>
                  <a:sysClr val="windowText" lastClr="000000"/>
                </a:solidFill>
                <a:effectLst/>
                <a:uLnTx/>
                <a:uFillTx/>
                <a:latin typeface="Arial"/>
                <a:cs typeface="Arial"/>
              </a:rPr>
              <a:t> </a:t>
            </a:r>
            <a:r>
              <a:rPr kumimoji="0" sz="1100" b="1" i="0" u="none" strike="noStrike" kern="0" cap="none" spc="0" normalizeH="0" baseline="0" noProof="0" dirty="0">
                <a:ln>
                  <a:noFill/>
                </a:ln>
                <a:solidFill>
                  <a:sysClr val="windowText" lastClr="000000"/>
                </a:solidFill>
                <a:effectLst/>
                <a:uLnTx/>
                <a:uFillTx/>
                <a:latin typeface="Arial"/>
                <a:cs typeface="Arial"/>
              </a:rPr>
              <a:t>Nuevo</a:t>
            </a:r>
            <a:r>
              <a:rPr kumimoji="0" sz="1100" b="1" i="0" u="none" strike="noStrike" kern="0" cap="none" spc="65" normalizeH="0" baseline="0" noProof="0" dirty="0">
                <a:ln>
                  <a:noFill/>
                </a:ln>
                <a:solidFill>
                  <a:sysClr val="windowText" lastClr="000000"/>
                </a:solidFill>
                <a:effectLst/>
                <a:uLnTx/>
                <a:uFillTx/>
                <a:latin typeface="Arial"/>
                <a:cs typeface="Arial"/>
              </a:rPr>
              <a:t> </a:t>
            </a:r>
            <a:r>
              <a:rPr kumimoji="0" sz="1100" b="1" i="0" u="none" strike="noStrike" kern="0" cap="none" spc="-20" normalizeH="0" baseline="0" noProof="0" dirty="0">
                <a:ln>
                  <a:noFill/>
                </a:ln>
                <a:solidFill>
                  <a:sysClr val="windowText" lastClr="000000"/>
                </a:solidFill>
                <a:effectLst/>
                <a:uLnTx/>
                <a:uFillTx/>
                <a:latin typeface="Arial"/>
                <a:cs typeface="Arial"/>
              </a:rPr>
              <a:t>SDBC</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17" name="object 17"/>
          <p:cNvSpPr txBox="1"/>
          <p:nvPr/>
        </p:nvSpPr>
        <p:spPr>
          <a:xfrm>
            <a:off x="4837057" y="5444422"/>
            <a:ext cx="839469" cy="205740"/>
          </a:xfrm>
          <a:prstGeom prst="rect">
            <a:avLst/>
          </a:prstGeom>
          <a:solidFill>
            <a:srgbClr val="BEBEBE"/>
          </a:solidFill>
          <a:ln w="19050">
            <a:solidFill>
              <a:srgbClr val="000000"/>
            </a:solidFill>
          </a:ln>
        </p:spPr>
        <p:txBody>
          <a:bodyPr vert="horz" wrap="square" lIns="0" tIns="12700" rIns="0" bIns="0" rtlCol="0">
            <a:spAutoFit/>
          </a:bodyPr>
          <a:lstStyle/>
          <a:p>
            <a:pPr marL="76200" marR="0" lvl="0" indent="0" defTabSz="914400" eaLnBrk="1" fontAlgn="auto" latinLnBrk="0" hangingPunct="1">
              <a:lnSpc>
                <a:spcPct val="100000"/>
              </a:lnSpc>
              <a:spcBef>
                <a:spcPts val="100"/>
              </a:spcBef>
              <a:spcAft>
                <a:spcPts val="0"/>
              </a:spcAft>
              <a:buClrTx/>
              <a:buSzTx/>
              <a:buFontTx/>
              <a:buNone/>
              <a:tabLst>
                <a:tab pos="352425" algn="l"/>
              </a:tabLst>
              <a:defRPr/>
            </a:pPr>
            <a:r>
              <a:rPr kumimoji="0" sz="1100" b="1" i="0" u="none" strike="noStrike" kern="0" cap="none" spc="-50" normalizeH="0" baseline="0" noProof="0" dirty="0">
                <a:ln>
                  <a:noFill/>
                </a:ln>
                <a:solidFill>
                  <a:sysClr val="windowText" lastClr="000000"/>
                </a:solidFill>
                <a:effectLst/>
                <a:uLnTx/>
                <a:uFillTx/>
                <a:latin typeface="Arial"/>
                <a:cs typeface="Arial"/>
              </a:rPr>
              <a:t>$</a:t>
            </a:r>
            <a:r>
              <a:rPr kumimoji="0" sz="1100" b="1" i="0" u="none" strike="noStrike" kern="0" cap="none" spc="0" normalizeH="0" baseline="0" noProof="0" dirty="0">
                <a:ln>
                  <a:noFill/>
                </a:ln>
                <a:solidFill>
                  <a:sysClr val="windowText" lastClr="000000"/>
                </a:solidFill>
                <a:effectLst/>
                <a:uLnTx/>
                <a:uFillTx/>
                <a:latin typeface="Arial"/>
                <a:cs typeface="Arial"/>
              </a:rPr>
              <a:t>	</a:t>
            </a:r>
            <a:r>
              <a:rPr kumimoji="0" sz="1100" b="1" i="0" u="none" strike="noStrike" kern="0" cap="none" spc="-10" normalizeH="0" baseline="0" noProof="0" dirty="0">
                <a:ln>
                  <a:noFill/>
                </a:ln>
                <a:solidFill>
                  <a:sysClr val="windowText" lastClr="000000"/>
                </a:solidFill>
                <a:effectLst/>
                <a:uLnTx/>
                <a:uFillTx/>
                <a:latin typeface="Arial"/>
                <a:cs typeface="Arial"/>
              </a:rPr>
              <a:t>283.84</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98628" rIns="0" bIns="0" rtlCol="0">
            <a:spAutoFit/>
          </a:bodyPr>
          <a:lstStyle/>
          <a:p>
            <a:pPr marL="12700">
              <a:lnSpc>
                <a:spcPts val="4250"/>
              </a:lnSpc>
              <a:spcBef>
                <a:spcPts val="100"/>
              </a:spcBef>
            </a:pPr>
            <a:r>
              <a:rPr dirty="0"/>
              <a:t>Integración</a:t>
            </a:r>
            <a:r>
              <a:rPr spc="-40" dirty="0"/>
              <a:t> </a:t>
            </a:r>
            <a:r>
              <a:rPr dirty="0"/>
              <a:t>del</a:t>
            </a:r>
            <a:r>
              <a:rPr spc="-20" dirty="0"/>
              <a:t> </a:t>
            </a:r>
            <a:r>
              <a:rPr dirty="0"/>
              <a:t>SBC:</a:t>
            </a:r>
            <a:r>
              <a:rPr spc="-220" dirty="0"/>
              <a:t> </a:t>
            </a:r>
            <a:r>
              <a:rPr spc="-10" dirty="0"/>
              <a:t>Alimentación</a:t>
            </a:r>
          </a:p>
          <a:p>
            <a:pPr marL="12700">
              <a:lnSpc>
                <a:spcPts val="1850"/>
              </a:lnSpc>
            </a:pPr>
            <a:r>
              <a:rPr sz="1600" dirty="0"/>
              <a:t>Art. 27</a:t>
            </a:r>
            <a:r>
              <a:rPr sz="1600" spc="-20" dirty="0"/>
              <a:t> </a:t>
            </a:r>
            <a:r>
              <a:rPr sz="1600" dirty="0"/>
              <a:t>y</a:t>
            </a:r>
            <a:r>
              <a:rPr sz="1600" spc="-15" dirty="0"/>
              <a:t> </a:t>
            </a:r>
            <a:r>
              <a:rPr sz="1600" dirty="0"/>
              <a:t>32</a:t>
            </a:r>
            <a:r>
              <a:rPr sz="1600" spc="-5" dirty="0"/>
              <a:t> </a:t>
            </a:r>
            <a:r>
              <a:rPr sz="1600" spc="-25" dirty="0"/>
              <a:t>LSS</a:t>
            </a:r>
            <a:endParaRPr sz="1600"/>
          </a:p>
        </p:txBody>
      </p:sp>
      <p:sp>
        <p:nvSpPr>
          <p:cNvPr id="3" name="object 3"/>
          <p:cNvSpPr/>
          <p:nvPr/>
        </p:nvSpPr>
        <p:spPr>
          <a:xfrm>
            <a:off x="1671574" y="2585973"/>
            <a:ext cx="8858250" cy="1695450"/>
          </a:xfrm>
          <a:custGeom>
            <a:avLst/>
            <a:gdLst/>
            <a:ahLst/>
            <a:cxnLst/>
            <a:rect l="l" t="t" r="r" b="b"/>
            <a:pathLst>
              <a:path w="8858250" h="1695450">
                <a:moveTo>
                  <a:pt x="8858237" y="0"/>
                </a:moveTo>
                <a:lnTo>
                  <a:pt x="0" y="0"/>
                </a:lnTo>
                <a:lnTo>
                  <a:pt x="0" y="747014"/>
                </a:lnTo>
                <a:lnTo>
                  <a:pt x="3585375" y="747014"/>
                </a:lnTo>
                <a:lnTo>
                  <a:pt x="3585375" y="938453"/>
                </a:lnTo>
                <a:lnTo>
                  <a:pt x="0" y="938453"/>
                </a:lnTo>
                <a:lnTo>
                  <a:pt x="0" y="1695297"/>
                </a:lnTo>
                <a:lnTo>
                  <a:pt x="8858237" y="1695297"/>
                </a:lnTo>
                <a:lnTo>
                  <a:pt x="8858237" y="948296"/>
                </a:lnTo>
                <a:lnTo>
                  <a:pt x="8858237" y="938453"/>
                </a:lnTo>
                <a:lnTo>
                  <a:pt x="8858237" y="747014"/>
                </a:lnTo>
                <a:lnTo>
                  <a:pt x="8858237" y="737489"/>
                </a:lnTo>
                <a:lnTo>
                  <a:pt x="8858237" y="0"/>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 name="object 4"/>
          <p:cNvSpPr txBox="1"/>
          <p:nvPr/>
        </p:nvSpPr>
        <p:spPr>
          <a:xfrm>
            <a:off x="2529817" y="2573235"/>
            <a:ext cx="6120765" cy="198120"/>
          </a:xfrm>
          <a:prstGeom prst="rect">
            <a:avLst/>
          </a:prstGeom>
        </p:spPr>
        <p:txBody>
          <a:bodyPr vert="horz" wrap="square" lIns="0" tIns="16510" rIns="0" bIns="0" rtlCol="0">
            <a:spAutoFit/>
          </a:bodyPr>
          <a:lstStyle/>
          <a:p>
            <a:pPr marL="0" marR="0" lvl="0" indent="0" defTabSz="914400" eaLnBrk="1" fontAlgn="auto" latinLnBrk="0" hangingPunct="1">
              <a:lnSpc>
                <a:spcPct val="100000"/>
              </a:lnSpc>
              <a:spcBef>
                <a:spcPts val="130"/>
              </a:spcBef>
              <a:spcAft>
                <a:spcPts val="0"/>
              </a:spcAft>
              <a:buClrTx/>
              <a:buSzTx/>
              <a:buFontTx/>
              <a:buNone/>
              <a:tabLst/>
              <a:defRPr/>
            </a:pPr>
            <a:r>
              <a:rPr kumimoji="0" sz="1100" b="1" i="0" u="none" strike="noStrike" kern="0" cap="none" spc="0" normalizeH="0" baseline="0" noProof="0" dirty="0">
                <a:ln>
                  <a:noFill/>
                </a:ln>
                <a:solidFill>
                  <a:srgbClr val="001F5F"/>
                </a:solidFill>
                <a:effectLst/>
                <a:uLnTx/>
                <a:uFillTx/>
                <a:latin typeface="Arial"/>
                <a:cs typeface="Arial"/>
              </a:rPr>
              <a:t>A</a:t>
            </a:r>
            <a:r>
              <a:rPr kumimoji="0" sz="1100" b="1" i="0" u="none" strike="noStrike" kern="0" cap="none" spc="-140"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Jesús</a:t>
            </a:r>
            <a:r>
              <a:rPr kumimoji="0" sz="1100" b="1" i="0" u="none" strike="noStrike" kern="0" cap="none" spc="-25" normalizeH="0" baseline="0" noProof="0" dirty="0">
                <a:ln>
                  <a:noFill/>
                </a:ln>
                <a:solidFill>
                  <a:srgbClr val="001F5F"/>
                </a:solidFill>
                <a:effectLst/>
                <a:uLnTx/>
                <a:uFillTx/>
                <a:latin typeface="Arial"/>
                <a:cs typeface="Arial"/>
              </a:rPr>
              <a:t> </a:t>
            </a:r>
            <a:r>
              <a:rPr kumimoji="0" sz="1100" b="1" i="0" u="none" strike="noStrike" kern="0" cap="none" spc="-10" normalizeH="0" baseline="0" noProof="0" dirty="0">
                <a:ln>
                  <a:noFill/>
                </a:ln>
                <a:solidFill>
                  <a:srgbClr val="001F5F"/>
                </a:solidFill>
                <a:effectLst/>
                <a:uLnTx/>
                <a:uFillTx/>
                <a:latin typeface="Arial"/>
                <a:cs typeface="Arial"/>
              </a:rPr>
              <a:t>Zaragoza</a:t>
            </a:r>
            <a:r>
              <a:rPr kumimoji="0" sz="1100" b="1" i="0" u="none" strike="noStrike" kern="0" cap="none" spc="-20"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le</a:t>
            </a:r>
            <a:r>
              <a:rPr kumimoji="0" sz="1100" b="1" i="0" u="none" strike="noStrike" kern="0" cap="none" spc="55"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otorgaron</a:t>
            </a:r>
            <a:r>
              <a:rPr kumimoji="0" sz="1100" b="1" i="0" u="none" strike="noStrike" kern="0" cap="none" spc="-5"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a:t>
            </a:r>
            <a:r>
              <a:rPr kumimoji="0" sz="1100" b="1" i="0" u="none" strike="noStrike" kern="0" cap="none" spc="-15" normalizeH="0" baseline="0" noProof="0" dirty="0">
                <a:ln>
                  <a:noFill/>
                </a:ln>
                <a:solidFill>
                  <a:srgbClr val="001F5F"/>
                </a:solidFill>
                <a:effectLst/>
                <a:uLnTx/>
                <a:uFillTx/>
                <a:latin typeface="Arial"/>
                <a:cs typeface="Arial"/>
              </a:rPr>
              <a:t> </a:t>
            </a:r>
            <a:r>
              <a:rPr kumimoji="0" sz="1100" b="1" i="0" u="none" strike="noStrike" kern="0" cap="none" spc="-10" normalizeH="0" baseline="0" noProof="0" dirty="0">
                <a:ln>
                  <a:noFill/>
                </a:ln>
                <a:solidFill>
                  <a:srgbClr val="001F5F"/>
                </a:solidFill>
                <a:effectLst/>
                <a:uLnTx/>
                <a:uFillTx/>
                <a:latin typeface="Arial"/>
                <a:cs typeface="Arial"/>
              </a:rPr>
              <a:t>2,500.00</a:t>
            </a:r>
            <a:r>
              <a:rPr kumimoji="0" sz="1100" b="1" i="0" u="none" strike="noStrike" kern="0" cap="none" spc="-15"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bimestrales</a:t>
            </a:r>
            <a:r>
              <a:rPr kumimoji="0" sz="1100" b="1" i="0" u="none" strike="noStrike" kern="0" cap="none" spc="-25"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por</a:t>
            </a:r>
            <a:r>
              <a:rPr kumimoji="0" sz="1100" b="1" i="0" u="none" strike="noStrike" kern="0" cap="none" spc="20"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concepto</a:t>
            </a:r>
            <a:r>
              <a:rPr kumimoji="0" sz="1100" b="1" i="0" u="none" strike="noStrike" kern="0" cap="none" spc="-5"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de</a:t>
            </a:r>
            <a:r>
              <a:rPr kumimoji="0" sz="1100" b="1" i="0" u="none" strike="noStrike" kern="0" cap="none" spc="60"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vales</a:t>
            </a:r>
            <a:r>
              <a:rPr kumimoji="0" sz="1100" b="1" i="0" u="none" strike="noStrike" kern="0" cap="none" spc="-20"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de</a:t>
            </a:r>
            <a:r>
              <a:rPr kumimoji="0" sz="1100" b="1" i="0" u="none" strike="noStrike" kern="0" cap="none" spc="55" normalizeH="0" baseline="0" noProof="0" dirty="0">
                <a:ln>
                  <a:noFill/>
                </a:ln>
                <a:solidFill>
                  <a:srgbClr val="001F5F"/>
                </a:solidFill>
                <a:effectLst/>
                <a:uLnTx/>
                <a:uFillTx/>
                <a:latin typeface="Arial"/>
                <a:cs typeface="Arial"/>
              </a:rPr>
              <a:t> </a:t>
            </a:r>
            <a:r>
              <a:rPr kumimoji="0" sz="1100" b="1" i="0" u="none" strike="noStrike" kern="0" cap="none" spc="-10" normalizeH="0" baseline="0" noProof="0" dirty="0">
                <a:ln>
                  <a:noFill/>
                </a:ln>
                <a:solidFill>
                  <a:srgbClr val="001F5F"/>
                </a:solidFill>
                <a:effectLst/>
                <a:uLnTx/>
                <a:uFillTx/>
                <a:latin typeface="Arial"/>
                <a:cs typeface="Arial"/>
              </a:rPr>
              <a:t>restaurante</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57</a:t>
            </a:fld>
            <a:endParaRPr kumimoji="0" sz="1200" b="1" i="0" u="none" strike="noStrike" kern="0" cap="none" spc="-25" normalizeH="0" baseline="0" noProof="0" dirty="0">
              <a:ln>
                <a:noFill/>
              </a:ln>
              <a:solidFill>
                <a:srgbClr val="001F5F"/>
              </a:solidFill>
              <a:effectLst/>
              <a:uLnTx/>
              <a:uFillTx/>
              <a:latin typeface="Arial"/>
              <a:cs typeface="Arial"/>
            </a:endParaRPr>
          </a:p>
        </p:txBody>
      </p:sp>
      <p:sp>
        <p:nvSpPr>
          <p:cNvPr id="5" name="object 5"/>
          <p:cNvSpPr txBox="1"/>
          <p:nvPr/>
        </p:nvSpPr>
        <p:spPr>
          <a:xfrm>
            <a:off x="4656215" y="2937286"/>
            <a:ext cx="550545" cy="389255"/>
          </a:xfrm>
          <a:prstGeom prst="rect">
            <a:avLst/>
          </a:prstGeom>
        </p:spPr>
        <p:txBody>
          <a:bodyPr vert="horz" wrap="square" lIns="0" tIns="26034" rIns="0" bIns="0" rtlCol="0">
            <a:spAutoFit/>
          </a:bodyPr>
          <a:lstStyle/>
          <a:p>
            <a:pPr marL="0" marR="5080" lvl="0" indent="0" algn="r" defTabSz="914400" eaLnBrk="1" fontAlgn="auto" latinLnBrk="0" hangingPunct="1">
              <a:lnSpc>
                <a:spcPct val="100000"/>
              </a:lnSpc>
              <a:spcBef>
                <a:spcPts val="204"/>
              </a:spcBef>
              <a:spcAft>
                <a:spcPts val="0"/>
              </a:spcAft>
              <a:buClrTx/>
              <a:buSzTx/>
              <a:buFontTx/>
              <a:buNone/>
              <a:tabLst/>
              <a:defRPr/>
            </a:pPr>
            <a:r>
              <a:rPr kumimoji="0" sz="1100" b="0" i="0" u="none" strike="noStrike" kern="0" cap="none" spc="-10" normalizeH="0" baseline="0" noProof="0" dirty="0">
                <a:ln>
                  <a:noFill/>
                </a:ln>
                <a:solidFill>
                  <a:sysClr val="windowText" lastClr="000000"/>
                </a:solidFill>
                <a:effectLst/>
                <a:uLnTx/>
                <a:uFillTx/>
                <a:latin typeface="Arial"/>
                <a:cs typeface="Arial"/>
              </a:rPr>
              <a:t>2,500.00</a:t>
            </a:r>
            <a:endParaRPr kumimoji="0" sz="1100" b="0" i="0" u="none" strike="noStrike" kern="0" cap="none" spc="0" normalizeH="0" baseline="0" noProof="0">
              <a:ln>
                <a:noFill/>
              </a:ln>
              <a:solidFill>
                <a:sysClr val="windowText" lastClr="000000"/>
              </a:solidFill>
              <a:effectLst/>
              <a:uLnTx/>
              <a:uFillTx/>
              <a:latin typeface="Arial"/>
              <a:cs typeface="Arial"/>
            </a:endParaRPr>
          </a:p>
          <a:p>
            <a:pPr marL="0" marR="8255" lvl="0" indent="0" algn="r" defTabSz="914400" eaLnBrk="1" fontAlgn="auto" latinLnBrk="0" hangingPunct="1">
              <a:lnSpc>
                <a:spcPct val="100000"/>
              </a:lnSpc>
              <a:spcBef>
                <a:spcPts val="110"/>
              </a:spcBef>
              <a:spcAft>
                <a:spcPts val="0"/>
              </a:spcAft>
              <a:buClrTx/>
              <a:buSzTx/>
              <a:buFontTx/>
              <a:buNone/>
              <a:tabLst/>
              <a:defRPr/>
            </a:pPr>
            <a:r>
              <a:rPr kumimoji="0" sz="1100" b="0" i="0" u="none" strike="noStrike" kern="0" cap="none" spc="-25" normalizeH="0" baseline="0" noProof="0" dirty="0">
                <a:ln>
                  <a:noFill/>
                </a:ln>
                <a:solidFill>
                  <a:sysClr val="windowText" lastClr="000000"/>
                </a:solidFill>
                <a:effectLst/>
                <a:uLnTx/>
                <a:uFillTx/>
                <a:latin typeface="Arial"/>
                <a:cs typeface="Arial"/>
              </a:rPr>
              <a:t>62</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6" name="object 6"/>
          <p:cNvSpPr txBox="1"/>
          <p:nvPr/>
        </p:nvSpPr>
        <p:spPr>
          <a:xfrm>
            <a:off x="2300889" y="2937286"/>
            <a:ext cx="1522095" cy="581025"/>
          </a:xfrm>
          <a:prstGeom prst="rect">
            <a:avLst/>
          </a:prstGeom>
        </p:spPr>
        <p:txBody>
          <a:bodyPr vert="horz" wrap="square" lIns="0" tIns="11430" rIns="0" bIns="0" rtlCol="0">
            <a:spAutoFit/>
          </a:bodyPr>
          <a:lstStyle/>
          <a:p>
            <a:pPr marL="9525" marR="5080" lvl="0" indent="219075" defTabSz="914400" eaLnBrk="1" fontAlgn="auto" latinLnBrk="0" hangingPunct="1">
              <a:lnSpc>
                <a:spcPct val="108500"/>
              </a:lnSpc>
              <a:spcBef>
                <a:spcPts val="90"/>
              </a:spcBef>
              <a:spcAft>
                <a:spcPts val="0"/>
              </a:spcAft>
              <a:buClrTx/>
              <a:buSzTx/>
              <a:buFontTx/>
              <a:buNone/>
              <a:tabLst/>
              <a:defRPr/>
            </a:pPr>
            <a:r>
              <a:rPr kumimoji="0" sz="1100" b="0" i="0" u="none" strike="noStrike" kern="0" cap="none" spc="-10" normalizeH="0" baseline="0" noProof="0" dirty="0">
                <a:ln>
                  <a:noFill/>
                </a:ln>
                <a:solidFill>
                  <a:sysClr val="windowText" lastClr="000000"/>
                </a:solidFill>
                <a:effectLst/>
                <a:uLnTx/>
                <a:uFillTx/>
                <a:latin typeface="Arial"/>
                <a:cs typeface="Arial"/>
              </a:rPr>
              <a:t>Vales</a:t>
            </a:r>
            <a:r>
              <a:rPr kumimoji="0" sz="1100" b="0" i="0" u="none" strike="noStrike" kern="0" cap="none" spc="-25" normalizeH="0" baseline="0" noProof="0" dirty="0">
                <a:ln>
                  <a:noFill/>
                </a:ln>
                <a:solidFill>
                  <a:sysClr val="windowText" lastClr="000000"/>
                </a:solidFill>
                <a:effectLst/>
                <a:uLnTx/>
                <a:uFillTx/>
                <a:latin typeface="Arial"/>
                <a:cs typeface="Arial"/>
              </a:rPr>
              <a:t> </a:t>
            </a:r>
            <a:r>
              <a:rPr kumimoji="0" sz="1100" b="0" i="0" u="none" strike="noStrike" kern="0" cap="none" spc="0" normalizeH="0" baseline="0" noProof="0" dirty="0">
                <a:ln>
                  <a:noFill/>
                </a:ln>
                <a:solidFill>
                  <a:sysClr val="windowText" lastClr="000000"/>
                </a:solidFill>
                <a:effectLst/>
                <a:uLnTx/>
                <a:uFillTx/>
                <a:latin typeface="Arial"/>
                <a:cs typeface="Arial"/>
              </a:rPr>
              <a:t>de</a:t>
            </a:r>
            <a:r>
              <a:rPr kumimoji="0" sz="1100" b="0" i="0" u="none" strike="noStrike" kern="0" cap="none" spc="-75" normalizeH="0" baseline="0" noProof="0" dirty="0">
                <a:ln>
                  <a:noFill/>
                </a:ln>
                <a:solidFill>
                  <a:sysClr val="windowText" lastClr="000000"/>
                </a:solidFill>
                <a:effectLst/>
                <a:uLnTx/>
                <a:uFillTx/>
                <a:latin typeface="Arial"/>
                <a:cs typeface="Arial"/>
              </a:rPr>
              <a:t> </a:t>
            </a:r>
            <a:r>
              <a:rPr kumimoji="0" sz="1100" b="0" i="0" u="none" strike="noStrike" kern="0" cap="none" spc="-10" normalizeH="0" baseline="0" noProof="0" dirty="0">
                <a:ln>
                  <a:noFill/>
                </a:ln>
                <a:solidFill>
                  <a:sysClr val="windowText" lastClr="000000"/>
                </a:solidFill>
                <a:effectLst/>
                <a:uLnTx/>
                <a:uFillTx/>
                <a:latin typeface="Arial"/>
                <a:cs typeface="Arial"/>
              </a:rPr>
              <a:t>restaurante </a:t>
            </a:r>
            <a:r>
              <a:rPr kumimoji="0" sz="1100" b="0" i="0" u="none" strike="noStrike" kern="0" cap="none" spc="0" normalizeH="0" baseline="0" noProof="0" dirty="0">
                <a:ln>
                  <a:noFill/>
                </a:ln>
                <a:solidFill>
                  <a:sysClr val="windowText" lastClr="000000"/>
                </a:solidFill>
                <a:effectLst/>
                <a:uLnTx/>
                <a:uFillTx/>
                <a:latin typeface="Arial"/>
                <a:cs typeface="Arial"/>
              </a:rPr>
              <a:t>(÷)</a:t>
            </a:r>
            <a:r>
              <a:rPr kumimoji="0" sz="1100" b="0" i="0" u="none" strike="noStrike" kern="0" cap="none" spc="35" normalizeH="0" baseline="0" noProof="0" dirty="0">
                <a:ln>
                  <a:noFill/>
                </a:ln>
                <a:solidFill>
                  <a:sysClr val="windowText" lastClr="000000"/>
                </a:solidFill>
                <a:effectLst/>
                <a:uLnTx/>
                <a:uFillTx/>
                <a:latin typeface="Arial"/>
                <a:cs typeface="Arial"/>
              </a:rPr>
              <a:t> </a:t>
            </a:r>
            <a:r>
              <a:rPr kumimoji="0" sz="1100" b="0" i="0" u="none" strike="noStrike" kern="0" cap="none" spc="0" normalizeH="0" baseline="0" noProof="0" dirty="0">
                <a:ln>
                  <a:noFill/>
                </a:ln>
                <a:solidFill>
                  <a:sysClr val="windowText" lastClr="000000"/>
                </a:solidFill>
                <a:effectLst/>
                <a:uLnTx/>
                <a:uFillTx/>
                <a:latin typeface="Arial"/>
                <a:cs typeface="Arial"/>
              </a:rPr>
              <a:t>Días del</a:t>
            </a:r>
            <a:r>
              <a:rPr kumimoji="0" sz="1100" b="0" i="0" u="none" strike="noStrike" kern="0" cap="none" spc="-60" normalizeH="0" baseline="0" noProof="0" dirty="0">
                <a:ln>
                  <a:noFill/>
                </a:ln>
                <a:solidFill>
                  <a:sysClr val="windowText" lastClr="000000"/>
                </a:solidFill>
                <a:effectLst/>
                <a:uLnTx/>
                <a:uFillTx/>
                <a:latin typeface="Arial"/>
                <a:cs typeface="Arial"/>
              </a:rPr>
              <a:t> </a:t>
            </a:r>
            <a:r>
              <a:rPr kumimoji="0" sz="1100" b="0" i="0" u="none" strike="noStrike" kern="0" cap="none" spc="-10" normalizeH="0" baseline="0" noProof="0" dirty="0">
                <a:ln>
                  <a:noFill/>
                </a:ln>
                <a:solidFill>
                  <a:sysClr val="windowText" lastClr="000000"/>
                </a:solidFill>
                <a:effectLst/>
                <a:uLnTx/>
                <a:uFillTx/>
                <a:latin typeface="Arial"/>
                <a:cs typeface="Arial"/>
              </a:rPr>
              <a:t>periodo</a:t>
            </a:r>
            <a:endParaRPr kumimoji="0" sz="1100" b="0" i="0" u="none" strike="noStrike" kern="0" cap="none" spc="0" normalizeH="0" baseline="0" noProof="0">
              <a:ln>
                <a:noFill/>
              </a:ln>
              <a:solidFill>
                <a:sysClr val="windowText" lastClr="000000"/>
              </a:solidFill>
              <a:effectLst/>
              <a:uLnTx/>
              <a:uFillTx/>
              <a:latin typeface="Arial"/>
              <a:cs typeface="Arial"/>
            </a:endParaRPr>
          </a:p>
          <a:p>
            <a:pPr marL="0" marR="0" lvl="0" indent="0" defTabSz="914400" eaLnBrk="1" fontAlgn="auto" latinLnBrk="0" hangingPunct="1">
              <a:lnSpc>
                <a:spcPct val="100000"/>
              </a:lnSpc>
              <a:spcBef>
                <a:spcPts val="190"/>
              </a:spcBef>
              <a:spcAft>
                <a:spcPts val="0"/>
              </a:spcAft>
              <a:buClrTx/>
              <a:buSzTx/>
              <a:buFontTx/>
              <a:buNone/>
              <a:tabLst/>
              <a:defRPr/>
            </a:pPr>
            <a:r>
              <a:rPr kumimoji="0" sz="1100" b="1" i="0" u="none" strike="noStrike" kern="0" cap="none" spc="0" normalizeH="0" baseline="0" noProof="0" dirty="0">
                <a:ln>
                  <a:noFill/>
                </a:ln>
                <a:solidFill>
                  <a:sysClr val="windowText" lastClr="000000"/>
                </a:solidFill>
                <a:effectLst/>
                <a:uLnTx/>
                <a:uFillTx/>
                <a:latin typeface="Arial"/>
                <a:cs typeface="Arial"/>
              </a:rPr>
              <a:t>(=)</a:t>
            </a:r>
            <a:r>
              <a:rPr kumimoji="0" sz="1100" b="1" i="0" u="none" strike="noStrike" kern="0" cap="none" spc="100" normalizeH="0" baseline="0" noProof="0" dirty="0">
                <a:ln>
                  <a:noFill/>
                </a:ln>
                <a:solidFill>
                  <a:sysClr val="windowText" lastClr="000000"/>
                </a:solidFill>
                <a:effectLst/>
                <a:uLnTx/>
                <a:uFillTx/>
                <a:latin typeface="Arial"/>
                <a:cs typeface="Arial"/>
              </a:rPr>
              <a:t> </a:t>
            </a:r>
            <a:r>
              <a:rPr kumimoji="0" sz="1100" b="1" i="0" u="none" strike="noStrike" kern="0" cap="none" spc="0" normalizeH="0" baseline="0" noProof="0" dirty="0">
                <a:ln>
                  <a:noFill/>
                </a:ln>
                <a:solidFill>
                  <a:sysClr val="windowText" lastClr="000000"/>
                </a:solidFill>
                <a:effectLst/>
                <a:uLnTx/>
                <a:uFillTx/>
                <a:latin typeface="Arial"/>
                <a:cs typeface="Arial"/>
              </a:rPr>
              <a:t>Prestación por</a:t>
            </a:r>
            <a:r>
              <a:rPr kumimoji="0" sz="1100" b="1" i="0" u="none" strike="noStrike" kern="0" cap="none" spc="30" normalizeH="0" baseline="0" noProof="0" dirty="0">
                <a:ln>
                  <a:noFill/>
                </a:ln>
                <a:solidFill>
                  <a:sysClr val="windowText" lastClr="000000"/>
                </a:solidFill>
                <a:effectLst/>
                <a:uLnTx/>
                <a:uFillTx/>
                <a:latin typeface="Arial"/>
                <a:cs typeface="Arial"/>
              </a:rPr>
              <a:t> </a:t>
            </a:r>
            <a:r>
              <a:rPr kumimoji="0" sz="1100" b="1" i="0" u="none" strike="noStrike" kern="0" cap="none" spc="-25" normalizeH="0" baseline="0" noProof="0" dirty="0">
                <a:ln>
                  <a:noFill/>
                </a:ln>
                <a:solidFill>
                  <a:sysClr val="windowText" lastClr="000000"/>
                </a:solidFill>
                <a:effectLst/>
                <a:uLnTx/>
                <a:uFillTx/>
                <a:latin typeface="Arial"/>
                <a:cs typeface="Arial"/>
              </a:rPr>
              <a:t>día</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7" name="object 7"/>
          <p:cNvSpPr txBox="1"/>
          <p:nvPr/>
        </p:nvSpPr>
        <p:spPr>
          <a:xfrm>
            <a:off x="4417984" y="3323459"/>
            <a:ext cx="839469" cy="201295"/>
          </a:xfrm>
          <a:prstGeom prst="rect">
            <a:avLst/>
          </a:prstGeom>
          <a:solidFill>
            <a:srgbClr val="BEBEBE"/>
          </a:solidFill>
          <a:ln w="19050">
            <a:solidFill>
              <a:srgbClr val="000000"/>
            </a:solidFill>
          </a:ln>
        </p:spPr>
        <p:txBody>
          <a:bodyPr vert="horz" wrap="square" lIns="0" tIns="13335" rIns="0" bIns="0" rtlCol="0">
            <a:spAutoFit/>
          </a:bodyPr>
          <a:lstStyle/>
          <a:p>
            <a:pPr marL="76200" marR="0" lvl="0" indent="0" defTabSz="914400" eaLnBrk="1" fontAlgn="auto" latinLnBrk="0" hangingPunct="1">
              <a:lnSpc>
                <a:spcPct val="100000"/>
              </a:lnSpc>
              <a:spcBef>
                <a:spcPts val="105"/>
              </a:spcBef>
              <a:spcAft>
                <a:spcPts val="0"/>
              </a:spcAft>
              <a:buClrTx/>
              <a:buSzTx/>
              <a:buFontTx/>
              <a:buNone/>
              <a:tabLst>
                <a:tab pos="428625" algn="l"/>
              </a:tabLst>
              <a:defRPr/>
            </a:pPr>
            <a:r>
              <a:rPr kumimoji="0" sz="1100" b="1" i="0" u="none" strike="noStrike" kern="0" cap="none" spc="-50" normalizeH="0" baseline="0" noProof="0" dirty="0">
                <a:ln>
                  <a:noFill/>
                </a:ln>
                <a:solidFill>
                  <a:sysClr val="windowText" lastClr="000000"/>
                </a:solidFill>
                <a:effectLst/>
                <a:uLnTx/>
                <a:uFillTx/>
                <a:latin typeface="Arial"/>
                <a:cs typeface="Arial"/>
              </a:rPr>
              <a:t>$</a:t>
            </a:r>
            <a:r>
              <a:rPr kumimoji="0" sz="1100" b="1" i="0" u="none" strike="noStrike" kern="0" cap="none" spc="0" normalizeH="0" baseline="0" noProof="0" dirty="0">
                <a:ln>
                  <a:noFill/>
                </a:ln>
                <a:solidFill>
                  <a:sysClr val="windowText" lastClr="000000"/>
                </a:solidFill>
                <a:effectLst/>
                <a:uLnTx/>
                <a:uFillTx/>
                <a:latin typeface="Arial"/>
                <a:cs typeface="Arial"/>
              </a:rPr>
              <a:t>	</a:t>
            </a:r>
            <a:r>
              <a:rPr kumimoji="0" sz="1100" b="1" i="0" u="none" strike="noStrike" kern="0" cap="none" spc="-10" normalizeH="0" baseline="0" noProof="0" dirty="0">
                <a:ln>
                  <a:noFill/>
                </a:ln>
                <a:solidFill>
                  <a:sysClr val="windowText" lastClr="000000"/>
                </a:solidFill>
                <a:effectLst/>
                <a:uLnTx/>
                <a:uFillTx/>
                <a:latin typeface="Arial"/>
                <a:cs typeface="Arial"/>
              </a:rPr>
              <a:t>40.32</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759966" y="631316"/>
            <a:ext cx="6503034" cy="800735"/>
          </a:xfrm>
          <a:prstGeom prst="rect">
            <a:avLst/>
          </a:prstGeom>
        </p:spPr>
        <p:txBody>
          <a:bodyPr vert="horz" wrap="square" lIns="0" tIns="12700" rIns="0" bIns="0" rtlCol="0">
            <a:spAutoFit/>
          </a:bodyPr>
          <a:lstStyle/>
          <a:p>
            <a:pPr marL="12700">
              <a:lnSpc>
                <a:spcPts val="4250"/>
              </a:lnSpc>
              <a:spcBef>
                <a:spcPts val="100"/>
              </a:spcBef>
            </a:pPr>
            <a:r>
              <a:rPr dirty="0"/>
              <a:t>Integración</a:t>
            </a:r>
            <a:r>
              <a:rPr spc="-35" dirty="0"/>
              <a:t> </a:t>
            </a:r>
            <a:r>
              <a:rPr dirty="0"/>
              <a:t>del</a:t>
            </a:r>
            <a:r>
              <a:rPr spc="-25" dirty="0"/>
              <a:t> </a:t>
            </a:r>
            <a:r>
              <a:rPr dirty="0"/>
              <a:t>SBC:</a:t>
            </a:r>
            <a:r>
              <a:rPr spc="-30" dirty="0"/>
              <a:t> </a:t>
            </a:r>
            <a:r>
              <a:rPr spc="-10" dirty="0"/>
              <a:t>Habitación</a:t>
            </a:r>
          </a:p>
          <a:p>
            <a:pPr marL="12700">
              <a:lnSpc>
                <a:spcPts val="1850"/>
              </a:lnSpc>
            </a:pPr>
            <a:r>
              <a:rPr sz="1600" dirty="0"/>
              <a:t>Art. 27</a:t>
            </a:r>
            <a:r>
              <a:rPr sz="1600" spc="-20" dirty="0"/>
              <a:t> </a:t>
            </a:r>
            <a:r>
              <a:rPr sz="1600" dirty="0"/>
              <a:t>y</a:t>
            </a:r>
            <a:r>
              <a:rPr sz="1600" spc="-15" dirty="0"/>
              <a:t> </a:t>
            </a:r>
            <a:r>
              <a:rPr sz="1600" dirty="0"/>
              <a:t>32</a:t>
            </a:r>
            <a:r>
              <a:rPr sz="1600" spc="-5" dirty="0"/>
              <a:t> </a:t>
            </a:r>
            <a:r>
              <a:rPr sz="1600" spc="-25" dirty="0"/>
              <a:t>LSS</a:t>
            </a:r>
            <a:endParaRPr sz="1600"/>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58</a:t>
            </a:fld>
            <a:endParaRPr kumimoji="0" sz="1200" b="1" i="0" u="none" strike="noStrike" kern="0" cap="none" spc="-25" normalizeH="0" baseline="0" noProof="0" dirty="0">
              <a:ln>
                <a:noFill/>
              </a:ln>
              <a:solidFill>
                <a:srgbClr val="001F5F"/>
              </a:solidFill>
              <a:effectLst/>
              <a:uLnTx/>
              <a:uFillTx/>
              <a:latin typeface="Arial"/>
              <a:cs typeface="Arial"/>
            </a:endParaRPr>
          </a:p>
        </p:txBody>
      </p:sp>
      <p:graphicFrame>
        <p:nvGraphicFramePr>
          <p:cNvPr id="3" name="object 3"/>
          <p:cNvGraphicFramePr>
            <a:graphicFrameLocks noGrp="1"/>
          </p:cNvGraphicFramePr>
          <p:nvPr/>
        </p:nvGraphicFramePr>
        <p:xfrm>
          <a:off x="1642617" y="1550416"/>
          <a:ext cx="8896350" cy="1315085"/>
        </p:xfrm>
        <a:graphic>
          <a:graphicData uri="http://schemas.openxmlformats.org/drawingml/2006/table">
            <a:tbl>
              <a:tblPr firstRow="1" bandRow="1">
                <a:tableStyleId>{2D5ABB26-0587-4C30-8999-92F81FD0307C}</a:tableStyleId>
              </a:tblPr>
              <a:tblGrid>
                <a:gridCol w="2965450">
                  <a:extLst>
                    <a:ext uri="{9D8B030D-6E8A-4147-A177-3AD203B41FA5}">
                      <a16:colId xmlns:a16="http://schemas.microsoft.com/office/drawing/2014/main" val="20000"/>
                    </a:ext>
                  </a:extLst>
                </a:gridCol>
                <a:gridCol w="2965450">
                  <a:extLst>
                    <a:ext uri="{9D8B030D-6E8A-4147-A177-3AD203B41FA5}">
                      <a16:colId xmlns:a16="http://schemas.microsoft.com/office/drawing/2014/main" val="20001"/>
                    </a:ext>
                  </a:extLst>
                </a:gridCol>
                <a:gridCol w="2965450">
                  <a:extLst>
                    <a:ext uri="{9D8B030D-6E8A-4147-A177-3AD203B41FA5}">
                      <a16:colId xmlns:a16="http://schemas.microsoft.com/office/drawing/2014/main" val="20002"/>
                    </a:ext>
                  </a:extLst>
                </a:gridCol>
              </a:tblGrid>
              <a:tr h="370205">
                <a:tc>
                  <a:txBody>
                    <a:bodyPr/>
                    <a:lstStyle/>
                    <a:p>
                      <a:pPr marL="1270" algn="ctr">
                        <a:lnSpc>
                          <a:spcPct val="100000"/>
                        </a:lnSpc>
                        <a:spcBef>
                          <a:spcPts val="320"/>
                        </a:spcBef>
                      </a:pPr>
                      <a:r>
                        <a:rPr sz="1400" b="1" spc="-10" dirty="0">
                          <a:solidFill>
                            <a:srgbClr val="FFFFFF"/>
                          </a:solidFill>
                          <a:latin typeface="Arial"/>
                          <a:cs typeface="Arial"/>
                        </a:rPr>
                        <a:t>Concepto</a:t>
                      </a:r>
                      <a:endParaRPr sz="14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L="833119">
                        <a:lnSpc>
                          <a:spcPct val="100000"/>
                        </a:lnSpc>
                        <a:spcBef>
                          <a:spcPts val="320"/>
                        </a:spcBef>
                      </a:pPr>
                      <a:r>
                        <a:rPr sz="1400" b="1" dirty="0">
                          <a:solidFill>
                            <a:srgbClr val="FFFFFF"/>
                          </a:solidFill>
                          <a:latin typeface="Arial"/>
                          <a:cs typeface="Arial"/>
                        </a:rPr>
                        <a:t>No</a:t>
                      </a:r>
                      <a:r>
                        <a:rPr sz="1400" b="1" spc="-30" dirty="0">
                          <a:solidFill>
                            <a:srgbClr val="FFFFFF"/>
                          </a:solidFill>
                          <a:latin typeface="Arial"/>
                          <a:cs typeface="Arial"/>
                        </a:rPr>
                        <a:t> </a:t>
                      </a:r>
                      <a:r>
                        <a:rPr sz="1400" b="1" dirty="0">
                          <a:solidFill>
                            <a:srgbClr val="FFFFFF"/>
                          </a:solidFill>
                          <a:latin typeface="Arial"/>
                          <a:cs typeface="Arial"/>
                        </a:rPr>
                        <a:t>integra</a:t>
                      </a:r>
                      <a:r>
                        <a:rPr sz="1400" b="1" spc="-50" dirty="0">
                          <a:solidFill>
                            <a:srgbClr val="FFFFFF"/>
                          </a:solidFill>
                          <a:latin typeface="Arial"/>
                          <a:cs typeface="Arial"/>
                        </a:rPr>
                        <a:t> </a:t>
                      </a:r>
                      <a:r>
                        <a:rPr sz="1400" b="1" spc="-25" dirty="0">
                          <a:solidFill>
                            <a:srgbClr val="FFFFFF"/>
                          </a:solidFill>
                          <a:latin typeface="Arial"/>
                          <a:cs typeface="Arial"/>
                        </a:rPr>
                        <a:t>SBC</a:t>
                      </a:r>
                      <a:endParaRPr sz="14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L="975360">
                        <a:lnSpc>
                          <a:spcPct val="100000"/>
                        </a:lnSpc>
                        <a:spcBef>
                          <a:spcPts val="320"/>
                        </a:spcBef>
                      </a:pPr>
                      <a:r>
                        <a:rPr sz="1400" b="1" dirty="0">
                          <a:solidFill>
                            <a:srgbClr val="FFFFFF"/>
                          </a:solidFill>
                          <a:latin typeface="Arial"/>
                          <a:cs typeface="Arial"/>
                        </a:rPr>
                        <a:t>Integra</a:t>
                      </a:r>
                      <a:r>
                        <a:rPr sz="1400" b="1" spc="-60" dirty="0">
                          <a:solidFill>
                            <a:srgbClr val="FFFFFF"/>
                          </a:solidFill>
                          <a:latin typeface="Arial"/>
                          <a:cs typeface="Arial"/>
                        </a:rPr>
                        <a:t> </a:t>
                      </a:r>
                      <a:r>
                        <a:rPr sz="1400" b="1" spc="-25" dirty="0">
                          <a:solidFill>
                            <a:srgbClr val="FFFFFF"/>
                          </a:solidFill>
                          <a:latin typeface="Arial"/>
                          <a:cs typeface="Arial"/>
                        </a:rPr>
                        <a:t>SBC</a:t>
                      </a:r>
                      <a:endParaRPr sz="14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extLst>
                  <a:ext uri="{0D108BD9-81ED-4DB2-BD59-A6C34878D82A}">
                    <a16:rowId xmlns:a16="http://schemas.microsoft.com/office/drawing/2014/main" val="10000"/>
                  </a:ext>
                </a:extLst>
              </a:tr>
              <a:tr h="944880">
                <a:tc>
                  <a:txBody>
                    <a:bodyPr/>
                    <a:lstStyle/>
                    <a:p>
                      <a:pPr algn="ctr">
                        <a:lnSpc>
                          <a:spcPct val="100000"/>
                        </a:lnSpc>
                        <a:spcBef>
                          <a:spcPts val="320"/>
                        </a:spcBef>
                      </a:pPr>
                      <a:r>
                        <a:rPr sz="1400" dirty="0">
                          <a:latin typeface="Arial"/>
                          <a:cs typeface="Arial"/>
                        </a:rPr>
                        <a:t>La</a:t>
                      </a:r>
                      <a:r>
                        <a:rPr sz="1400" spc="-30" dirty="0">
                          <a:latin typeface="Arial"/>
                          <a:cs typeface="Arial"/>
                        </a:rPr>
                        <a:t> </a:t>
                      </a:r>
                      <a:r>
                        <a:rPr sz="1400" dirty="0">
                          <a:latin typeface="Arial"/>
                          <a:cs typeface="Arial"/>
                        </a:rPr>
                        <a:t>alimentación</a:t>
                      </a:r>
                      <a:r>
                        <a:rPr sz="1400" spc="-50" dirty="0">
                          <a:latin typeface="Arial"/>
                          <a:cs typeface="Arial"/>
                        </a:rPr>
                        <a:t> </a:t>
                      </a:r>
                      <a:r>
                        <a:rPr sz="1400" dirty="0">
                          <a:latin typeface="Arial"/>
                          <a:cs typeface="Arial"/>
                        </a:rPr>
                        <a:t>y</a:t>
                      </a:r>
                      <a:r>
                        <a:rPr sz="1400" spc="-25" dirty="0">
                          <a:latin typeface="Arial"/>
                          <a:cs typeface="Arial"/>
                        </a:rPr>
                        <a:t> </a:t>
                      </a:r>
                      <a:r>
                        <a:rPr sz="1400" dirty="0">
                          <a:latin typeface="Arial"/>
                          <a:cs typeface="Arial"/>
                        </a:rPr>
                        <a:t>la</a:t>
                      </a:r>
                      <a:r>
                        <a:rPr sz="1400" spc="-15" dirty="0">
                          <a:latin typeface="Arial"/>
                          <a:cs typeface="Arial"/>
                        </a:rPr>
                        <a:t> </a:t>
                      </a:r>
                      <a:r>
                        <a:rPr sz="1400" spc="-10" dirty="0">
                          <a:latin typeface="Arial"/>
                          <a:cs typeface="Arial"/>
                        </a:rPr>
                        <a:t>habitación</a:t>
                      </a:r>
                      <a:endParaRPr sz="1400">
                        <a:latin typeface="Arial"/>
                        <a:cs typeface="Arial"/>
                      </a:endParaRPr>
                    </a:p>
                  </a:txBody>
                  <a:tcPr marL="0" marR="0" marT="4064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BEE3FF"/>
                    </a:solidFill>
                  </a:tcPr>
                </a:tc>
                <a:tc>
                  <a:txBody>
                    <a:bodyPr/>
                    <a:lstStyle/>
                    <a:p>
                      <a:pPr marL="407670" marR="241935" indent="-157480">
                        <a:lnSpc>
                          <a:spcPct val="100000"/>
                        </a:lnSpc>
                        <a:spcBef>
                          <a:spcPts val="320"/>
                        </a:spcBef>
                      </a:pPr>
                      <a:r>
                        <a:rPr sz="1400" dirty="0">
                          <a:latin typeface="Arial"/>
                          <a:cs typeface="Arial"/>
                        </a:rPr>
                        <a:t>Cuando</a:t>
                      </a:r>
                      <a:r>
                        <a:rPr sz="1400" spc="-45" dirty="0">
                          <a:latin typeface="Arial"/>
                          <a:cs typeface="Arial"/>
                        </a:rPr>
                        <a:t> </a:t>
                      </a:r>
                      <a:r>
                        <a:rPr sz="1400" b="1" dirty="0">
                          <a:latin typeface="Arial"/>
                          <a:cs typeface="Arial"/>
                        </a:rPr>
                        <a:t>se</a:t>
                      </a:r>
                      <a:r>
                        <a:rPr sz="1400" b="1" spc="-35" dirty="0">
                          <a:latin typeface="Arial"/>
                          <a:cs typeface="Arial"/>
                        </a:rPr>
                        <a:t> </a:t>
                      </a:r>
                      <a:r>
                        <a:rPr sz="1400" b="1" dirty="0">
                          <a:latin typeface="Arial"/>
                          <a:cs typeface="Arial"/>
                        </a:rPr>
                        <a:t>entregue</a:t>
                      </a:r>
                      <a:r>
                        <a:rPr sz="1400" b="1" spc="-50" dirty="0">
                          <a:latin typeface="Arial"/>
                          <a:cs typeface="Arial"/>
                        </a:rPr>
                        <a:t> </a:t>
                      </a:r>
                      <a:r>
                        <a:rPr sz="1400" b="1" dirty="0">
                          <a:latin typeface="Arial"/>
                          <a:cs typeface="Arial"/>
                        </a:rPr>
                        <a:t>en</a:t>
                      </a:r>
                      <a:r>
                        <a:rPr sz="1400" b="1" spc="-30" dirty="0">
                          <a:latin typeface="Arial"/>
                          <a:cs typeface="Arial"/>
                        </a:rPr>
                        <a:t> </a:t>
                      </a:r>
                      <a:r>
                        <a:rPr sz="1400" b="1" spc="-20" dirty="0">
                          <a:latin typeface="Arial"/>
                          <a:cs typeface="Arial"/>
                        </a:rPr>
                        <a:t>forma </a:t>
                      </a:r>
                      <a:r>
                        <a:rPr sz="1400" b="1" dirty="0">
                          <a:latin typeface="Arial"/>
                          <a:cs typeface="Arial"/>
                        </a:rPr>
                        <a:t>onerosa</a:t>
                      </a:r>
                      <a:r>
                        <a:rPr sz="1400" b="1" spc="-50" dirty="0">
                          <a:latin typeface="Arial"/>
                          <a:cs typeface="Arial"/>
                        </a:rPr>
                        <a:t> </a:t>
                      </a:r>
                      <a:r>
                        <a:rPr sz="1400" dirty="0">
                          <a:latin typeface="Arial"/>
                          <a:cs typeface="Arial"/>
                        </a:rPr>
                        <a:t>a</a:t>
                      </a:r>
                      <a:r>
                        <a:rPr sz="1400" spc="-25" dirty="0">
                          <a:latin typeface="Arial"/>
                          <a:cs typeface="Arial"/>
                        </a:rPr>
                        <a:t> </a:t>
                      </a:r>
                      <a:r>
                        <a:rPr sz="1400" dirty="0">
                          <a:latin typeface="Arial"/>
                          <a:cs typeface="Arial"/>
                        </a:rPr>
                        <a:t>los</a:t>
                      </a:r>
                      <a:r>
                        <a:rPr sz="1400" spc="-25" dirty="0">
                          <a:latin typeface="Arial"/>
                          <a:cs typeface="Arial"/>
                        </a:rPr>
                        <a:t> </a:t>
                      </a:r>
                      <a:r>
                        <a:rPr sz="1400" spc="-10" dirty="0">
                          <a:latin typeface="Arial"/>
                          <a:cs typeface="Arial"/>
                        </a:rPr>
                        <a:t>trabajadores</a:t>
                      </a:r>
                      <a:endParaRPr sz="1400">
                        <a:latin typeface="Arial"/>
                        <a:cs typeface="Arial"/>
                      </a:endParaRPr>
                    </a:p>
                  </a:txBody>
                  <a:tcPr marL="0" marR="0" marT="4064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BEE3FF"/>
                    </a:solidFill>
                  </a:tcPr>
                </a:tc>
                <a:tc>
                  <a:txBody>
                    <a:bodyPr/>
                    <a:lstStyle/>
                    <a:p>
                      <a:pPr marL="172085" marR="161925" algn="ctr">
                        <a:lnSpc>
                          <a:spcPct val="100000"/>
                        </a:lnSpc>
                        <a:spcBef>
                          <a:spcPts val="320"/>
                        </a:spcBef>
                      </a:pPr>
                      <a:r>
                        <a:rPr sz="1400" dirty="0">
                          <a:latin typeface="Arial"/>
                          <a:cs typeface="Arial"/>
                        </a:rPr>
                        <a:t>Cuando</a:t>
                      </a:r>
                      <a:r>
                        <a:rPr sz="1400" spc="-35" dirty="0">
                          <a:latin typeface="Arial"/>
                          <a:cs typeface="Arial"/>
                        </a:rPr>
                        <a:t> </a:t>
                      </a:r>
                      <a:r>
                        <a:rPr sz="1400" dirty="0">
                          <a:latin typeface="Arial"/>
                          <a:cs typeface="Arial"/>
                        </a:rPr>
                        <a:t>el</a:t>
                      </a:r>
                      <a:r>
                        <a:rPr sz="1400" spc="-30" dirty="0">
                          <a:latin typeface="Arial"/>
                          <a:cs typeface="Arial"/>
                        </a:rPr>
                        <a:t> </a:t>
                      </a:r>
                      <a:r>
                        <a:rPr sz="1400" dirty="0">
                          <a:latin typeface="Arial"/>
                          <a:cs typeface="Arial"/>
                        </a:rPr>
                        <a:t>trabajador</a:t>
                      </a:r>
                      <a:r>
                        <a:rPr sz="1400" spc="-55" dirty="0">
                          <a:latin typeface="Arial"/>
                          <a:cs typeface="Arial"/>
                        </a:rPr>
                        <a:t> </a:t>
                      </a:r>
                      <a:r>
                        <a:rPr sz="1400" b="1" dirty="0">
                          <a:latin typeface="Arial"/>
                          <a:cs typeface="Arial"/>
                        </a:rPr>
                        <a:t>no</a:t>
                      </a:r>
                      <a:r>
                        <a:rPr sz="1400" b="1" spc="-20" dirty="0">
                          <a:latin typeface="Arial"/>
                          <a:cs typeface="Arial"/>
                        </a:rPr>
                        <a:t> pague </a:t>
                      </a:r>
                      <a:r>
                        <a:rPr sz="1400" b="1" dirty="0">
                          <a:latin typeface="Arial"/>
                          <a:cs typeface="Arial"/>
                        </a:rPr>
                        <a:t>por</a:t>
                      </a:r>
                      <a:r>
                        <a:rPr sz="1400" b="1" spc="-25" dirty="0">
                          <a:latin typeface="Arial"/>
                          <a:cs typeface="Arial"/>
                        </a:rPr>
                        <a:t> </a:t>
                      </a:r>
                      <a:r>
                        <a:rPr sz="1400" b="1" dirty="0">
                          <a:latin typeface="Arial"/>
                          <a:cs typeface="Arial"/>
                        </a:rPr>
                        <a:t>cada</a:t>
                      </a:r>
                      <a:r>
                        <a:rPr sz="1400" b="1" spc="-35" dirty="0">
                          <a:latin typeface="Arial"/>
                          <a:cs typeface="Arial"/>
                        </a:rPr>
                        <a:t> </a:t>
                      </a:r>
                      <a:r>
                        <a:rPr sz="1400" b="1" dirty="0">
                          <a:latin typeface="Arial"/>
                          <a:cs typeface="Arial"/>
                        </a:rPr>
                        <a:t>una</a:t>
                      </a:r>
                      <a:r>
                        <a:rPr sz="1400" b="1" spc="-35" dirty="0">
                          <a:latin typeface="Arial"/>
                          <a:cs typeface="Arial"/>
                        </a:rPr>
                        <a:t> </a:t>
                      </a:r>
                      <a:r>
                        <a:rPr sz="1400" b="1" dirty="0">
                          <a:latin typeface="Arial"/>
                          <a:cs typeface="Arial"/>
                        </a:rPr>
                        <a:t>de</a:t>
                      </a:r>
                      <a:r>
                        <a:rPr sz="1400" b="1" spc="-25" dirty="0">
                          <a:latin typeface="Arial"/>
                          <a:cs typeface="Arial"/>
                        </a:rPr>
                        <a:t> </a:t>
                      </a:r>
                      <a:r>
                        <a:rPr sz="1400" b="1" dirty="0">
                          <a:latin typeface="Arial"/>
                          <a:cs typeface="Arial"/>
                        </a:rPr>
                        <a:t>ellas</a:t>
                      </a:r>
                      <a:r>
                        <a:rPr sz="1400" dirty="0">
                          <a:latin typeface="Arial"/>
                          <a:cs typeface="Arial"/>
                        </a:rPr>
                        <a:t>,</a:t>
                      </a:r>
                      <a:r>
                        <a:rPr sz="1400" spc="-55" dirty="0">
                          <a:latin typeface="Arial"/>
                          <a:cs typeface="Arial"/>
                        </a:rPr>
                        <a:t> </a:t>
                      </a:r>
                      <a:r>
                        <a:rPr sz="1400" spc="-20" dirty="0">
                          <a:latin typeface="Arial"/>
                          <a:cs typeface="Arial"/>
                        </a:rPr>
                        <a:t>como </a:t>
                      </a:r>
                      <a:r>
                        <a:rPr sz="1400" dirty="0">
                          <a:latin typeface="Arial"/>
                          <a:cs typeface="Arial"/>
                        </a:rPr>
                        <a:t>mínimo</a:t>
                      </a:r>
                      <a:r>
                        <a:rPr sz="1400" spc="-35" dirty="0">
                          <a:latin typeface="Arial"/>
                          <a:cs typeface="Arial"/>
                        </a:rPr>
                        <a:t> </a:t>
                      </a:r>
                      <a:r>
                        <a:rPr sz="1400" dirty="0">
                          <a:latin typeface="Arial"/>
                          <a:cs typeface="Arial"/>
                        </a:rPr>
                        <a:t>el</a:t>
                      </a:r>
                      <a:r>
                        <a:rPr sz="1400" spc="-35" dirty="0">
                          <a:latin typeface="Arial"/>
                          <a:cs typeface="Arial"/>
                        </a:rPr>
                        <a:t> </a:t>
                      </a:r>
                      <a:r>
                        <a:rPr sz="1400" dirty="0">
                          <a:latin typeface="Arial"/>
                          <a:cs typeface="Arial"/>
                        </a:rPr>
                        <a:t>20%</a:t>
                      </a:r>
                      <a:r>
                        <a:rPr sz="1400" spc="-20" dirty="0">
                          <a:latin typeface="Arial"/>
                          <a:cs typeface="Arial"/>
                        </a:rPr>
                        <a:t> </a:t>
                      </a:r>
                      <a:r>
                        <a:rPr sz="1400" dirty="0">
                          <a:latin typeface="Arial"/>
                          <a:cs typeface="Arial"/>
                        </a:rPr>
                        <a:t>del</a:t>
                      </a:r>
                      <a:r>
                        <a:rPr sz="1400" spc="-25" dirty="0">
                          <a:latin typeface="Arial"/>
                          <a:cs typeface="Arial"/>
                        </a:rPr>
                        <a:t> </a:t>
                      </a:r>
                      <a:r>
                        <a:rPr sz="1400" dirty="0">
                          <a:latin typeface="Arial"/>
                          <a:cs typeface="Arial"/>
                        </a:rPr>
                        <a:t>valor</a:t>
                      </a:r>
                      <a:r>
                        <a:rPr sz="1400" spc="-25" dirty="0">
                          <a:latin typeface="Arial"/>
                          <a:cs typeface="Arial"/>
                        </a:rPr>
                        <a:t> </a:t>
                      </a:r>
                      <a:r>
                        <a:rPr sz="1400" dirty="0">
                          <a:latin typeface="Arial"/>
                          <a:cs typeface="Arial"/>
                        </a:rPr>
                        <a:t>diario</a:t>
                      </a:r>
                      <a:r>
                        <a:rPr sz="1400" spc="-30" dirty="0">
                          <a:latin typeface="Arial"/>
                          <a:cs typeface="Arial"/>
                        </a:rPr>
                        <a:t> </a:t>
                      </a:r>
                      <a:r>
                        <a:rPr sz="1400" spc="-25" dirty="0">
                          <a:latin typeface="Arial"/>
                          <a:cs typeface="Arial"/>
                        </a:rPr>
                        <a:t>de </a:t>
                      </a:r>
                      <a:r>
                        <a:rPr sz="1400" dirty="0">
                          <a:latin typeface="Arial"/>
                          <a:cs typeface="Arial"/>
                        </a:rPr>
                        <a:t>la</a:t>
                      </a:r>
                      <a:r>
                        <a:rPr sz="1400" spc="-15" dirty="0">
                          <a:latin typeface="Arial"/>
                          <a:cs typeface="Arial"/>
                        </a:rPr>
                        <a:t> </a:t>
                      </a:r>
                      <a:r>
                        <a:rPr sz="1400" spc="-25" dirty="0">
                          <a:latin typeface="Arial"/>
                          <a:cs typeface="Arial"/>
                        </a:rPr>
                        <a:t>UMA</a:t>
                      </a:r>
                      <a:endParaRPr sz="1400">
                        <a:latin typeface="Arial"/>
                        <a:cs typeface="Arial"/>
                      </a:endParaRPr>
                    </a:p>
                  </a:txBody>
                  <a:tcPr marL="0" marR="0" marT="4064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BEE3FF"/>
                    </a:solidFill>
                  </a:tcPr>
                </a:tc>
                <a:extLst>
                  <a:ext uri="{0D108BD9-81ED-4DB2-BD59-A6C34878D82A}">
                    <a16:rowId xmlns:a16="http://schemas.microsoft.com/office/drawing/2014/main" val="10001"/>
                  </a:ext>
                </a:extLst>
              </a:tr>
            </a:tbl>
          </a:graphicData>
        </a:graphic>
      </p:graphicFrame>
      <p:sp>
        <p:nvSpPr>
          <p:cNvPr id="4" name="object 4"/>
          <p:cNvSpPr txBox="1"/>
          <p:nvPr/>
        </p:nvSpPr>
        <p:spPr>
          <a:xfrm>
            <a:off x="1725295" y="3594861"/>
            <a:ext cx="8740775" cy="1122680"/>
          </a:xfrm>
          <a:prstGeom prst="rect">
            <a:avLst/>
          </a:prstGeom>
        </p:spPr>
        <p:txBody>
          <a:bodyPr vert="horz" wrap="square" lIns="0" tIns="12700" rIns="0" bIns="0" rtlCol="0">
            <a:spAutoFit/>
          </a:bodyPr>
          <a:lstStyle/>
          <a:p>
            <a:pPr marL="12700" marR="5080" lvl="0" indent="0" algn="just" defTabSz="914400" eaLnBrk="1" fontAlgn="auto" latinLnBrk="0" hangingPunct="1">
              <a:lnSpc>
                <a:spcPct val="100000"/>
              </a:lnSpc>
              <a:spcBef>
                <a:spcPts val="100"/>
              </a:spcBef>
              <a:spcAft>
                <a:spcPts val="0"/>
              </a:spcAft>
              <a:buClrTx/>
              <a:buSzTx/>
              <a:buFontTx/>
              <a:buNone/>
              <a:tabLst/>
              <a:defRPr/>
            </a:pPr>
            <a:r>
              <a:rPr kumimoji="0" sz="1800" b="1" i="0" u="none" strike="noStrike" kern="0" cap="none" spc="0" normalizeH="0" baseline="0" noProof="0" dirty="0">
                <a:ln>
                  <a:noFill/>
                </a:ln>
                <a:solidFill>
                  <a:sysClr val="windowText" lastClr="000000"/>
                </a:solidFill>
                <a:effectLst/>
                <a:uLnTx/>
                <a:uFillTx/>
                <a:latin typeface="Arial"/>
                <a:cs typeface="Arial"/>
              </a:rPr>
              <a:t>Artículo</a:t>
            </a:r>
            <a:r>
              <a:rPr kumimoji="0" sz="1800" b="1" i="0" u="none" strike="noStrike" kern="0" cap="none" spc="30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32.</a:t>
            </a:r>
            <a:r>
              <a:rPr kumimoji="0" sz="1800" b="1" i="0" u="none" strike="noStrike" kern="0" cap="none" spc="29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Si</a:t>
            </a:r>
            <a:r>
              <a:rPr kumimoji="0" sz="1800" b="0" i="0" u="none" strike="noStrike" kern="0" cap="none" spc="29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además</a:t>
            </a:r>
            <a:r>
              <a:rPr kumimoji="0" sz="1800" b="0" i="0" u="none" strike="noStrike" kern="0" cap="none" spc="29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del</a:t>
            </a:r>
            <a:r>
              <a:rPr kumimoji="0" sz="1800" b="0" i="0" u="none" strike="noStrike" kern="0" cap="none" spc="30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salario</a:t>
            </a:r>
            <a:r>
              <a:rPr kumimoji="0" sz="1800" b="0" i="0" u="none" strike="noStrike" kern="0" cap="none" spc="29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en</a:t>
            </a:r>
            <a:r>
              <a:rPr kumimoji="0" sz="1800" b="0" i="0" u="none" strike="noStrike" kern="0" cap="none" spc="29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dinero</a:t>
            </a:r>
            <a:r>
              <a:rPr kumimoji="0" sz="1800" b="0" i="0" u="none" strike="noStrike" kern="0" cap="none" spc="28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el</a:t>
            </a:r>
            <a:r>
              <a:rPr kumimoji="0" sz="1800" b="0" i="0" u="none" strike="noStrike" kern="0" cap="none" spc="29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trabajador</a:t>
            </a:r>
            <a:r>
              <a:rPr kumimoji="0" sz="1800" b="0" i="0" u="none" strike="noStrike" kern="0" cap="none" spc="29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recibe</a:t>
            </a:r>
            <a:r>
              <a:rPr kumimoji="0" sz="1800" b="1" i="0" u="none" strike="noStrike" kern="0" cap="none" spc="29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del</a:t>
            </a:r>
            <a:r>
              <a:rPr kumimoji="0" sz="1800" b="1" i="0" u="none" strike="noStrike" kern="0" cap="none" spc="28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patrón,</a:t>
            </a:r>
            <a:r>
              <a:rPr kumimoji="0" sz="1800" b="1" i="0" u="none" strike="noStrike" kern="0" cap="none" spc="305" normalizeH="0" baseline="0" noProof="0" dirty="0">
                <a:ln>
                  <a:noFill/>
                </a:ln>
                <a:solidFill>
                  <a:sysClr val="windowText" lastClr="000000"/>
                </a:solidFill>
                <a:effectLst/>
                <a:uLnTx/>
                <a:uFillTx/>
                <a:latin typeface="Arial"/>
                <a:cs typeface="Arial"/>
              </a:rPr>
              <a:t> </a:t>
            </a:r>
            <a:r>
              <a:rPr kumimoji="0" sz="1800" b="1" i="0" u="none" strike="noStrike" kern="0" cap="none" spc="-25" normalizeH="0" baseline="0" noProof="0" dirty="0">
                <a:ln>
                  <a:noFill/>
                </a:ln>
                <a:solidFill>
                  <a:sysClr val="windowText" lastClr="000000"/>
                </a:solidFill>
                <a:effectLst/>
                <a:uLnTx/>
                <a:uFillTx/>
                <a:latin typeface="Arial"/>
                <a:cs typeface="Arial"/>
              </a:rPr>
              <a:t>sin </a:t>
            </a:r>
            <a:r>
              <a:rPr kumimoji="0" sz="1800" b="1" i="0" u="none" strike="noStrike" kern="0" cap="none" spc="0" normalizeH="0" baseline="0" noProof="0" dirty="0">
                <a:ln>
                  <a:noFill/>
                </a:ln>
                <a:solidFill>
                  <a:sysClr val="windowText" lastClr="000000"/>
                </a:solidFill>
                <a:effectLst/>
                <a:uLnTx/>
                <a:uFillTx/>
                <a:latin typeface="Arial"/>
                <a:cs typeface="Arial"/>
              </a:rPr>
              <a:t>costo</a:t>
            </a:r>
            <a:r>
              <a:rPr kumimoji="0" sz="1800" b="1" i="0" u="none" strike="noStrike" kern="0" cap="none" spc="17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para</a:t>
            </a:r>
            <a:r>
              <a:rPr kumimoji="0" sz="1800" b="1" i="0" u="none" strike="noStrike" kern="0" cap="none" spc="16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aquél,</a:t>
            </a:r>
            <a:r>
              <a:rPr kumimoji="0" sz="1800" b="1" i="0" u="none" strike="noStrike" kern="0" cap="none" spc="16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rgbClr val="FF0000"/>
                </a:solidFill>
                <a:effectLst/>
                <a:uLnTx/>
                <a:uFillTx/>
                <a:latin typeface="Arial"/>
                <a:cs typeface="Arial"/>
              </a:rPr>
              <a:t>habitación</a:t>
            </a:r>
            <a:r>
              <a:rPr kumimoji="0" sz="1800" b="1" i="0" u="none" strike="noStrike" kern="0" cap="none" spc="175" normalizeH="0" baseline="0" noProof="0" dirty="0">
                <a:ln>
                  <a:noFill/>
                </a:ln>
                <a:solidFill>
                  <a:srgbClr val="FF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o</a:t>
            </a:r>
            <a:r>
              <a:rPr kumimoji="0" sz="1800" b="1" i="0" u="none" strike="noStrike" kern="0" cap="none" spc="16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alimentación</a:t>
            </a:r>
            <a:r>
              <a:rPr kumimoji="0" sz="1800" b="0" i="0" u="none" strike="noStrike" kern="0" cap="none" spc="0" normalizeH="0" baseline="0" noProof="0" dirty="0">
                <a:ln>
                  <a:noFill/>
                </a:ln>
                <a:solidFill>
                  <a:sysClr val="windowText" lastClr="000000"/>
                </a:solidFill>
                <a:effectLst/>
                <a:uLnTx/>
                <a:uFillTx/>
                <a:latin typeface="Arial"/>
                <a:cs typeface="Arial"/>
              </a:rPr>
              <a:t>,</a:t>
            </a:r>
            <a:r>
              <a:rPr kumimoji="0" sz="1800" b="0" i="0" u="none" strike="noStrike" kern="0" cap="none" spc="16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se</a:t>
            </a:r>
            <a:r>
              <a:rPr kumimoji="0" sz="1800" b="0" i="0" u="none" strike="noStrike" kern="0" cap="none" spc="16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estimará</a:t>
            </a:r>
            <a:r>
              <a:rPr kumimoji="0" sz="1800" b="0" i="0" u="none" strike="noStrike" kern="0" cap="none" spc="16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rgbClr val="FF0000"/>
                </a:solidFill>
                <a:effectLst/>
                <a:uLnTx/>
                <a:uFillTx/>
                <a:latin typeface="Arial"/>
                <a:cs typeface="Arial"/>
              </a:rPr>
              <a:t>aumentado</a:t>
            </a:r>
            <a:r>
              <a:rPr kumimoji="0" sz="1800" b="1" i="0" u="none" strike="noStrike" kern="0" cap="none" spc="180" normalizeH="0" baseline="0" noProof="0" dirty="0">
                <a:ln>
                  <a:noFill/>
                </a:ln>
                <a:solidFill>
                  <a:srgbClr val="FF0000"/>
                </a:solidFill>
                <a:effectLst/>
                <a:uLnTx/>
                <a:uFillTx/>
                <a:latin typeface="Arial"/>
                <a:cs typeface="Arial"/>
              </a:rPr>
              <a:t> </a:t>
            </a:r>
            <a:r>
              <a:rPr kumimoji="0" sz="1800" b="1" i="0" u="none" strike="noStrike" kern="0" cap="none" spc="0" normalizeH="0" baseline="0" noProof="0" dirty="0">
                <a:ln>
                  <a:noFill/>
                </a:ln>
                <a:solidFill>
                  <a:srgbClr val="FF0000"/>
                </a:solidFill>
                <a:effectLst/>
                <a:uLnTx/>
                <a:uFillTx/>
                <a:latin typeface="Arial"/>
                <a:cs typeface="Arial"/>
              </a:rPr>
              <a:t>su</a:t>
            </a:r>
            <a:r>
              <a:rPr kumimoji="0" sz="1800" b="1" i="0" u="none" strike="noStrike" kern="0" cap="none" spc="170" normalizeH="0" baseline="0" noProof="0" dirty="0">
                <a:ln>
                  <a:noFill/>
                </a:ln>
                <a:solidFill>
                  <a:srgbClr val="FF0000"/>
                </a:solidFill>
                <a:effectLst/>
                <a:uLnTx/>
                <a:uFillTx/>
                <a:latin typeface="Arial"/>
                <a:cs typeface="Arial"/>
              </a:rPr>
              <a:t> </a:t>
            </a:r>
            <a:r>
              <a:rPr kumimoji="0" sz="1800" b="1" i="0" u="none" strike="noStrike" kern="0" cap="none" spc="-10" normalizeH="0" baseline="0" noProof="0" dirty="0">
                <a:ln>
                  <a:noFill/>
                </a:ln>
                <a:solidFill>
                  <a:srgbClr val="FF0000"/>
                </a:solidFill>
                <a:effectLst/>
                <a:uLnTx/>
                <a:uFillTx/>
                <a:latin typeface="Arial"/>
                <a:cs typeface="Arial"/>
              </a:rPr>
              <a:t>salario </a:t>
            </a:r>
            <a:r>
              <a:rPr kumimoji="0" sz="1800" b="1" i="0" u="none" strike="noStrike" kern="0" cap="none" spc="0" normalizeH="0" baseline="0" noProof="0" dirty="0">
                <a:ln>
                  <a:noFill/>
                </a:ln>
                <a:solidFill>
                  <a:srgbClr val="FF0000"/>
                </a:solidFill>
                <a:effectLst/>
                <a:uLnTx/>
                <a:uFillTx/>
                <a:latin typeface="Arial"/>
                <a:cs typeface="Arial"/>
              </a:rPr>
              <a:t>en</a:t>
            </a:r>
            <a:r>
              <a:rPr kumimoji="0" sz="1800" b="1" i="0" u="none" strike="noStrike" kern="0" cap="none" spc="-5" normalizeH="0" baseline="0" noProof="0" dirty="0">
                <a:ln>
                  <a:noFill/>
                </a:ln>
                <a:solidFill>
                  <a:srgbClr val="FF0000"/>
                </a:solidFill>
                <a:effectLst/>
                <a:uLnTx/>
                <a:uFillTx/>
                <a:latin typeface="Arial"/>
                <a:cs typeface="Arial"/>
              </a:rPr>
              <a:t> </a:t>
            </a:r>
            <a:r>
              <a:rPr kumimoji="0" sz="1800" b="1" i="0" u="none" strike="noStrike" kern="0" cap="none" spc="0" normalizeH="0" baseline="0" noProof="0" dirty="0">
                <a:ln>
                  <a:noFill/>
                </a:ln>
                <a:solidFill>
                  <a:srgbClr val="FF0000"/>
                </a:solidFill>
                <a:effectLst/>
                <a:uLnTx/>
                <a:uFillTx/>
                <a:latin typeface="Arial"/>
                <a:cs typeface="Arial"/>
              </a:rPr>
              <a:t>un</a:t>
            </a:r>
            <a:r>
              <a:rPr kumimoji="0" sz="1800" b="1" i="0" u="none" strike="noStrike" kern="0" cap="none" spc="10" normalizeH="0" baseline="0" noProof="0" dirty="0">
                <a:ln>
                  <a:noFill/>
                </a:ln>
                <a:solidFill>
                  <a:srgbClr val="FF0000"/>
                </a:solidFill>
                <a:effectLst/>
                <a:uLnTx/>
                <a:uFillTx/>
                <a:latin typeface="Arial"/>
                <a:cs typeface="Arial"/>
              </a:rPr>
              <a:t> </a:t>
            </a:r>
            <a:r>
              <a:rPr kumimoji="0" sz="1800" b="1" i="0" u="none" strike="noStrike" kern="0" cap="none" spc="0" normalizeH="0" baseline="0" noProof="0" dirty="0">
                <a:ln>
                  <a:noFill/>
                </a:ln>
                <a:solidFill>
                  <a:srgbClr val="FF0000"/>
                </a:solidFill>
                <a:effectLst/>
                <a:uLnTx/>
                <a:uFillTx/>
                <a:latin typeface="Arial"/>
                <a:cs typeface="Arial"/>
              </a:rPr>
              <a:t>veinticinco</a:t>
            </a:r>
            <a:r>
              <a:rPr kumimoji="0" sz="1800" b="1" i="0" u="none" strike="noStrike" kern="0" cap="none" spc="-5" normalizeH="0" baseline="0" noProof="0" dirty="0">
                <a:ln>
                  <a:noFill/>
                </a:ln>
                <a:solidFill>
                  <a:srgbClr val="FF0000"/>
                </a:solidFill>
                <a:effectLst/>
                <a:uLnTx/>
                <a:uFillTx/>
                <a:latin typeface="Arial"/>
                <a:cs typeface="Arial"/>
              </a:rPr>
              <a:t> </a:t>
            </a:r>
            <a:r>
              <a:rPr kumimoji="0" sz="1800" b="1" i="0" u="none" strike="noStrike" kern="0" cap="none" spc="0" normalizeH="0" baseline="0" noProof="0" dirty="0">
                <a:ln>
                  <a:noFill/>
                </a:ln>
                <a:solidFill>
                  <a:srgbClr val="FF0000"/>
                </a:solidFill>
                <a:effectLst/>
                <a:uLnTx/>
                <a:uFillTx/>
                <a:latin typeface="Arial"/>
                <a:cs typeface="Arial"/>
              </a:rPr>
              <a:t>por</a:t>
            </a:r>
            <a:r>
              <a:rPr kumimoji="0" sz="1800" b="1" i="0" u="none" strike="noStrike" kern="0" cap="none" spc="-10" normalizeH="0" baseline="0" noProof="0" dirty="0">
                <a:ln>
                  <a:noFill/>
                </a:ln>
                <a:solidFill>
                  <a:srgbClr val="FF0000"/>
                </a:solidFill>
                <a:effectLst/>
                <a:uLnTx/>
                <a:uFillTx/>
                <a:latin typeface="Arial"/>
                <a:cs typeface="Arial"/>
              </a:rPr>
              <a:t> </a:t>
            </a:r>
            <a:r>
              <a:rPr kumimoji="0" sz="1800" b="1" i="0" u="none" strike="noStrike" kern="0" cap="none" spc="0" normalizeH="0" baseline="0" noProof="0" dirty="0">
                <a:ln>
                  <a:noFill/>
                </a:ln>
                <a:solidFill>
                  <a:srgbClr val="FF0000"/>
                </a:solidFill>
                <a:effectLst/>
                <a:uLnTx/>
                <a:uFillTx/>
                <a:latin typeface="Arial"/>
                <a:cs typeface="Arial"/>
              </a:rPr>
              <a:t>ciento </a:t>
            </a:r>
            <a:r>
              <a:rPr kumimoji="0" sz="1800" b="1" i="0" u="none" strike="noStrike" kern="0" cap="none" spc="0" normalizeH="0" baseline="0" noProof="0" dirty="0">
                <a:ln>
                  <a:noFill/>
                </a:ln>
                <a:solidFill>
                  <a:sysClr val="windowText" lastClr="000000"/>
                </a:solidFill>
                <a:effectLst/>
                <a:uLnTx/>
                <a:uFillTx/>
                <a:latin typeface="Arial"/>
                <a:cs typeface="Arial"/>
              </a:rPr>
              <a:t>y</a:t>
            </a:r>
            <a:r>
              <a:rPr kumimoji="0" sz="1800" b="1" i="0" u="none" strike="noStrike" kern="0" cap="none" spc="-2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si</a:t>
            </a:r>
            <a:r>
              <a:rPr kumimoji="0" sz="1800" b="1" i="0" u="none" strike="noStrike" kern="0" cap="none" spc="-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recibe</a:t>
            </a:r>
            <a:r>
              <a:rPr kumimoji="0" sz="1800" b="1" i="0" u="none" strike="noStrike" kern="0" cap="none" spc="-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ambas</a:t>
            </a:r>
            <a:r>
              <a:rPr kumimoji="0" sz="1800" b="1" i="0" u="none" strike="noStrike" kern="0" cap="none" spc="-1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prestaciones</a:t>
            </a:r>
            <a:r>
              <a:rPr kumimoji="0" sz="1800" b="1" i="0" u="none" strike="noStrike" kern="0" cap="none" spc="-1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se</a:t>
            </a:r>
            <a:r>
              <a:rPr kumimoji="0" sz="1800" b="1" i="0" u="none" strike="noStrike" kern="0" cap="none" spc="-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aumentará</a:t>
            </a:r>
            <a:r>
              <a:rPr kumimoji="0" sz="1800" b="1" i="0" u="none" strike="noStrike" kern="0" cap="none" spc="-1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en</a:t>
            </a:r>
            <a:r>
              <a:rPr kumimoji="0" sz="1800" b="1" i="0" u="none" strike="noStrike" kern="0" cap="none" spc="-5" normalizeH="0" baseline="0" noProof="0" dirty="0">
                <a:ln>
                  <a:noFill/>
                </a:ln>
                <a:solidFill>
                  <a:sysClr val="windowText" lastClr="000000"/>
                </a:solidFill>
                <a:effectLst/>
                <a:uLnTx/>
                <a:uFillTx/>
                <a:latin typeface="Arial"/>
                <a:cs typeface="Arial"/>
              </a:rPr>
              <a:t> </a:t>
            </a:r>
            <a:r>
              <a:rPr kumimoji="0" sz="1800" b="1" i="0" u="none" strike="noStrike" kern="0" cap="none" spc="-25" normalizeH="0" baseline="0" noProof="0" dirty="0">
                <a:ln>
                  <a:noFill/>
                </a:ln>
                <a:solidFill>
                  <a:sysClr val="windowText" lastClr="000000"/>
                </a:solidFill>
                <a:effectLst/>
                <a:uLnTx/>
                <a:uFillTx/>
                <a:latin typeface="Arial"/>
                <a:cs typeface="Arial"/>
              </a:rPr>
              <a:t>un </a:t>
            </a:r>
            <a:r>
              <a:rPr kumimoji="0" sz="1800" b="1" i="0" u="none" strike="noStrike" kern="0" cap="none" spc="0" normalizeH="0" baseline="0" noProof="0" dirty="0">
                <a:ln>
                  <a:noFill/>
                </a:ln>
                <a:solidFill>
                  <a:sysClr val="windowText" lastClr="000000"/>
                </a:solidFill>
                <a:effectLst/>
                <a:uLnTx/>
                <a:uFillTx/>
                <a:latin typeface="Arial"/>
                <a:cs typeface="Arial"/>
              </a:rPr>
              <a:t>cincuenta</a:t>
            </a:r>
            <a:r>
              <a:rPr kumimoji="0" sz="1800" b="1" i="0" u="none" strike="noStrike" kern="0" cap="none" spc="-3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por</a:t>
            </a:r>
            <a:r>
              <a:rPr kumimoji="0" sz="1800" b="1" i="0" u="none" strike="noStrike" kern="0" cap="none" spc="-45" normalizeH="0" baseline="0" noProof="0" dirty="0">
                <a:ln>
                  <a:noFill/>
                </a:ln>
                <a:solidFill>
                  <a:sysClr val="windowText" lastClr="000000"/>
                </a:solidFill>
                <a:effectLst/>
                <a:uLnTx/>
                <a:uFillTx/>
                <a:latin typeface="Arial"/>
                <a:cs typeface="Arial"/>
              </a:rPr>
              <a:t> </a:t>
            </a:r>
            <a:r>
              <a:rPr kumimoji="0" sz="1800" b="1" i="0" u="none" strike="noStrike" kern="0" cap="none" spc="-10" normalizeH="0" baseline="0" noProof="0" dirty="0">
                <a:ln>
                  <a:noFill/>
                </a:ln>
                <a:solidFill>
                  <a:sysClr val="windowText" lastClr="000000"/>
                </a:solidFill>
                <a:effectLst/>
                <a:uLnTx/>
                <a:uFillTx/>
                <a:latin typeface="Arial"/>
                <a:cs typeface="Arial"/>
              </a:rPr>
              <a:t>ciento</a:t>
            </a:r>
            <a:r>
              <a:rPr kumimoji="0" sz="1800" b="0" i="0" u="none" strike="noStrike" kern="0" cap="none" spc="-10" normalizeH="0" baseline="0" noProof="0" dirty="0">
                <a:ln>
                  <a:noFill/>
                </a:ln>
                <a:solidFill>
                  <a:sysClr val="windowText" lastClr="000000"/>
                </a:solidFill>
                <a:effectLst/>
                <a:uLnTx/>
                <a:uFillTx/>
                <a:latin typeface="Arial"/>
                <a:cs typeface="Arial"/>
              </a:rPr>
              <a:t>.</a:t>
            </a:r>
            <a:endParaRPr kumimoji="0" sz="1800" b="0" i="0" u="none" strike="noStrike" kern="0" cap="none" spc="0" normalizeH="0" baseline="0" noProof="0">
              <a:ln>
                <a:noFill/>
              </a:ln>
              <a:solidFill>
                <a:sysClr val="windowText" lastClr="000000"/>
              </a:solidFill>
              <a:effectLst/>
              <a:uLnTx/>
              <a:uFillTx/>
              <a:latin typeface="Arial"/>
              <a:cs typeface="Arial"/>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98628" rIns="0" bIns="0" rtlCol="0">
            <a:spAutoFit/>
          </a:bodyPr>
          <a:lstStyle/>
          <a:p>
            <a:pPr marL="12700">
              <a:lnSpc>
                <a:spcPts val="4250"/>
              </a:lnSpc>
              <a:spcBef>
                <a:spcPts val="100"/>
              </a:spcBef>
            </a:pPr>
            <a:r>
              <a:rPr dirty="0"/>
              <a:t>Integración</a:t>
            </a:r>
            <a:r>
              <a:rPr spc="-35" dirty="0"/>
              <a:t> </a:t>
            </a:r>
            <a:r>
              <a:rPr dirty="0"/>
              <a:t>del</a:t>
            </a:r>
            <a:r>
              <a:rPr spc="-25" dirty="0"/>
              <a:t> </a:t>
            </a:r>
            <a:r>
              <a:rPr dirty="0"/>
              <a:t>SBC:</a:t>
            </a:r>
            <a:r>
              <a:rPr spc="-30" dirty="0"/>
              <a:t> </a:t>
            </a:r>
            <a:r>
              <a:rPr spc="-10" dirty="0"/>
              <a:t>Habitación</a:t>
            </a:r>
          </a:p>
          <a:p>
            <a:pPr marL="12700">
              <a:lnSpc>
                <a:spcPts val="1850"/>
              </a:lnSpc>
            </a:pPr>
            <a:r>
              <a:rPr sz="1600" dirty="0"/>
              <a:t>Art. 27</a:t>
            </a:r>
            <a:r>
              <a:rPr sz="1600" spc="-20" dirty="0"/>
              <a:t> </a:t>
            </a:r>
            <a:r>
              <a:rPr sz="1600" dirty="0"/>
              <a:t>y</a:t>
            </a:r>
            <a:r>
              <a:rPr sz="1600" spc="-15" dirty="0"/>
              <a:t> </a:t>
            </a:r>
            <a:r>
              <a:rPr sz="1600" dirty="0"/>
              <a:t>32</a:t>
            </a:r>
            <a:r>
              <a:rPr sz="1600" spc="-5" dirty="0"/>
              <a:t> </a:t>
            </a:r>
            <a:r>
              <a:rPr sz="1600" spc="-25" dirty="0"/>
              <a:t>LSS</a:t>
            </a:r>
            <a:endParaRPr sz="1600"/>
          </a:p>
        </p:txBody>
      </p:sp>
      <p:graphicFrame>
        <p:nvGraphicFramePr>
          <p:cNvPr id="3" name="object 3"/>
          <p:cNvGraphicFramePr>
            <a:graphicFrameLocks noGrp="1"/>
          </p:cNvGraphicFramePr>
          <p:nvPr/>
        </p:nvGraphicFramePr>
        <p:xfrm>
          <a:off x="2090673" y="2036485"/>
          <a:ext cx="8020684" cy="1862455"/>
        </p:xfrm>
        <a:graphic>
          <a:graphicData uri="http://schemas.openxmlformats.org/drawingml/2006/table">
            <a:tbl>
              <a:tblPr firstRow="1" bandRow="1">
                <a:tableStyleId>{2D5ABB26-0587-4C30-8999-92F81FD0307C}</a:tableStyleId>
              </a:tblPr>
              <a:tblGrid>
                <a:gridCol w="2746375">
                  <a:extLst>
                    <a:ext uri="{9D8B030D-6E8A-4147-A177-3AD203B41FA5}">
                      <a16:colId xmlns:a16="http://schemas.microsoft.com/office/drawing/2014/main" val="20000"/>
                    </a:ext>
                  </a:extLst>
                </a:gridCol>
                <a:gridCol w="839470">
                  <a:extLst>
                    <a:ext uri="{9D8B030D-6E8A-4147-A177-3AD203B41FA5}">
                      <a16:colId xmlns:a16="http://schemas.microsoft.com/office/drawing/2014/main" val="20001"/>
                    </a:ext>
                  </a:extLst>
                </a:gridCol>
                <a:gridCol w="4434839">
                  <a:extLst>
                    <a:ext uri="{9D8B030D-6E8A-4147-A177-3AD203B41FA5}">
                      <a16:colId xmlns:a16="http://schemas.microsoft.com/office/drawing/2014/main" val="20002"/>
                    </a:ext>
                  </a:extLst>
                </a:gridCol>
              </a:tblGrid>
              <a:tr h="1652270">
                <a:tc gridSpan="3">
                  <a:txBody>
                    <a:bodyPr/>
                    <a:lstStyle/>
                    <a:p>
                      <a:pPr marL="857885">
                        <a:lnSpc>
                          <a:spcPct val="100000"/>
                        </a:lnSpc>
                        <a:spcBef>
                          <a:spcPts val="25"/>
                        </a:spcBef>
                        <a:tabLst>
                          <a:tab pos="3098800" algn="l"/>
                        </a:tabLst>
                      </a:pPr>
                      <a:r>
                        <a:rPr sz="1100" spc="-25" dirty="0">
                          <a:latin typeface="Arial"/>
                          <a:cs typeface="Arial"/>
                        </a:rPr>
                        <a:t>UMA</a:t>
                      </a:r>
                      <a:r>
                        <a:rPr sz="1100" dirty="0">
                          <a:latin typeface="Arial"/>
                          <a:cs typeface="Arial"/>
                        </a:rPr>
                        <a:t>	</a:t>
                      </a:r>
                      <a:r>
                        <a:rPr sz="1100" spc="-10" dirty="0">
                          <a:latin typeface="Arial"/>
                          <a:cs typeface="Arial"/>
                        </a:rPr>
                        <a:t>108.57</a:t>
                      </a:r>
                      <a:endParaRPr sz="1100">
                        <a:latin typeface="Arial"/>
                        <a:cs typeface="Arial"/>
                      </a:endParaRPr>
                    </a:p>
                    <a:p>
                      <a:pPr marL="648335">
                        <a:lnSpc>
                          <a:spcPct val="100000"/>
                        </a:lnSpc>
                        <a:spcBef>
                          <a:spcPts val="110"/>
                        </a:spcBef>
                        <a:tabLst>
                          <a:tab pos="2745740" algn="l"/>
                          <a:tab pos="3289300" algn="l"/>
                        </a:tabLst>
                      </a:pPr>
                      <a:r>
                        <a:rPr sz="1100" dirty="0">
                          <a:latin typeface="Arial"/>
                          <a:cs typeface="Arial"/>
                        </a:rPr>
                        <a:t>(x)</a:t>
                      </a:r>
                      <a:r>
                        <a:rPr sz="1100" spc="75" dirty="0">
                          <a:latin typeface="Arial"/>
                          <a:cs typeface="Arial"/>
                        </a:rPr>
                        <a:t> </a:t>
                      </a:r>
                      <a:r>
                        <a:rPr sz="1100" dirty="0">
                          <a:latin typeface="Arial"/>
                          <a:cs typeface="Arial"/>
                        </a:rPr>
                        <a:t>%</a:t>
                      </a:r>
                      <a:r>
                        <a:rPr sz="1100" spc="-35" dirty="0">
                          <a:latin typeface="Arial"/>
                          <a:cs typeface="Arial"/>
                        </a:rPr>
                        <a:t> </a:t>
                      </a:r>
                      <a:r>
                        <a:rPr sz="1100" spc="-10" dirty="0">
                          <a:latin typeface="Arial"/>
                          <a:cs typeface="Arial"/>
                        </a:rPr>
                        <a:t>Mínimo</a:t>
                      </a:r>
                      <a:r>
                        <a:rPr sz="1100" dirty="0">
                          <a:latin typeface="Arial"/>
                          <a:cs typeface="Arial"/>
                        </a:rPr>
                        <a:t>	</a:t>
                      </a:r>
                      <a:r>
                        <a:rPr sz="1100" u="sng" dirty="0">
                          <a:uFill>
                            <a:solidFill>
                              <a:srgbClr val="000000"/>
                            </a:solidFill>
                          </a:uFill>
                          <a:latin typeface="Arial"/>
                          <a:cs typeface="Arial"/>
                        </a:rPr>
                        <a:t>	</a:t>
                      </a:r>
                      <a:r>
                        <a:rPr sz="1100" u="sng" spc="-25" dirty="0">
                          <a:uFill>
                            <a:solidFill>
                              <a:srgbClr val="000000"/>
                            </a:solidFill>
                          </a:uFill>
                          <a:latin typeface="Arial"/>
                          <a:cs typeface="Arial"/>
                        </a:rPr>
                        <a:t>20%</a:t>
                      </a:r>
                      <a:endParaRPr sz="1100">
                        <a:latin typeface="Arial"/>
                        <a:cs typeface="Arial"/>
                      </a:endParaRPr>
                    </a:p>
                    <a:p>
                      <a:pPr marL="629285">
                        <a:lnSpc>
                          <a:spcPct val="100000"/>
                        </a:lnSpc>
                        <a:spcBef>
                          <a:spcPts val="110"/>
                        </a:spcBef>
                        <a:tabLst>
                          <a:tab pos="3175000" algn="l"/>
                        </a:tabLst>
                      </a:pPr>
                      <a:r>
                        <a:rPr sz="1100" b="1" dirty="0">
                          <a:latin typeface="Arial"/>
                          <a:cs typeface="Arial"/>
                        </a:rPr>
                        <a:t>(=)</a:t>
                      </a:r>
                      <a:r>
                        <a:rPr sz="1100" b="1" spc="100" dirty="0">
                          <a:latin typeface="Arial"/>
                          <a:cs typeface="Arial"/>
                        </a:rPr>
                        <a:t> </a:t>
                      </a:r>
                      <a:r>
                        <a:rPr sz="1100" b="1" dirty="0">
                          <a:latin typeface="Arial"/>
                          <a:cs typeface="Arial"/>
                        </a:rPr>
                        <a:t>Pago </a:t>
                      </a:r>
                      <a:r>
                        <a:rPr sz="1100" b="1" spc="-10" dirty="0">
                          <a:latin typeface="Arial"/>
                          <a:cs typeface="Arial"/>
                        </a:rPr>
                        <a:t>mínimo</a:t>
                      </a:r>
                      <a:r>
                        <a:rPr sz="1100" b="1" dirty="0">
                          <a:latin typeface="Arial"/>
                          <a:cs typeface="Arial"/>
                        </a:rPr>
                        <a:t>	</a:t>
                      </a:r>
                      <a:r>
                        <a:rPr sz="1100" b="1" spc="-20" dirty="0">
                          <a:latin typeface="Arial"/>
                          <a:cs typeface="Arial"/>
                        </a:rPr>
                        <a:t>21.71</a:t>
                      </a:r>
                      <a:endParaRPr sz="1100">
                        <a:latin typeface="Arial"/>
                        <a:cs typeface="Arial"/>
                      </a:endParaRPr>
                    </a:p>
                    <a:p>
                      <a:pPr>
                        <a:lnSpc>
                          <a:spcPct val="100000"/>
                        </a:lnSpc>
                      </a:pPr>
                      <a:endParaRPr sz="1100">
                        <a:latin typeface="Times New Roman"/>
                        <a:cs typeface="Times New Roman"/>
                      </a:endParaRPr>
                    </a:p>
                    <a:p>
                      <a:pPr>
                        <a:lnSpc>
                          <a:spcPct val="100000"/>
                        </a:lnSpc>
                        <a:spcBef>
                          <a:spcPts val="509"/>
                        </a:spcBef>
                      </a:pPr>
                      <a:endParaRPr sz="1100">
                        <a:latin typeface="Times New Roman"/>
                        <a:cs typeface="Times New Roman"/>
                      </a:endParaRPr>
                    </a:p>
                    <a:p>
                      <a:pPr marL="857885">
                        <a:lnSpc>
                          <a:spcPct val="100000"/>
                        </a:lnSpc>
                      </a:pPr>
                      <a:r>
                        <a:rPr sz="1100" b="1" dirty="0">
                          <a:solidFill>
                            <a:srgbClr val="001F5F"/>
                          </a:solidFill>
                          <a:latin typeface="Arial"/>
                          <a:cs typeface="Arial"/>
                        </a:rPr>
                        <a:t>A</a:t>
                      </a:r>
                      <a:r>
                        <a:rPr sz="1100" b="1" spc="-145" dirty="0">
                          <a:solidFill>
                            <a:srgbClr val="001F5F"/>
                          </a:solidFill>
                          <a:latin typeface="Arial"/>
                          <a:cs typeface="Arial"/>
                        </a:rPr>
                        <a:t> </a:t>
                      </a:r>
                      <a:r>
                        <a:rPr sz="1100" b="1" dirty="0">
                          <a:solidFill>
                            <a:srgbClr val="001F5F"/>
                          </a:solidFill>
                          <a:latin typeface="Arial"/>
                          <a:cs typeface="Arial"/>
                        </a:rPr>
                        <a:t>Susana</a:t>
                      </a:r>
                      <a:r>
                        <a:rPr sz="1100" b="1" spc="-30" dirty="0">
                          <a:solidFill>
                            <a:srgbClr val="001F5F"/>
                          </a:solidFill>
                          <a:latin typeface="Arial"/>
                          <a:cs typeface="Arial"/>
                        </a:rPr>
                        <a:t> </a:t>
                      </a:r>
                      <a:r>
                        <a:rPr sz="1100" b="1" dirty="0">
                          <a:solidFill>
                            <a:srgbClr val="001F5F"/>
                          </a:solidFill>
                          <a:latin typeface="Arial"/>
                          <a:cs typeface="Arial"/>
                        </a:rPr>
                        <a:t>Zaragoza</a:t>
                      </a:r>
                      <a:r>
                        <a:rPr sz="1100" b="1" spc="-30" dirty="0">
                          <a:solidFill>
                            <a:srgbClr val="001F5F"/>
                          </a:solidFill>
                          <a:latin typeface="Arial"/>
                          <a:cs typeface="Arial"/>
                        </a:rPr>
                        <a:t> </a:t>
                      </a:r>
                      <a:r>
                        <a:rPr sz="1100" b="1" dirty="0">
                          <a:solidFill>
                            <a:srgbClr val="001F5F"/>
                          </a:solidFill>
                          <a:latin typeface="Arial"/>
                          <a:cs typeface="Arial"/>
                        </a:rPr>
                        <a:t>su</a:t>
                      </a:r>
                      <a:r>
                        <a:rPr sz="1100" b="1" spc="-10" dirty="0">
                          <a:solidFill>
                            <a:srgbClr val="001F5F"/>
                          </a:solidFill>
                          <a:latin typeface="Arial"/>
                          <a:cs typeface="Arial"/>
                        </a:rPr>
                        <a:t> </a:t>
                      </a:r>
                      <a:r>
                        <a:rPr sz="1100" b="1" dirty="0">
                          <a:solidFill>
                            <a:srgbClr val="001F5F"/>
                          </a:solidFill>
                          <a:latin typeface="Arial"/>
                          <a:cs typeface="Arial"/>
                        </a:rPr>
                        <a:t>patrón</a:t>
                      </a:r>
                      <a:r>
                        <a:rPr sz="1100" b="1" spc="-15" dirty="0">
                          <a:solidFill>
                            <a:srgbClr val="001F5F"/>
                          </a:solidFill>
                          <a:latin typeface="Arial"/>
                          <a:cs typeface="Arial"/>
                        </a:rPr>
                        <a:t> </a:t>
                      </a:r>
                      <a:r>
                        <a:rPr sz="1100" b="1" dirty="0">
                          <a:solidFill>
                            <a:srgbClr val="001F5F"/>
                          </a:solidFill>
                          <a:latin typeface="Arial"/>
                          <a:cs typeface="Arial"/>
                        </a:rPr>
                        <a:t>le</a:t>
                      </a:r>
                      <a:r>
                        <a:rPr sz="1100" b="1" spc="45" dirty="0">
                          <a:solidFill>
                            <a:srgbClr val="001F5F"/>
                          </a:solidFill>
                          <a:latin typeface="Arial"/>
                          <a:cs typeface="Arial"/>
                        </a:rPr>
                        <a:t> </a:t>
                      </a:r>
                      <a:r>
                        <a:rPr sz="1100" b="1" dirty="0">
                          <a:solidFill>
                            <a:srgbClr val="001F5F"/>
                          </a:solidFill>
                          <a:latin typeface="Arial"/>
                          <a:cs typeface="Arial"/>
                        </a:rPr>
                        <a:t>otorga</a:t>
                      </a:r>
                      <a:r>
                        <a:rPr sz="1100" b="1" spc="-30" dirty="0">
                          <a:solidFill>
                            <a:srgbClr val="001F5F"/>
                          </a:solidFill>
                          <a:latin typeface="Arial"/>
                          <a:cs typeface="Arial"/>
                        </a:rPr>
                        <a:t> </a:t>
                      </a:r>
                      <a:r>
                        <a:rPr sz="1100" b="1" dirty="0">
                          <a:solidFill>
                            <a:srgbClr val="001F5F"/>
                          </a:solidFill>
                          <a:latin typeface="Arial"/>
                          <a:cs typeface="Arial"/>
                        </a:rPr>
                        <a:t>habitación</a:t>
                      </a:r>
                      <a:r>
                        <a:rPr sz="1100" b="1" spc="-15" dirty="0">
                          <a:solidFill>
                            <a:srgbClr val="001F5F"/>
                          </a:solidFill>
                          <a:latin typeface="Arial"/>
                          <a:cs typeface="Arial"/>
                        </a:rPr>
                        <a:t> </a:t>
                      </a:r>
                      <a:r>
                        <a:rPr sz="1100" b="1" dirty="0">
                          <a:solidFill>
                            <a:srgbClr val="001F5F"/>
                          </a:solidFill>
                          <a:latin typeface="Arial"/>
                          <a:cs typeface="Arial"/>
                        </a:rPr>
                        <a:t>cobrándole</a:t>
                      </a:r>
                      <a:r>
                        <a:rPr sz="1100" b="1" spc="50" dirty="0">
                          <a:solidFill>
                            <a:srgbClr val="001F5F"/>
                          </a:solidFill>
                          <a:latin typeface="Arial"/>
                          <a:cs typeface="Arial"/>
                        </a:rPr>
                        <a:t> </a:t>
                      </a:r>
                      <a:r>
                        <a:rPr sz="1100" b="1" dirty="0">
                          <a:solidFill>
                            <a:srgbClr val="001F5F"/>
                          </a:solidFill>
                          <a:latin typeface="Arial"/>
                          <a:cs typeface="Arial"/>
                        </a:rPr>
                        <a:t>una</a:t>
                      </a:r>
                      <a:r>
                        <a:rPr sz="1100" b="1" spc="-30" dirty="0">
                          <a:solidFill>
                            <a:srgbClr val="001F5F"/>
                          </a:solidFill>
                          <a:latin typeface="Arial"/>
                          <a:cs typeface="Arial"/>
                        </a:rPr>
                        <a:t> </a:t>
                      </a:r>
                      <a:r>
                        <a:rPr sz="1100" b="1" dirty="0">
                          <a:solidFill>
                            <a:srgbClr val="001F5F"/>
                          </a:solidFill>
                          <a:latin typeface="Arial"/>
                          <a:cs typeface="Arial"/>
                        </a:rPr>
                        <a:t>renta</a:t>
                      </a:r>
                      <a:r>
                        <a:rPr sz="1100" b="1" spc="-30" dirty="0">
                          <a:solidFill>
                            <a:srgbClr val="001F5F"/>
                          </a:solidFill>
                          <a:latin typeface="Arial"/>
                          <a:cs typeface="Arial"/>
                        </a:rPr>
                        <a:t> </a:t>
                      </a:r>
                      <a:r>
                        <a:rPr sz="1100" b="1" dirty="0">
                          <a:solidFill>
                            <a:srgbClr val="001F5F"/>
                          </a:solidFill>
                          <a:latin typeface="Arial"/>
                          <a:cs typeface="Arial"/>
                        </a:rPr>
                        <a:t>de</a:t>
                      </a:r>
                      <a:r>
                        <a:rPr sz="1100" b="1" spc="45" dirty="0">
                          <a:solidFill>
                            <a:srgbClr val="001F5F"/>
                          </a:solidFill>
                          <a:latin typeface="Arial"/>
                          <a:cs typeface="Arial"/>
                        </a:rPr>
                        <a:t> </a:t>
                      </a:r>
                      <a:r>
                        <a:rPr sz="1100" b="1" spc="-10" dirty="0">
                          <a:solidFill>
                            <a:srgbClr val="001F5F"/>
                          </a:solidFill>
                          <a:latin typeface="Arial"/>
                          <a:cs typeface="Arial"/>
                        </a:rPr>
                        <a:t>$500</a:t>
                      </a:r>
                      <a:r>
                        <a:rPr sz="1100" b="1" spc="-30" dirty="0">
                          <a:solidFill>
                            <a:srgbClr val="001F5F"/>
                          </a:solidFill>
                          <a:latin typeface="Arial"/>
                          <a:cs typeface="Arial"/>
                        </a:rPr>
                        <a:t> </a:t>
                      </a:r>
                      <a:r>
                        <a:rPr sz="1100" b="1" spc="-10" dirty="0">
                          <a:solidFill>
                            <a:srgbClr val="001F5F"/>
                          </a:solidFill>
                          <a:latin typeface="Arial"/>
                          <a:cs typeface="Arial"/>
                        </a:rPr>
                        <a:t>mensuales</a:t>
                      </a:r>
                      <a:endParaRPr sz="1100">
                        <a:latin typeface="Arial"/>
                        <a:cs typeface="Arial"/>
                      </a:endParaRPr>
                    </a:p>
                    <a:p>
                      <a:pPr>
                        <a:lnSpc>
                          <a:spcPct val="100000"/>
                        </a:lnSpc>
                        <a:spcBef>
                          <a:spcPts val="350"/>
                        </a:spcBef>
                      </a:pPr>
                      <a:endParaRPr sz="1100">
                        <a:latin typeface="Times New Roman"/>
                        <a:cs typeface="Times New Roman"/>
                      </a:endParaRPr>
                    </a:p>
                    <a:p>
                      <a:pPr marR="4490085" algn="r">
                        <a:lnSpc>
                          <a:spcPct val="100000"/>
                        </a:lnSpc>
                        <a:tabLst>
                          <a:tab pos="2240915" algn="l"/>
                        </a:tabLst>
                      </a:pPr>
                      <a:r>
                        <a:rPr sz="1100" dirty="0">
                          <a:latin typeface="Arial"/>
                          <a:cs typeface="Arial"/>
                        </a:rPr>
                        <a:t>Cobro</a:t>
                      </a:r>
                      <a:r>
                        <a:rPr sz="1100" spc="-40" dirty="0">
                          <a:latin typeface="Arial"/>
                          <a:cs typeface="Arial"/>
                        </a:rPr>
                        <a:t> </a:t>
                      </a:r>
                      <a:r>
                        <a:rPr sz="1100" dirty="0">
                          <a:latin typeface="Arial"/>
                          <a:cs typeface="Arial"/>
                        </a:rPr>
                        <a:t>de</a:t>
                      </a:r>
                      <a:r>
                        <a:rPr sz="1100" spc="-40" dirty="0">
                          <a:latin typeface="Arial"/>
                          <a:cs typeface="Arial"/>
                        </a:rPr>
                        <a:t> </a:t>
                      </a:r>
                      <a:r>
                        <a:rPr sz="1100" spc="-10" dirty="0">
                          <a:latin typeface="Arial"/>
                          <a:cs typeface="Arial"/>
                        </a:rPr>
                        <a:t>renta</a:t>
                      </a:r>
                      <a:r>
                        <a:rPr sz="1100" dirty="0">
                          <a:latin typeface="Arial"/>
                          <a:cs typeface="Arial"/>
                        </a:rPr>
                        <a:t>	</a:t>
                      </a:r>
                      <a:r>
                        <a:rPr sz="1100" spc="-10" dirty="0">
                          <a:latin typeface="Arial"/>
                          <a:cs typeface="Arial"/>
                        </a:rPr>
                        <a:t>500.00</a:t>
                      </a:r>
                      <a:endParaRPr sz="1100">
                        <a:latin typeface="Arial"/>
                        <a:cs typeface="Arial"/>
                      </a:endParaRPr>
                    </a:p>
                    <a:p>
                      <a:pPr marR="4493260" algn="r">
                        <a:lnSpc>
                          <a:spcPts val="1300"/>
                        </a:lnSpc>
                        <a:spcBef>
                          <a:spcPts val="110"/>
                        </a:spcBef>
                        <a:tabLst>
                          <a:tab pos="2727325" algn="l"/>
                        </a:tabLst>
                      </a:pPr>
                      <a:r>
                        <a:rPr sz="1100" dirty="0">
                          <a:latin typeface="Arial"/>
                          <a:cs typeface="Arial"/>
                        </a:rPr>
                        <a:t>(÷)</a:t>
                      </a:r>
                      <a:r>
                        <a:rPr sz="1100" spc="35" dirty="0">
                          <a:latin typeface="Arial"/>
                          <a:cs typeface="Arial"/>
                        </a:rPr>
                        <a:t> </a:t>
                      </a:r>
                      <a:r>
                        <a:rPr sz="1100" dirty="0">
                          <a:latin typeface="Arial"/>
                          <a:cs typeface="Arial"/>
                        </a:rPr>
                        <a:t>Días</a:t>
                      </a:r>
                      <a:r>
                        <a:rPr sz="1100" spc="-5" dirty="0">
                          <a:latin typeface="Arial"/>
                          <a:cs typeface="Arial"/>
                        </a:rPr>
                        <a:t> </a:t>
                      </a:r>
                      <a:r>
                        <a:rPr sz="1100" dirty="0">
                          <a:latin typeface="Arial"/>
                          <a:cs typeface="Arial"/>
                        </a:rPr>
                        <a:t>del</a:t>
                      </a:r>
                      <a:r>
                        <a:rPr sz="1100" spc="-60" dirty="0">
                          <a:latin typeface="Arial"/>
                          <a:cs typeface="Arial"/>
                        </a:rPr>
                        <a:t> </a:t>
                      </a:r>
                      <a:r>
                        <a:rPr sz="1100" spc="-25" dirty="0">
                          <a:latin typeface="Arial"/>
                          <a:cs typeface="Arial"/>
                        </a:rPr>
                        <a:t>mes</a:t>
                      </a:r>
                      <a:r>
                        <a:rPr sz="1100" dirty="0">
                          <a:latin typeface="Arial"/>
                          <a:cs typeface="Arial"/>
                        </a:rPr>
                        <a:t>	</a:t>
                      </a:r>
                      <a:r>
                        <a:rPr sz="1100" spc="-25" dirty="0">
                          <a:latin typeface="Arial"/>
                          <a:cs typeface="Arial"/>
                        </a:rPr>
                        <a:t>30</a:t>
                      </a:r>
                      <a:endParaRPr sz="1100">
                        <a:latin typeface="Arial"/>
                        <a:cs typeface="Arial"/>
                      </a:endParaRPr>
                    </a:p>
                  </a:txBody>
                  <a:tcPr marL="0" marR="0" marT="3175" marB="0">
                    <a:solidFill>
                      <a:srgbClr val="FFFFFF"/>
                    </a:solidFill>
                  </a:tcPr>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200660">
                <a:tc>
                  <a:txBody>
                    <a:bodyPr/>
                    <a:lstStyle/>
                    <a:p>
                      <a:pPr marL="629285">
                        <a:lnSpc>
                          <a:spcPct val="100000"/>
                        </a:lnSpc>
                        <a:spcBef>
                          <a:spcPts val="105"/>
                        </a:spcBef>
                      </a:pPr>
                      <a:r>
                        <a:rPr sz="1100" b="1" dirty="0">
                          <a:latin typeface="Arial"/>
                          <a:cs typeface="Arial"/>
                        </a:rPr>
                        <a:t>(=)</a:t>
                      </a:r>
                      <a:r>
                        <a:rPr sz="1100" b="1" spc="95" dirty="0">
                          <a:latin typeface="Arial"/>
                          <a:cs typeface="Arial"/>
                        </a:rPr>
                        <a:t> </a:t>
                      </a:r>
                      <a:r>
                        <a:rPr sz="1100" b="1" dirty="0">
                          <a:latin typeface="Arial"/>
                          <a:cs typeface="Arial"/>
                        </a:rPr>
                        <a:t>Pago</a:t>
                      </a:r>
                      <a:r>
                        <a:rPr sz="1100" b="1" spc="-5" dirty="0">
                          <a:latin typeface="Arial"/>
                          <a:cs typeface="Arial"/>
                        </a:rPr>
                        <a:t> </a:t>
                      </a:r>
                      <a:r>
                        <a:rPr sz="1100" b="1" dirty="0">
                          <a:latin typeface="Arial"/>
                          <a:cs typeface="Arial"/>
                        </a:rPr>
                        <a:t>por</a:t>
                      </a:r>
                      <a:r>
                        <a:rPr sz="1100" b="1" spc="20" dirty="0">
                          <a:latin typeface="Arial"/>
                          <a:cs typeface="Arial"/>
                        </a:rPr>
                        <a:t> </a:t>
                      </a:r>
                      <a:r>
                        <a:rPr sz="1100" b="1" spc="-25" dirty="0">
                          <a:latin typeface="Arial"/>
                          <a:cs typeface="Arial"/>
                        </a:rPr>
                        <a:t>día</a:t>
                      </a:r>
                      <a:endParaRPr sz="1100">
                        <a:latin typeface="Arial"/>
                        <a:cs typeface="Arial"/>
                      </a:endParaRPr>
                    </a:p>
                  </a:txBody>
                  <a:tcPr marL="0" marR="0" marT="13335" marB="0">
                    <a:lnR w="19050">
                      <a:solidFill>
                        <a:srgbClr val="000000"/>
                      </a:solidFill>
                      <a:prstDash val="solid"/>
                    </a:lnR>
                  </a:tcPr>
                </a:tc>
                <a:tc>
                  <a:txBody>
                    <a:bodyPr/>
                    <a:lstStyle/>
                    <a:p>
                      <a:pPr marL="76200">
                        <a:lnSpc>
                          <a:spcPct val="100000"/>
                        </a:lnSpc>
                        <a:spcBef>
                          <a:spcPts val="105"/>
                        </a:spcBef>
                        <a:tabLst>
                          <a:tab pos="428625" algn="l"/>
                        </a:tabLst>
                      </a:pPr>
                      <a:r>
                        <a:rPr sz="1100" b="1" spc="-50" dirty="0">
                          <a:latin typeface="Arial"/>
                          <a:cs typeface="Arial"/>
                        </a:rPr>
                        <a:t>$</a:t>
                      </a:r>
                      <a:r>
                        <a:rPr sz="1100" b="1" dirty="0">
                          <a:latin typeface="Arial"/>
                          <a:cs typeface="Arial"/>
                        </a:rPr>
                        <a:t>	</a:t>
                      </a:r>
                      <a:r>
                        <a:rPr sz="1100" b="1" spc="-10" dirty="0">
                          <a:latin typeface="Arial"/>
                          <a:cs typeface="Arial"/>
                        </a:rPr>
                        <a:t>16.67</a:t>
                      </a:r>
                      <a:endParaRPr sz="1100">
                        <a:latin typeface="Arial"/>
                        <a:cs typeface="Arial"/>
                      </a:endParaRPr>
                    </a:p>
                  </a:txBody>
                  <a:tcPr marL="0" marR="0" marT="13335" marB="0">
                    <a:lnL w="19050">
                      <a:solidFill>
                        <a:srgbClr val="000000"/>
                      </a:solidFill>
                      <a:prstDash val="solid"/>
                    </a:lnL>
                    <a:lnR w="19050">
                      <a:solidFill>
                        <a:srgbClr val="000000"/>
                      </a:solidFill>
                      <a:prstDash val="solid"/>
                    </a:lnR>
                    <a:lnT w="19050">
                      <a:solidFill>
                        <a:srgbClr val="000000"/>
                      </a:solidFill>
                      <a:prstDash val="solid"/>
                    </a:lnT>
                    <a:lnB w="19050">
                      <a:solidFill>
                        <a:srgbClr val="000000"/>
                      </a:solidFill>
                      <a:prstDash val="solid"/>
                    </a:lnB>
                    <a:solidFill>
                      <a:srgbClr val="BEBEBE"/>
                    </a:solidFill>
                  </a:tcPr>
                </a:tc>
                <a:tc>
                  <a:txBody>
                    <a:bodyPr/>
                    <a:lstStyle/>
                    <a:p>
                      <a:pPr>
                        <a:lnSpc>
                          <a:spcPct val="100000"/>
                        </a:lnSpc>
                      </a:pPr>
                      <a:endParaRPr sz="1200">
                        <a:latin typeface="Times New Roman"/>
                        <a:cs typeface="Times New Roman"/>
                      </a:endParaRPr>
                    </a:p>
                  </a:txBody>
                  <a:tcPr marL="0" marR="0" marT="0" marB="0">
                    <a:lnL w="19050">
                      <a:solidFill>
                        <a:srgbClr val="000000"/>
                      </a:solidFill>
                      <a:prstDash val="solid"/>
                    </a:lnL>
                    <a:solidFill>
                      <a:srgbClr val="FFFFFF"/>
                    </a:solidFill>
                  </a:tcPr>
                </a:tc>
                <a:extLst>
                  <a:ext uri="{0D108BD9-81ED-4DB2-BD59-A6C34878D82A}">
                    <a16:rowId xmlns:a16="http://schemas.microsoft.com/office/drawing/2014/main" val="10001"/>
                  </a:ext>
                </a:extLst>
              </a:tr>
            </a:tbl>
          </a:graphicData>
        </a:graphic>
      </p:graphicFrame>
      <p:sp>
        <p:nvSpPr>
          <p:cNvPr id="4" name="object 4"/>
          <p:cNvSpPr/>
          <p:nvPr/>
        </p:nvSpPr>
        <p:spPr>
          <a:xfrm>
            <a:off x="2090674" y="5570334"/>
            <a:ext cx="8020050" cy="9525"/>
          </a:xfrm>
          <a:custGeom>
            <a:avLst/>
            <a:gdLst/>
            <a:ahLst/>
            <a:cxnLst/>
            <a:rect l="l" t="t" r="r" b="b"/>
            <a:pathLst>
              <a:path w="8020050" h="9525">
                <a:moveTo>
                  <a:pt x="0" y="9410"/>
                </a:moveTo>
                <a:lnTo>
                  <a:pt x="8020049" y="9410"/>
                </a:lnTo>
                <a:lnTo>
                  <a:pt x="8020049" y="0"/>
                </a:lnTo>
                <a:lnTo>
                  <a:pt x="0" y="0"/>
                </a:lnTo>
                <a:lnTo>
                  <a:pt x="0" y="9410"/>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aphicFrame>
        <p:nvGraphicFramePr>
          <p:cNvPr id="5" name="object 5"/>
          <p:cNvGraphicFramePr>
            <a:graphicFrameLocks noGrp="1"/>
          </p:cNvGraphicFramePr>
          <p:nvPr/>
        </p:nvGraphicFramePr>
        <p:xfrm>
          <a:off x="2688210" y="4284978"/>
          <a:ext cx="3004185" cy="521970"/>
        </p:xfrm>
        <a:graphic>
          <a:graphicData uri="http://schemas.openxmlformats.org/drawingml/2006/table">
            <a:tbl>
              <a:tblPr firstRow="1" bandRow="1">
                <a:tableStyleId>{2D5ABB26-0587-4C30-8999-92F81FD0307C}</a:tableStyleId>
              </a:tblPr>
              <a:tblGrid>
                <a:gridCol w="1804035">
                  <a:extLst>
                    <a:ext uri="{9D8B030D-6E8A-4147-A177-3AD203B41FA5}">
                      <a16:colId xmlns:a16="http://schemas.microsoft.com/office/drawing/2014/main" val="20000"/>
                    </a:ext>
                  </a:extLst>
                </a:gridCol>
                <a:gridCol w="1200150">
                  <a:extLst>
                    <a:ext uri="{9D8B030D-6E8A-4147-A177-3AD203B41FA5}">
                      <a16:colId xmlns:a16="http://schemas.microsoft.com/office/drawing/2014/main" val="20001"/>
                    </a:ext>
                  </a:extLst>
                </a:gridCol>
              </a:tblGrid>
              <a:tr h="170180">
                <a:tc>
                  <a:txBody>
                    <a:bodyPr/>
                    <a:lstStyle/>
                    <a:p>
                      <a:pPr marL="260350">
                        <a:lnSpc>
                          <a:spcPts val="1240"/>
                        </a:lnSpc>
                      </a:pPr>
                      <a:r>
                        <a:rPr sz="1100" spc="-25" dirty="0">
                          <a:latin typeface="Arial"/>
                          <a:cs typeface="Arial"/>
                        </a:rPr>
                        <a:t>SD</a:t>
                      </a:r>
                      <a:endParaRPr sz="1100">
                        <a:latin typeface="Arial"/>
                        <a:cs typeface="Arial"/>
                      </a:endParaRPr>
                    </a:p>
                  </a:txBody>
                  <a:tcPr marL="0" marR="0" marT="0" marB="0"/>
                </a:tc>
                <a:tc>
                  <a:txBody>
                    <a:bodyPr/>
                    <a:lstStyle/>
                    <a:p>
                      <a:pPr marR="71755" algn="r">
                        <a:lnSpc>
                          <a:spcPts val="1240"/>
                        </a:lnSpc>
                      </a:pPr>
                      <a:r>
                        <a:rPr sz="1100" spc="-10" dirty="0">
                          <a:latin typeface="Arial"/>
                          <a:cs typeface="Arial"/>
                        </a:rPr>
                        <a:t>250.00</a:t>
                      </a:r>
                      <a:endParaRPr sz="1100">
                        <a:latin typeface="Arial"/>
                        <a:cs typeface="Arial"/>
                      </a:endParaRPr>
                    </a:p>
                  </a:txBody>
                  <a:tcPr marL="0" marR="0" marT="0" marB="0"/>
                </a:tc>
                <a:extLst>
                  <a:ext uri="{0D108BD9-81ED-4DB2-BD59-A6C34878D82A}">
                    <a16:rowId xmlns:a16="http://schemas.microsoft.com/office/drawing/2014/main" val="10000"/>
                  </a:ext>
                </a:extLst>
              </a:tr>
              <a:tr h="181610">
                <a:tc>
                  <a:txBody>
                    <a:bodyPr/>
                    <a:lstStyle/>
                    <a:p>
                      <a:pPr marL="50800">
                        <a:lnSpc>
                          <a:spcPct val="100000"/>
                        </a:lnSpc>
                        <a:spcBef>
                          <a:spcPts val="5"/>
                        </a:spcBef>
                      </a:pPr>
                      <a:r>
                        <a:rPr sz="1100" dirty="0">
                          <a:latin typeface="Arial"/>
                          <a:cs typeface="Arial"/>
                        </a:rPr>
                        <a:t>(x)</a:t>
                      </a:r>
                      <a:r>
                        <a:rPr sz="1100" spc="45" dirty="0">
                          <a:latin typeface="Arial"/>
                          <a:cs typeface="Arial"/>
                        </a:rPr>
                        <a:t> </a:t>
                      </a:r>
                      <a:r>
                        <a:rPr sz="1100" spc="-10" dirty="0">
                          <a:latin typeface="Arial"/>
                          <a:cs typeface="Arial"/>
                        </a:rPr>
                        <a:t>Adición</a:t>
                      </a:r>
                      <a:r>
                        <a:rPr sz="1100" spc="-55" dirty="0">
                          <a:latin typeface="Arial"/>
                          <a:cs typeface="Arial"/>
                        </a:rPr>
                        <a:t> </a:t>
                      </a:r>
                      <a:r>
                        <a:rPr sz="1100" dirty="0">
                          <a:latin typeface="Arial"/>
                          <a:cs typeface="Arial"/>
                        </a:rPr>
                        <a:t>al</a:t>
                      </a:r>
                      <a:r>
                        <a:rPr sz="1100" spc="-50" dirty="0">
                          <a:latin typeface="Arial"/>
                          <a:cs typeface="Arial"/>
                        </a:rPr>
                        <a:t> </a:t>
                      </a:r>
                      <a:r>
                        <a:rPr sz="1100" spc="-10" dirty="0">
                          <a:latin typeface="Arial"/>
                          <a:cs typeface="Arial"/>
                        </a:rPr>
                        <a:t>salario</a:t>
                      </a:r>
                      <a:endParaRPr sz="1100">
                        <a:latin typeface="Arial"/>
                        <a:cs typeface="Arial"/>
                      </a:endParaRPr>
                    </a:p>
                  </a:txBody>
                  <a:tcPr marL="0" marR="0" marT="635" marB="0"/>
                </a:tc>
                <a:tc>
                  <a:txBody>
                    <a:bodyPr/>
                    <a:lstStyle/>
                    <a:p>
                      <a:pPr marR="24130" algn="r">
                        <a:lnSpc>
                          <a:spcPct val="100000"/>
                        </a:lnSpc>
                        <a:spcBef>
                          <a:spcPts val="5"/>
                        </a:spcBef>
                        <a:tabLst>
                          <a:tab pos="352425" algn="l"/>
                        </a:tabLst>
                      </a:pPr>
                      <a:r>
                        <a:rPr sz="1100" u="sng" dirty="0">
                          <a:uFill>
                            <a:solidFill>
                              <a:srgbClr val="000000"/>
                            </a:solidFill>
                          </a:uFill>
                          <a:latin typeface="Arial"/>
                          <a:cs typeface="Arial"/>
                        </a:rPr>
                        <a:t>	</a:t>
                      </a:r>
                      <a:r>
                        <a:rPr sz="1100" u="sng" spc="-10" dirty="0">
                          <a:uFill>
                            <a:solidFill>
                              <a:srgbClr val="000000"/>
                            </a:solidFill>
                          </a:uFill>
                          <a:latin typeface="Arial"/>
                          <a:cs typeface="Arial"/>
                        </a:rPr>
                        <a:t>25.00%</a:t>
                      </a:r>
                      <a:endParaRPr sz="1100">
                        <a:latin typeface="Arial"/>
                        <a:cs typeface="Arial"/>
                      </a:endParaRPr>
                    </a:p>
                  </a:txBody>
                  <a:tcPr marL="0" marR="0" marT="635" marB="0"/>
                </a:tc>
                <a:extLst>
                  <a:ext uri="{0D108BD9-81ED-4DB2-BD59-A6C34878D82A}">
                    <a16:rowId xmlns:a16="http://schemas.microsoft.com/office/drawing/2014/main" val="10001"/>
                  </a:ext>
                </a:extLst>
              </a:tr>
              <a:tr h="170180">
                <a:tc>
                  <a:txBody>
                    <a:bodyPr/>
                    <a:lstStyle/>
                    <a:p>
                      <a:pPr marL="31750">
                        <a:lnSpc>
                          <a:spcPts val="1240"/>
                        </a:lnSpc>
                        <a:spcBef>
                          <a:spcPts val="5"/>
                        </a:spcBef>
                      </a:pPr>
                      <a:r>
                        <a:rPr sz="1100" b="1" dirty="0">
                          <a:latin typeface="Arial"/>
                          <a:cs typeface="Arial"/>
                        </a:rPr>
                        <a:t>(=)</a:t>
                      </a:r>
                      <a:r>
                        <a:rPr sz="1100" b="1" spc="70" dirty="0">
                          <a:latin typeface="Arial"/>
                          <a:cs typeface="Arial"/>
                        </a:rPr>
                        <a:t> </a:t>
                      </a:r>
                      <a:r>
                        <a:rPr sz="1100" b="1" dirty="0">
                          <a:latin typeface="Arial"/>
                          <a:cs typeface="Arial"/>
                        </a:rPr>
                        <a:t>Importe</a:t>
                      </a:r>
                      <a:r>
                        <a:rPr sz="1100" b="1" spc="45" dirty="0">
                          <a:latin typeface="Arial"/>
                          <a:cs typeface="Arial"/>
                        </a:rPr>
                        <a:t> </a:t>
                      </a:r>
                      <a:r>
                        <a:rPr sz="1100" b="1" dirty="0">
                          <a:latin typeface="Arial"/>
                          <a:cs typeface="Arial"/>
                        </a:rPr>
                        <a:t>a</a:t>
                      </a:r>
                      <a:r>
                        <a:rPr sz="1100" b="1" spc="-35" dirty="0">
                          <a:latin typeface="Arial"/>
                          <a:cs typeface="Arial"/>
                        </a:rPr>
                        <a:t> </a:t>
                      </a:r>
                      <a:r>
                        <a:rPr sz="1100" b="1" spc="-10" dirty="0">
                          <a:latin typeface="Arial"/>
                          <a:cs typeface="Arial"/>
                        </a:rPr>
                        <a:t>integrar</a:t>
                      </a:r>
                      <a:endParaRPr sz="1100">
                        <a:latin typeface="Arial"/>
                        <a:cs typeface="Arial"/>
                      </a:endParaRPr>
                    </a:p>
                  </a:txBody>
                  <a:tcPr marL="0" marR="0" marT="635" marB="0"/>
                </a:tc>
                <a:tc>
                  <a:txBody>
                    <a:bodyPr/>
                    <a:lstStyle/>
                    <a:p>
                      <a:pPr marR="71755" algn="r">
                        <a:lnSpc>
                          <a:spcPts val="1240"/>
                        </a:lnSpc>
                        <a:spcBef>
                          <a:spcPts val="5"/>
                        </a:spcBef>
                      </a:pPr>
                      <a:r>
                        <a:rPr sz="1100" b="1" spc="-10" dirty="0">
                          <a:latin typeface="Arial"/>
                          <a:cs typeface="Arial"/>
                        </a:rPr>
                        <a:t>62.50</a:t>
                      </a:r>
                      <a:endParaRPr sz="1100">
                        <a:latin typeface="Arial"/>
                        <a:cs typeface="Arial"/>
                      </a:endParaRPr>
                    </a:p>
                  </a:txBody>
                  <a:tcPr marL="0" marR="0" marT="635" marB="0"/>
                </a:tc>
                <a:extLst>
                  <a:ext uri="{0D108BD9-81ED-4DB2-BD59-A6C34878D82A}">
                    <a16:rowId xmlns:a16="http://schemas.microsoft.com/office/drawing/2014/main" val="10002"/>
                  </a:ext>
                </a:extLst>
              </a:tr>
            </a:tbl>
          </a:graphicData>
        </a:graphic>
      </p:graphicFrame>
      <p:sp>
        <p:nvSpPr>
          <p:cNvPr id="10" name="object 10"/>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59</a:t>
            </a:fld>
            <a:endParaRPr kumimoji="0" sz="1200" b="1" i="0" u="none" strike="noStrike" kern="0" cap="none" spc="-25" normalizeH="0" baseline="0" noProof="0" dirty="0">
              <a:ln>
                <a:noFill/>
              </a:ln>
              <a:solidFill>
                <a:srgbClr val="001F5F"/>
              </a:solidFill>
              <a:effectLst/>
              <a:uLnTx/>
              <a:uFillTx/>
              <a:latin typeface="Arial"/>
              <a:cs typeface="Arial"/>
            </a:endParaRPr>
          </a:p>
        </p:txBody>
      </p:sp>
      <p:sp>
        <p:nvSpPr>
          <p:cNvPr id="6" name="object 6"/>
          <p:cNvSpPr txBox="1"/>
          <p:nvPr/>
        </p:nvSpPr>
        <p:spPr>
          <a:xfrm>
            <a:off x="2707260" y="4984915"/>
            <a:ext cx="1886585" cy="388620"/>
          </a:xfrm>
          <a:prstGeom prst="rect">
            <a:avLst/>
          </a:prstGeom>
        </p:spPr>
        <p:txBody>
          <a:bodyPr vert="horz" wrap="square" lIns="0" tIns="25400" rIns="0" bIns="0" rtlCol="0">
            <a:spAutoFit/>
          </a:bodyPr>
          <a:lstStyle/>
          <a:p>
            <a:pPr marL="12700" marR="0" lvl="0" indent="0" defTabSz="914400" eaLnBrk="1" fontAlgn="auto" latinLnBrk="0" hangingPunct="1">
              <a:lnSpc>
                <a:spcPct val="100000"/>
              </a:lnSpc>
              <a:spcBef>
                <a:spcPts val="200"/>
              </a:spcBef>
              <a:spcAft>
                <a:spcPts val="0"/>
              </a:spcAft>
              <a:buClrTx/>
              <a:buSzTx/>
              <a:buFontTx/>
              <a:buNone/>
              <a:tabLst/>
              <a:defRPr/>
            </a:pPr>
            <a:r>
              <a:rPr kumimoji="0" sz="1100" b="0" i="0" u="none" strike="noStrike" kern="0" cap="none" spc="0" normalizeH="0" baseline="0" noProof="0" dirty="0">
                <a:ln>
                  <a:noFill/>
                </a:ln>
                <a:solidFill>
                  <a:sysClr val="windowText" lastClr="000000"/>
                </a:solidFill>
                <a:effectLst/>
                <a:uLnTx/>
                <a:uFillTx/>
                <a:latin typeface="Arial"/>
                <a:cs typeface="Arial"/>
              </a:rPr>
              <a:t>(+)</a:t>
            </a:r>
            <a:r>
              <a:rPr kumimoji="0" sz="1100" b="0" i="0" u="none" strike="noStrike" kern="0" cap="none" spc="120" normalizeH="0" baseline="0" noProof="0" dirty="0">
                <a:ln>
                  <a:noFill/>
                </a:ln>
                <a:solidFill>
                  <a:sysClr val="windowText" lastClr="000000"/>
                </a:solidFill>
                <a:effectLst/>
                <a:uLnTx/>
                <a:uFillTx/>
                <a:latin typeface="Arial"/>
                <a:cs typeface="Arial"/>
              </a:rPr>
              <a:t> </a:t>
            </a:r>
            <a:r>
              <a:rPr kumimoji="0" sz="1100" b="0" i="0" u="none" strike="noStrike" kern="0" cap="none" spc="-20" normalizeH="0" baseline="0" noProof="0" dirty="0">
                <a:ln>
                  <a:noFill/>
                </a:ln>
                <a:solidFill>
                  <a:sysClr val="windowText" lastClr="000000"/>
                </a:solidFill>
                <a:effectLst/>
                <a:uLnTx/>
                <a:uFillTx/>
                <a:latin typeface="Arial"/>
                <a:cs typeface="Arial"/>
              </a:rPr>
              <a:t>SDBC</a:t>
            </a:r>
            <a:endParaRPr kumimoji="0" sz="1100" b="0" i="0" u="none" strike="noStrike" kern="0" cap="none" spc="0" normalizeH="0" baseline="0" noProof="0">
              <a:ln>
                <a:noFill/>
              </a:ln>
              <a:solidFill>
                <a:sysClr val="windowText" lastClr="000000"/>
              </a:solidFill>
              <a:effectLst/>
              <a:uLnTx/>
              <a:uFillTx/>
              <a:latin typeface="Arial"/>
              <a:cs typeface="Arial"/>
            </a:endParaRPr>
          </a:p>
          <a:p>
            <a:pPr marL="12700" marR="0" lvl="0" indent="0" defTabSz="914400" eaLnBrk="1" fontAlgn="auto" latinLnBrk="0" hangingPunct="1">
              <a:lnSpc>
                <a:spcPct val="100000"/>
              </a:lnSpc>
              <a:spcBef>
                <a:spcPts val="110"/>
              </a:spcBef>
              <a:spcAft>
                <a:spcPts val="0"/>
              </a:spcAft>
              <a:buClrTx/>
              <a:buSzTx/>
              <a:buFontTx/>
              <a:buNone/>
              <a:tabLst/>
              <a:defRPr/>
            </a:pPr>
            <a:r>
              <a:rPr kumimoji="0" sz="1100" b="0" i="0" u="none" strike="noStrike" kern="0" cap="none" spc="0" normalizeH="0" baseline="0" noProof="0" dirty="0">
                <a:ln>
                  <a:noFill/>
                </a:ln>
                <a:solidFill>
                  <a:sysClr val="windowText" lastClr="000000"/>
                </a:solidFill>
                <a:effectLst/>
                <a:uLnTx/>
                <a:uFillTx/>
                <a:latin typeface="Arial"/>
                <a:cs typeface="Arial"/>
              </a:rPr>
              <a:t>(+)</a:t>
            </a:r>
            <a:r>
              <a:rPr kumimoji="0" sz="1100" b="0" i="0" u="none" strike="noStrike" kern="0" cap="none" spc="80" normalizeH="0" baseline="0" noProof="0" dirty="0">
                <a:ln>
                  <a:noFill/>
                </a:ln>
                <a:solidFill>
                  <a:sysClr val="windowText" lastClr="000000"/>
                </a:solidFill>
                <a:effectLst/>
                <a:uLnTx/>
                <a:uFillTx/>
                <a:latin typeface="Arial"/>
                <a:cs typeface="Arial"/>
              </a:rPr>
              <a:t> </a:t>
            </a:r>
            <a:r>
              <a:rPr kumimoji="0" sz="1100" b="0" i="0" u="none" strike="noStrike" kern="0" cap="none" spc="0" normalizeH="0" baseline="0" noProof="0" dirty="0">
                <a:ln>
                  <a:noFill/>
                </a:ln>
                <a:solidFill>
                  <a:sysClr val="windowText" lastClr="000000"/>
                </a:solidFill>
                <a:effectLst/>
                <a:uLnTx/>
                <a:uFillTx/>
                <a:latin typeface="Arial"/>
                <a:cs typeface="Arial"/>
              </a:rPr>
              <a:t>Parte</a:t>
            </a:r>
            <a:r>
              <a:rPr kumimoji="0" sz="1100" b="0" i="0" u="none" strike="noStrike" kern="0" cap="none" spc="-25" normalizeH="0" baseline="0" noProof="0" dirty="0">
                <a:ln>
                  <a:noFill/>
                </a:ln>
                <a:solidFill>
                  <a:sysClr val="windowText" lastClr="000000"/>
                </a:solidFill>
                <a:effectLst/>
                <a:uLnTx/>
                <a:uFillTx/>
                <a:latin typeface="Arial"/>
                <a:cs typeface="Arial"/>
              </a:rPr>
              <a:t> </a:t>
            </a:r>
            <a:r>
              <a:rPr kumimoji="0" sz="1100" b="0" i="0" u="none" strike="noStrike" kern="0" cap="none" spc="-10" normalizeH="0" baseline="0" noProof="0" dirty="0">
                <a:ln>
                  <a:noFill/>
                </a:ln>
                <a:solidFill>
                  <a:sysClr val="windowText" lastClr="000000"/>
                </a:solidFill>
                <a:effectLst/>
                <a:uLnTx/>
                <a:uFillTx/>
                <a:latin typeface="Arial"/>
                <a:cs typeface="Arial"/>
              </a:rPr>
              <a:t>adicionada</a:t>
            </a:r>
            <a:r>
              <a:rPr kumimoji="0" sz="1100" b="0" i="0" u="none" strike="noStrike" kern="0" cap="none" spc="-25" normalizeH="0" baseline="0" noProof="0" dirty="0">
                <a:ln>
                  <a:noFill/>
                </a:ln>
                <a:solidFill>
                  <a:sysClr val="windowText" lastClr="000000"/>
                </a:solidFill>
                <a:effectLst/>
                <a:uLnTx/>
                <a:uFillTx/>
                <a:latin typeface="Arial"/>
                <a:cs typeface="Arial"/>
              </a:rPr>
              <a:t> </a:t>
            </a:r>
            <a:r>
              <a:rPr kumimoji="0" sz="1100" b="0" i="0" u="none" strike="noStrike" kern="0" cap="none" spc="0" normalizeH="0" baseline="0" noProof="0" dirty="0">
                <a:ln>
                  <a:noFill/>
                </a:ln>
                <a:solidFill>
                  <a:sysClr val="windowText" lastClr="000000"/>
                </a:solidFill>
                <a:effectLst/>
                <a:uLnTx/>
                <a:uFillTx/>
                <a:latin typeface="Arial"/>
                <a:cs typeface="Arial"/>
              </a:rPr>
              <a:t>al</a:t>
            </a:r>
            <a:r>
              <a:rPr kumimoji="0" sz="1100" b="0" i="0" u="none" strike="noStrike" kern="0" cap="none" spc="-25" normalizeH="0" baseline="0" noProof="0" dirty="0">
                <a:ln>
                  <a:noFill/>
                </a:ln>
                <a:solidFill>
                  <a:sysClr val="windowText" lastClr="000000"/>
                </a:solidFill>
                <a:effectLst/>
                <a:uLnTx/>
                <a:uFillTx/>
                <a:latin typeface="Arial"/>
                <a:cs typeface="Arial"/>
              </a:rPr>
              <a:t> </a:t>
            </a:r>
            <a:r>
              <a:rPr kumimoji="0" sz="1100" b="0" i="0" u="none" strike="noStrike" kern="0" cap="none" spc="-10" normalizeH="0" baseline="0" noProof="0" dirty="0">
                <a:ln>
                  <a:noFill/>
                </a:ln>
                <a:solidFill>
                  <a:sysClr val="windowText" lastClr="000000"/>
                </a:solidFill>
                <a:effectLst/>
                <a:uLnTx/>
                <a:uFillTx/>
                <a:latin typeface="Arial"/>
                <a:cs typeface="Arial"/>
              </a:rPr>
              <a:t>salario</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7" name="object 7"/>
          <p:cNvSpPr txBox="1"/>
          <p:nvPr/>
        </p:nvSpPr>
        <p:spPr>
          <a:xfrm>
            <a:off x="5177418" y="4984915"/>
            <a:ext cx="448309" cy="388620"/>
          </a:xfrm>
          <a:prstGeom prst="rect">
            <a:avLst/>
          </a:prstGeom>
        </p:spPr>
        <p:txBody>
          <a:bodyPr vert="horz" wrap="square" lIns="0" tIns="25400" rIns="0" bIns="0" rtlCol="0">
            <a:spAutoFit/>
          </a:bodyPr>
          <a:lstStyle/>
          <a:p>
            <a:pPr marL="12700" marR="0" lvl="0" indent="0" defTabSz="914400" eaLnBrk="1" fontAlgn="auto" latinLnBrk="0" hangingPunct="1">
              <a:lnSpc>
                <a:spcPct val="100000"/>
              </a:lnSpc>
              <a:spcBef>
                <a:spcPts val="200"/>
              </a:spcBef>
              <a:spcAft>
                <a:spcPts val="0"/>
              </a:spcAft>
              <a:buClrTx/>
              <a:buSzTx/>
              <a:buFontTx/>
              <a:buNone/>
              <a:tabLst/>
              <a:defRPr/>
            </a:pPr>
            <a:r>
              <a:rPr kumimoji="0" sz="1100" b="0" i="0" u="none" strike="noStrike" kern="0" cap="none" spc="-10" normalizeH="0" baseline="0" noProof="0" dirty="0">
                <a:ln>
                  <a:noFill/>
                </a:ln>
                <a:solidFill>
                  <a:sysClr val="windowText" lastClr="000000"/>
                </a:solidFill>
                <a:effectLst/>
                <a:uLnTx/>
                <a:uFillTx/>
                <a:latin typeface="Arial"/>
                <a:cs typeface="Arial"/>
              </a:rPr>
              <a:t>263.01</a:t>
            </a:r>
            <a:endParaRPr kumimoji="0" sz="1100" b="0" i="0" u="none" strike="noStrike" kern="0" cap="none" spc="0" normalizeH="0" baseline="0" noProof="0">
              <a:ln>
                <a:noFill/>
              </a:ln>
              <a:solidFill>
                <a:sysClr val="windowText" lastClr="000000"/>
              </a:solidFill>
              <a:effectLst/>
              <a:uLnTx/>
              <a:uFillTx/>
              <a:latin typeface="Arial"/>
              <a:cs typeface="Arial"/>
            </a:endParaRPr>
          </a:p>
          <a:p>
            <a:pPr marL="88900" marR="0" lvl="0" indent="0" defTabSz="914400" eaLnBrk="1" fontAlgn="auto" latinLnBrk="0" hangingPunct="1">
              <a:lnSpc>
                <a:spcPct val="100000"/>
              </a:lnSpc>
              <a:spcBef>
                <a:spcPts val="110"/>
              </a:spcBef>
              <a:spcAft>
                <a:spcPts val="0"/>
              </a:spcAft>
              <a:buClrTx/>
              <a:buSzTx/>
              <a:buFontTx/>
              <a:buNone/>
              <a:tabLst/>
              <a:defRPr/>
            </a:pPr>
            <a:r>
              <a:rPr kumimoji="0" sz="1100" b="0" i="0" u="none" strike="noStrike" kern="0" cap="none" spc="-10" normalizeH="0" baseline="0" noProof="0" dirty="0">
                <a:ln>
                  <a:noFill/>
                </a:ln>
                <a:solidFill>
                  <a:sysClr val="windowText" lastClr="000000"/>
                </a:solidFill>
                <a:effectLst/>
                <a:uLnTx/>
                <a:uFillTx/>
                <a:latin typeface="Arial"/>
                <a:cs typeface="Arial"/>
              </a:rPr>
              <a:t>62.50</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8" name="object 8"/>
          <p:cNvSpPr txBox="1"/>
          <p:nvPr/>
        </p:nvSpPr>
        <p:spPr>
          <a:xfrm>
            <a:off x="2707260" y="5366813"/>
            <a:ext cx="1148080" cy="197485"/>
          </a:xfrm>
          <a:prstGeom prst="rect">
            <a:avLst/>
          </a:prstGeom>
        </p:spPr>
        <p:txBody>
          <a:bodyPr vert="horz" wrap="square" lIns="0" tIns="15875" rIns="0" bIns="0" rtlCol="0">
            <a:spAutoFit/>
          </a:bodyPr>
          <a:lstStyle/>
          <a:p>
            <a:pPr marL="12700" marR="0" lvl="0" indent="0" defTabSz="914400" eaLnBrk="1" fontAlgn="auto" latinLnBrk="0" hangingPunct="1">
              <a:lnSpc>
                <a:spcPct val="100000"/>
              </a:lnSpc>
              <a:spcBef>
                <a:spcPts val="125"/>
              </a:spcBef>
              <a:spcAft>
                <a:spcPts val="0"/>
              </a:spcAft>
              <a:buClrTx/>
              <a:buSzTx/>
              <a:buFontTx/>
              <a:buNone/>
              <a:tabLst/>
              <a:defRPr/>
            </a:pPr>
            <a:r>
              <a:rPr kumimoji="0" sz="1100" b="1" i="0" u="none" strike="noStrike" kern="0" cap="none" spc="0" normalizeH="0" baseline="0" noProof="0" dirty="0">
                <a:ln>
                  <a:noFill/>
                </a:ln>
                <a:solidFill>
                  <a:sysClr val="windowText" lastClr="000000"/>
                </a:solidFill>
                <a:effectLst/>
                <a:uLnTx/>
                <a:uFillTx/>
                <a:latin typeface="Arial"/>
                <a:cs typeface="Arial"/>
              </a:rPr>
              <a:t>(=)</a:t>
            </a:r>
            <a:r>
              <a:rPr kumimoji="0" sz="1100" b="1" i="0" u="none" strike="noStrike" kern="0" cap="none" spc="180" normalizeH="0" baseline="0" noProof="0" dirty="0">
                <a:ln>
                  <a:noFill/>
                </a:ln>
                <a:solidFill>
                  <a:sysClr val="windowText" lastClr="000000"/>
                </a:solidFill>
                <a:effectLst/>
                <a:uLnTx/>
                <a:uFillTx/>
                <a:latin typeface="Arial"/>
                <a:cs typeface="Arial"/>
              </a:rPr>
              <a:t> </a:t>
            </a:r>
            <a:r>
              <a:rPr kumimoji="0" sz="1100" b="1" i="0" u="none" strike="noStrike" kern="0" cap="none" spc="0" normalizeH="0" baseline="0" noProof="0" dirty="0">
                <a:ln>
                  <a:noFill/>
                </a:ln>
                <a:solidFill>
                  <a:sysClr val="windowText" lastClr="000000"/>
                </a:solidFill>
                <a:effectLst/>
                <a:uLnTx/>
                <a:uFillTx/>
                <a:latin typeface="Arial"/>
                <a:cs typeface="Arial"/>
              </a:rPr>
              <a:t>Nuevo</a:t>
            </a:r>
            <a:r>
              <a:rPr kumimoji="0" sz="1100" b="1" i="0" u="none" strike="noStrike" kern="0" cap="none" spc="65" normalizeH="0" baseline="0" noProof="0" dirty="0">
                <a:ln>
                  <a:noFill/>
                </a:ln>
                <a:solidFill>
                  <a:sysClr val="windowText" lastClr="000000"/>
                </a:solidFill>
                <a:effectLst/>
                <a:uLnTx/>
                <a:uFillTx/>
                <a:latin typeface="Arial"/>
                <a:cs typeface="Arial"/>
              </a:rPr>
              <a:t> </a:t>
            </a:r>
            <a:r>
              <a:rPr kumimoji="0" sz="1100" b="1" i="0" u="none" strike="noStrike" kern="0" cap="none" spc="-20" normalizeH="0" baseline="0" noProof="0" dirty="0">
                <a:ln>
                  <a:noFill/>
                </a:ln>
                <a:solidFill>
                  <a:sysClr val="windowText" lastClr="000000"/>
                </a:solidFill>
                <a:effectLst/>
                <a:uLnTx/>
                <a:uFillTx/>
                <a:latin typeface="Arial"/>
                <a:cs typeface="Arial"/>
              </a:rPr>
              <a:t>SDBC</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9" name="object 9"/>
          <p:cNvSpPr txBox="1"/>
          <p:nvPr/>
        </p:nvSpPr>
        <p:spPr>
          <a:xfrm>
            <a:off x="4837057" y="5369987"/>
            <a:ext cx="839469" cy="205104"/>
          </a:xfrm>
          <a:prstGeom prst="rect">
            <a:avLst/>
          </a:prstGeom>
          <a:solidFill>
            <a:srgbClr val="BEBEBE"/>
          </a:solidFill>
          <a:ln w="19050">
            <a:solidFill>
              <a:srgbClr val="000000"/>
            </a:solidFill>
          </a:ln>
        </p:spPr>
        <p:txBody>
          <a:bodyPr vert="horz" wrap="square" lIns="0" tIns="12700" rIns="0" bIns="0" rtlCol="0">
            <a:spAutoFit/>
          </a:bodyPr>
          <a:lstStyle/>
          <a:p>
            <a:pPr marL="76200" marR="0" lvl="0" indent="0" defTabSz="914400" eaLnBrk="1" fontAlgn="auto" latinLnBrk="0" hangingPunct="1">
              <a:lnSpc>
                <a:spcPct val="100000"/>
              </a:lnSpc>
              <a:spcBef>
                <a:spcPts val="100"/>
              </a:spcBef>
              <a:spcAft>
                <a:spcPts val="0"/>
              </a:spcAft>
              <a:buClrTx/>
              <a:buSzTx/>
              <a:buFontTx/>
              <a:buNone/>
              <a:tabLst>
                <a:tab pos="352425" algn="l"/>
              </a:tabLst>
              <a:defRPr/>
            </a:pPr>
            <a:r>
              <a:rPr kumimoji="0" sz="1100" b="1" i="0" u="none" strike="noStrike" kern="0" cap="none" spc="-50" normalizeH="0" baseline="0" noProof="0" dirty="0">
                <a:ln>
                  <a:noFill/>
                </a:ln>
                <a:solidFill>
                  <a:sysClr val="windowText" lastClr="000000"/>
                </a:solidFill>
                <a:effectLst/>
                <a:uLnTx/>
                <a:uFillTx/>
                <a:latin typeface="Arial"/>
                <a:cs typeface="Arial"/>
              </a:rPr>
              <a:t>$</a:t>
            </a:r>
            <a:r>
              <a:rPr kumimoji="0" sz="1100" b="1" i="0" u="none" strike="noStrike" kern="0" cap="none" spc="0" normalizeH="0" baseline="0" noProof="0" dirty="0">
                <a:ln>
                  <a:noFill/>
                </a:ln>
                <a:solidFill>
                  <a:sysClr val="windowText" lastClr="000000"/>
                </a:solidFill>
                <a:effectLst/>
                <a:uLnTx/>
                <a:uFillTx/>
                <a:latin typeface="Arial"/>
                <a:cs typeface="Arial"/>
              </a:rPr>
              <a:t>	</a:t>
            </a:r>
            <a:r>
              <a:rPr kumimoji="0" sz="1100" b="1" i="0" u="none" strike="noStrike" kern="0" cap="none" spc="-10" normalizeH="0" baseline="0" noProof="0" dirty="0">
                <a:ln>
                  <a:noFill/>
                </a:ln>
                <a:solidFill>
                  <a:sysClr val="windowText" lastClr="000000"/>
                </a:solidFill>
                <a:effectLst/>
                <a:uLnTx/>
                <a:uFillTx/>
                <a:latin typeface="Arial"/>
                <a:cs typeface="Arial"/>
              </a:rPr>
              <a:t>325.51</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68433" y="3001771"/>
            <a:ext cx="2158365" cy="1562100"/>
          </a:xfrm>
          <a:prstGeom prst="rect">
            <a:avLst/>
          </a:prstGeom>
        </p:spPr>
        <p:txBody>
          <a:bodyPr vert="horz" wrap="square" lIns="0" tIns="74295" rIns="0" bIns="0" rtlCol="0">
            <a:spAutoFit/>
          </a:bodyPr>
          <a:lstStyle/>
          <a:p>
            <a:pPr marL="12700" marR="5080" lvl="0" indent="0" algn="ctr" defTabSz="914400" rtl="0" eaLnBrk="1" fontAlgn="auto" latinLnBrk="0" hangingPunct="1">
              <a:lnSpc>
                <a:spcPts val="3890"/>
              </a:lnSpc>
              <a:spcBef>
                <a:spcPts val="585"/>
              </a:spcBef>
              <a:spcAft>
                <a:spcPts val="0"/>
              </a:spcAft>
              <a:buClrTx/>
              <a:buSzTx/>
              <a:buFontTx/>
              <a:buNone/>
              <a:tabLst/>
              <a:defRPr/>
            </a:pPr>
            <a:r>
              <a:rPr kumimoji="0" sz="3600" b="0" i="0" u="none" strike="noStrike" kern="1200" cap="none" spc="-60" normalizeH="0" baseline="0" noProof="0" dirty="0">
                <a:ln>
                  <a:noFill/>
                </a:ln>
                <a:solidFill>
                  <a:srgbClr val="FFFFFF"/>
                </a:solidFill>
                <a:effectLst/>
                <a:uLnTx/>
                <a:uFillTx/>
                <a:latin typeface="Arial MT"/>
                <a:ea typeface="+mn-ea"/>
                <a:cs typeface="Arial MT"/>
              </a:rPr>
              <a:t>SUBS</a:t>
            </a:r>
            <a:r>
              <a:rPr kumimoji="0" sz="3600" b="0" i="0" u="none" strike="noStrike" kern="1200" cap="none" spc="-65" normalizeH="0" baseline="0" noProof="0" dirty="0">
                <a:ln>
                  <a:noFill/>
                </a:ln>
                <a:solidFill>
                  <a:srgbClr val="FFFFFF"/>
                </a:solidFill>
                <a:effectLst/>
                <a:uLnTx/>
                <a:uFillTx/>
                <a:latin typeface="Arial MT"/>
                <a:ea typeface="+mn-ea"/>
                <a:cs typeface="Arial MT"/>
              </a:rPr>
              <a:t>I</a:t>
            </a:r>
            <a:r>
              <a:rPr kumimoji="0" sz="3600" b="0" i="0" u="none" strike="noStrike" kern="1200" cap="none" spc="-60" normalizeH="0" baseline="0" noProof="0" dirty="0">
                <a:ln>
                  <a:noFill/>
                </a:ln>
                <a:solidFill>
                  <a:srgbClr val="FFFFFF"/>
                </a:solidFill>
                <a:effectLst/>
                <a:uLnTx/>
                <a:uFillTx/>
                <a:latin typeface="Arial MT"/>
                <a:ea typeface="+mn-ea"/>
                <a:cs typeface="Arial MT"/>
              </a:rPr>
              <a:t>D</a:t>
            </a:r>
            <a:r>
              <a:rPr kumimoji="0" sz="3600" b="0" i="0" u="none" strike="noStrike" kern="1200" cap="none" spc="-65" normalizeH="0" baseline="0" noProof="0" dirty="0">
                <a:ln>
                  <a:noFill/>
                </a:ln>
                <a:solidFill>
                  <a:srgbClr val="FFFFFF"/>
                </a:solidFill>
                <a:effectLst/>
                <a:uLnTx/>
                <a:uFillTx/>
                <a:latin typeface="Arial MT"/>
                <a:ea typeface="+mn-ea"/>
                <a:cs typeface="Arial MT"/>
              </a:rPr>
              <a:t>I</a:t>
            </a:r>
            <a:r>
              <a:rPr kumimoji="0" sz="3600" b="0" i="0" u="none" strike="noStrike" kern="1200" cap="none" spc="0" normalizeH="0" baseline="0" noProof="0" dirty="0">
                <a:ln>
                  <a:noFill/>
                </a:ln>
                <a:solidFill>
                  <a:srgbClr val="FFFFFF"/>
                </a:solidFill>
                <a:effectLst/>
                <a:uLnTx/>
                <a:uFillTx/>
                <a:latin typeface="Arial MT"/>
                <a:ea typeface="+mn-ea"/>
                <a:cs typeface="Arial MT"/>
              </a:rPr>
              <a:t>O  </a:t>
            </a:r>
            <a:r>
              <a:rPr kumimoji="0" sz="3600" b="0" i="0" u="none" strike="noStrike" kern="1200" cap="none" spc="-35" normalizeH="0" baseline="0" noProof="0" dirty="0">
                <a:ln>
                  <a:noFill/>
                </a:ln>
                <a:solidFill>
                  <a:srgbClr val="FFFFFF"/>
                </a:solidFill>
                <a:effectLst/>
                <a:uLnTx/>
                <a:uFillTx/>
                <a:latin typeface="Arial MT"/>
                <a:ea typeface="+mn-ea"/>
                <a:cs typeface="Arial MT"/>
              </a:rPr>
              <a:t>AL </a:t>
            </a:r>
            <a:r>
              <a:rPr kumimoji="0" sz="3600" b="0" i="0" u="none" strike="noStrike" kern="1200" cap="none" spc="-30" normalizeH="0" baseline="0" noProof="0" dirty="0">
                <a:ln>
                  <a:noFill/>
                </a:ln>
                <a:solidFill>
                  <a:srgbClr val="FFFFFF"/>
                </a:solidFill>
                <a:effectLst/>
                <a:uLnTx/>
                <a:uFillTx/>
                <a:latin typeface="Arial MT"/>
                <a:ea typeface="+mn-ea"/>
                <a:cs typeface="Arial MT"/>
              </a:rPr>
              <a:t> </a:t>
            </a:r>
            <a:r>
              <a:rPr kumimoji="0" sz="3600" b="0" i="0" u="none" strike="noStrike" kern="1200" cap="none" spc="-50" normalizeH="0" baseline="0" noProof="0" dirty="0">
                <a:ln>
                  <a:noFill/>
                </a:ln>
                <a:solidFill>
                  <a:srgbClr val="FFFFFF"/>
                </a:solidFill>
                <a:effectLst/>
                <a:uLnTx/>
                <a:uFillTx/>
                <a:latin typeface="Arial MT"/>
                <a:ea typeface="+mn-ea"/>
                <a:cs typeface="Arial MT"/>
              </a:rPr>
              <a:t>EMPLEO</a:t>
            </a:r>
            <a:endParaRPr kumimoji="0" sz="3600" b="0" i="0" u="none" strike="noStrike" kern="1200" cap="none" spc="0" normalizeH="0" baseline="0" noProof="0">
              <a:ln>
                <a:noFill/>
              </a:ln>
              <a:solidFill>
                <a:prstClr val="black"/>
              </a:solidFill>
              <a:effectLst/>
              <a:uLnTx/>
              <a:uFillTx/>
              <a:latin typeface="Arial MT"/>
              <a:ea typeface="+mn-ea"/>
              <a:cs typeface="Arial MT"/>
            </a:endParaRPr>
          </a:p>
        </p:txBody>
      </p:sp>
      <p:graphicFrame>
        <p:nvGraphicFramePr>
          <p:cNvPr id="4" name="object 4"/>
          <p:cNvGraphicFramePr>
            <a:graphicFrameLocks noGrp="1"/>
          </p:cNvGraphicFramePr>
          <p:nvPr/>
        </p:nvGraphicFramePr>
        <p:xfrm>
          <a:off x="865631" y="784178"/>
          <a:ext cx="7068184" cy="3714418"/>
        </p:xfrm>
        <a:graphic>
          <a:graphicData uri="http://schemas.openxmlformats.org/drawingml/2006/table">
            <a:tbl>
              <a:tblPr firstRow="1" bandRow="1">
                <a:tableStyleId>{2D5ABB26-0587-4C30-8999-92F81FD0307C}</a:tableStyleId>
              </a:tblPr>
              <a:tblGrid>
                <a:gridCol w="4404360">
                  <a:extLst>
                    <a:ext uri="{9D8B030D-6E8A-4147-A177-3AD203B41FA5}">
                      <a16:colId xmlns:a16="http://schemas.microsoft.com/office/drawing/2014/main" val="20000"/>
                    </a:ext>
                  </a:extLst>
                </a:gridCol>
                <a:gridCol w="978535">
                  <a:extLst>
                    <a:ext uri="{9D8B030D-6E8A-4147-A177-3AD203B41FA5}">
                      <a16:colId xmlns:a16="http://schemas.microsoft.com/office/drawing/2014/main" val="20001"/>
                    </a:ext>
                  </a:extLst>
                </a:gridCol>
                <a:gridCol w="1685289">
                  <a:extLst>
                    <a:ext uri="{9D8B030D-6E8A-4147-A177-3AD203B41FA5}">
                      <a16:colId xmlns:a16="http://schemas.microsoft.com/office/drawing/2014/main" val="20002"/>
                    </a:ext>
                  </a:extLst>
                </a:gridCol>
              </a:tblGrid>
              <a:tr h="267047">
                <a:tc>
                  <a:txBody>
                    <a:bodyPr/>
                    <a:lstStyle/>
                    <a:p>
                      <a:pPr marL="66040">
                        <a:lnSpc>
                          <a:spcPct val="100000"/>
                        </a:lnSpc>
                        <a:spcBef>
                          <a:spcPts val="35"/>
                        </a:spcBef>
                      </a:pPr>
                      <a:r>
                        <a:rPr sz="1550" b="1" spc="605" dirty="0">
                          <a:solidFill>
                            <a:srgbClr val="C00000"/>
                          </a:solidFill>
                          <a:latin typeface="Calibri"/>
                          <a:cs typeface="Calibri"/>
                        </a:rPr>
                        <a:t>SALARIO</a:t>
                      </a:r>
                      <a:r>
                        <a:rPr sz="1550" b="1" spc="215" dirty="0">
                          <a:solidFill>
                            <a:srgbClr val="C00000"/>
                          </a:solidFill>
                          <a:latin typeface="Calibri"/>
                          <a:cs typeface="Calibri"/>
                        </a:rPr>
                        <a:t> </a:t>
                      </a:r>
                      <a:r>
                        <a:rPr sz="1550" b="1" spc="705" dirty="0">
                          <a:solidFill>
                            <a:srgbClr val="C00000"/>
                          </a:solidFill>
                          <a:latin typeface="Calibri"/>
                          <a:cs typeface="Calibri"/>
                        </a:rPr>
                        <a:t>MINIMO</a:t>
                      </a:r>
                      <a:r>
                        <a:rPr sz="1550" b="1" spc="215" dirty="0">
                          <a:solidFill>
                            <a:srgbClr val="C00000"/>
                          </a:solidFill>
                          <a:latin typeface="Calibri"/>
                          <a:cs typeface="Calibri"/>
                        </a:rPr>
                        <a:t> </a:t>
                      </a:r>
                      <a:r>
                        <a:rPr sz="1550" b="1" spc="590" dirty="0">
                          <a:solidFill>
                            <a:srgbClr val="C00000"/>
                          </a:solidFill>
                          <a:latin typeface="Calibri"/>
                          <a:cs typeface="Calibri"/>
                        </a:rPr>
                        <a:t>(RESTO</a:t>
                      </a:r>
                      <a:r>
                        <a:rPr sz="1550" b="1" spc="215" dirty="0">
                          <a:solidFill>
                            <a:srgbClr val="C00000"/>
                          </a:solidFill>
                          <a:latin typeface="Calibri"/>
                          <a:cs typeface="Calibri"/>
                        </a:rPr>
                        <a:t> </a:t>
                      </a:r>
                      <a:r>
                        <a:rPr sz="1550" b="1" spc="575" dirty="0">
                          <a:solidFill>
                            <a:srgbClr val="C00000"/>
                          </a:solidFill>
                          <a:latin typeface="Calibri"/>
                          <a:cs typeface="Calibri"/>
                        </a:rPr>
                        <a:t>DEL</a:t>
                      </a:r>
                      <a:endParaRPr sz="1550">
                        <a:latin typeface="Calibri"/>
                        <a:cs typeface="Calibri"/>
                      </a:endParaRPr>
                    </a:p>
                  </a:txBody>
                  <a:tcPr marL="0" marR="0" marT="4445" marB="0">
                    <a:lnL w="19050">
                      <a:solidFill>
                        <a:srgbClr val="000000"/>
                      </a:solidFill>
                      <a:prstDash val="solid"/>
                    </a:lnL>
                    <a:lnT w="12700">
                      <a:solidFill>
                        <a:srgbClr val="000000"/>
                      </a:solidFill>
                      <a:prstDash val="solid"/>
                    </a:lnT>
                    <a:lnB w="28575">
                      <a:solidFill>
                        <a:srgbClr val="000000"/>
                      </a:solidFill>
                      <a:prstDash val="solid"/>
                    </a:lnB>
                  </a:tcPr>
                </a:tc>
                <a:tc>
                  <a:txBody>
                    <a:bodyPr/>
                    <a:lstStyle/>
                    <a:p>
                      <a:pPr marL="41275">
                        <a:lnSpc>
                          <a:spcPct val="100000"/>
                        </a:lnSpc>
                        <a:spcBef>
                          <a:spcPts val="35"/>
                        </a:spcBef>
                      </a:pPr>
                      <a:r>
                        <a:rPr sz="1550" b="1" spc="530" dirty="0">
                          <a:solidFill>
                            <a:srgbClr val="C00000"/>
                          </a:solidFill>
                          <a:latin typeface="Calibri"/>
                          <a:cs typeface="Calibri"/>
                        </a:rPr>
                        <a:t>PAIS)</a:t>
                      </a:r>
                      <a:endParaRPr sz="1550">
                        <a:latin typeface="Calibri"/>
                        <a:cs typeface="Calibri"/>
                      </a:endParaRPr>
                    </a:p>
                  </a:txBody>
                  <a:tcPr marL="0" marR="0" marT="4445" marB="0">
                    <a:lnT w="12700">
                      <a:solidFill>
                        <a:srgbClr val="000000"/>
                      </a:solidFill>
                      <a:prstDash val="solid"/>
                    </a:lnT>
                    <a:lnB w="28575">
                      <a:solidFill>
                        <a:srgbClr val="000000"/>
                      </a:solidFill>
                      <a:prstDash val="solid"/>
                    </a:lnB>
                  </a:tcPr>
                </a:tc>
                <a:tc>
                  <a:txBody>
                    <a:bodyPr/>
                    <a:lstStyle/>
                    <a:p>
                      <a:pPr>
                        <a:lnSpc>
                          <a:spcPct val="100000"/>
                        </a:lnSpc>
                      </a:pPr>
                      <a:endParaRPr sz="1600">
                        <a:latin typeface="Times New Roman"/>
                        <a:cs typeface="Times New Roman"/>
                      </a:endParaRPr>
                    </a:p>
                  </a:txBody>
                  <a:tcPr marL="0" marR="0" marT="0" marB="0">
                    <a:lnR w="38100">
                      <a:solidFill>
                        <a:srgbClr val="000000"/>
                      </a:solidFill>
                      <a:prstDash val="solid"/>
                    </a:lnR>
                    <a:lnT w="12700">
                      <a:solidFill>
                        <a:srgbClr val="000000"/>
                      </a:solidFill>
                      <a:prstDash val="solid"/>
                    </a:lnT>
                    <a:lnB w="28575">
                      <a:solidFill>
                        <a:srgbClr val="000000"/>
                      </a:solidFill>
                      <a:prstDash val="solid"/>
                    </a:lnB>
                  </a:tcPr>
                </a:tc>
                <a:extLst>
                  <a:ext uri="{0D108BD9-81ED-4DB2-BD59-A6C34878D82A}">
                    <a16:rowId xmlns:a16="http://schemas.microsoft.com/office/drawing/2014/main" val="10000"/>
                  </a:ext>
                </a:extLst>
              </a:tr>
              <a:tr h="272701">
                <a:tc>
                  <a:txBody>
                    <a:bodyPr/>
                    <a:lstStyle/>
                    <a:p>
                      <a:pPr>
                        <a:lnSpc>
                          <a:spcPct val="100000"/>
                        </a:lnSpc>
                      </a:pPr>
                      <a:endParaRPr sz="1600">
                        <a:latin typeface="Times New Roman"/>
                        <a:cs typeface="Times New Roman"/>
                      </a:endParaRPr>
                    </a:p>
                  </a:txBody>
                  <a:tcPr marL="0" marR="0" marT="0" marB="0">
                    <a:lnT w="28575">
                      <a:solidFill>
                        <a:srgbClr val="000000"/>
                      </a:solidFill>
                      <a:prstDash val="solid"/>
                    </a:lnT>
                    <a:lnB w="28575">
                      <a:solidFill>
                        <a:srgbClr val="000000"/>
                      </a:solidFill>
                      <a:prstDash val="solid"/>
                    </a:lnB>
                  </a:tcPr>
                </a:tc>
                <a:tc>
                  <a:txBody>
                    <a:bodyPr/>
                    <a:lstStyle/>
                    <a:p>
                      <a:pPr>
                        <a:lnSpc>
                          <a:spcPct val="100000"/>
                        </a:lnSpc>
                      </a:pPr>
                      <a:endParaRPr sz="1600">
                        <a:latin typeface="Times New Roman"/>
                        <a:cs typeface="Times New Roman"/>
                      </a:endParaRPr>
                    </a:p>
                  </a:txBody>
                  <a:tcPr marL="0" marR="0" marT="0" marB="0">
                    <a:lnT w="28575">
                      <a:solidFill>
                        <a:srgbClr val="000000"/>
                      </a:solidFill>
                      <a:prstDash val="solid"/>
                    </a:lnT>
                    <a:lnB w="28575">
                      <a:solidFill>
                        <a:srgbClr val="000000"/>
                      </a:solidFill>
                      <a:prstDash val="solid"/>
                    </a:lnB>
                  </a:tcPr>
                </a:tc>
                <a:tc>
                  <a:txBody>
                    <a:bodyPr/>
                    <a:lstStyle/>
                    <a:p>
                      <a:pPr>
                        <a:lnSpc>
                          <a:spcPct val="100000"/>
                        </a:lnSpc>
                      </a:pPr>
                      <a:endParaRPr sz="1600">
                        <a:latin typeface="Times New Roman"/>
                        <a:cs typeface="Times New Roman"/>
                      </a:endParaRPr>
                    </a:p>
                  </a:txBody>
                  <a:tcPr marL="0" marR="0" marT="0" marB="0">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1"/>
                  </a:ext>
                </a:extLst>
              </a:tr>
              <a:tr h="551185">
                <a:tc>
                  <a:txBody>
                    <a:bodyPr/>
                    <a:lstStyle/>
                    <a:p>
                      <a:pPr>
                        <a:lnSpc>
                          <a:spcPct val="100000"/>
                        </a:lnSpc>
                        <a:spcBef>
                          <a:spcPts val="15"/>
                        </a:spcBef>
                      </a:pPr>
                      <a:endParaRPr sz="1850">
                        <a:latin typeface="Times New Roman"/>
                        <a:cs typeface="Times New Roman"/>
                      </a:endParaRPr>
                    </a:p>
                    <a:p>
                      <a:pPr marL="66040">
                        <a:lnSpc>
                          <a:spcPct val="100000"/>
                        </a:lnSpc>
                      </a:pPr>
                      <a:r>
                        <a:rPr sz="1550" spc="600" dirty="0">
                          <a:latin typeface="Calibri"/>
                          <a:cs typeface="Calibri"/>
                        </a:rPr>
                        <a:t>INGRESOS</a:t>
                      </a:r>
                      <a:r>
                        <a:rPr sz="1550" spc="160" dirty="0">
                          <a:latin typeface="Calibri"/>
                          <a:cs typeface="Calibri"/>
                        </a:rPr>
                        <a:t> </a:t>
                      </a:r>
                      <a:r>
                        <a:rPr sz="1550" spc="645" dirty="0">
                          <a:latin typeface="Calibri"/>
                          <a:cs typeface="Calibri"/>
                        </a:rPr>
                        <a:t>MENSUALES</a:t>
                      </a:r>
                      <a:endParaRPr sz="1550">
                        <a:latin typeface="Calibri"/>
                        <a:cs typeface="Calibri"/>
                      </a:endParaRPr>
                    </a:p>
                  </a:txBody>
                  <a:tcPr marL="0" marR="0" marT="1905" marB="0">
                    <a:lnL w="19050">
                      <a:solidFill>
                        <a:srgbClr val="000000"/>
                      </a:solidFill>
                      <a:prstDash val="solid"/>
                    </a:lnL>
                    <a:lnT w="28575">
                      <a:solidFill>
                        <a:srgbClr val="000000"/>
                      </a:solidFill>
                      <a:prstDash val="solid"/>
                    </a:lnT>
                  </a:tcPr>
                </a:tc>
                <a:tc>
                  <a:txBody>
                    <a:bodyPr/>
                    <a:lstStyle/>
                    <a:p>
                      <a:pPr>
                        <a:lnSpc>
                          <a:spcPct val="100000"/>
                        </a:lnSpc>
                        <a:spcBef>
                          <a:spcPts val="15"/>
                        </a:spcBef>
                      </a:pPr>
                      <a:endParaRPr sz="1850">
                        <a:latin typeface="Times New Roman"/>
                        <a:cs typeface="Times New Roman"/>
                      </a:endParaRPr>
                    </a:p>
                    <a:p>
                      <a:pPr marL="234315">
                        <a:lnSpc>
                          <a:spcPct val="100000"/>
                        </a:lnSpc>
                      </a:pPr>
                      <a:r>
                        <a:rPr sz="1550" dirty="0">
                          <a:latin typeface="Calibri"/>
                          <a:cs typeface="Calibri"/>
                        </a:rPr>
                        <a:t>$</a:t>
                      </a:r>
                      <a:endParaRPr sz="1550">
                        <a:latin typeface="Calibri"/>
                        <a:cs typeface="Calibri"/>
                      </a:endParaRPr>
                    </a:p>
                  </a:txBody>
                  <a:tcPr marL="0" marR="0" marT="1905" marB="0">
                    <a:lnT w="28575">
                      <a:solidFill>
                        <a:srgbClr val="000000"/>
                      </a:solidFill>
                      <a:prstDash val="solid"/>
                    </a:lnT>
                  </a:tcPr>
                </a:tc>
                <a:tc>
                  <a:txBody>
                    <a:bodyPr/>
                    <a:lstStyle/>
                    <a:p>
                      <a:pPr>
                        <a:lnSpc>
                          <a:spcPct val="100000"/>
                        </a:lnSpc>
                        <a:spcBef>
                          <a:spcPts val="15"/>
                        </a:spcBef>
                      </a:pPr>
                      <a:endParaRPr sz="1850" dirty="0">
                        <a:latin typeface="Times New Roman"/>
                        <a:cs typeface="Times New Roman"/>
                      </a:endParaRPr>
                    </a:p>
                    <a:p>
                      <a:pPr marL="318135">
                        <a:lnSpc>
                          <a:spcPct val="100000"/>
                        </a:lnSpc>
                      </a:pPr>
                      <a:r>
                        <a:rPr lang="es-MX" sz="1550" spc="484" dirty="0">
                          <a:latin typeface="Calibri"/>
                          <a:cs typeface="Calibri"/>
                        </a:rPr>
                        <a:t>8,364.00</a:t>
                      </a:r>
                      <a:endParaRPr sz="1550" dirty="0">
                        <a:latin typeface="Calibri"/>
                        <a:cs typeface="Calibri"/>
                      </a:endParaRPr>
                    </a:p>
                  </a:txBody>
                  <a:tcPr marL="0" marR="0" marT="1905" marB="0">
                    <a:lnR w="38100">
                      <a:solidFill>
                        <a:srgbClr val="000000"/>
                      </a:solidFill>
                      <a:prstDash val="solid"/>
                    </a:lnR>
                    <a:lnT w="28575">
                      <a:solidFill>
                        <a:srgbClr val="000000"/>
                      </a:solidFill>
                      <a:prstDash val="solid"/>
                    </a:lnT>
                  </a:tcPr>
                </a:tc>
                <a:extLst>
                  <a:ext uri="{0D108BD9-81ED-4DB2-BD59-A6C34878D82A}">
                    <a16:rowId xmlns:a16="http://schemas.microsoft.com/office/drawing/2014/main" val="10002"/>
                  </a:ext>
                </a:extLst>
              </a:tr>
              <a:tr h="261724">
                <a:tc>
                  <a:txBody>
                    <a:bodyPr/>
                    <a:lstStyle/>
                    <a:p>
                      <a:pPr marL="66040">
                        <a:lnSpc>
                          <a:spcPts val="1725"/>
                        </a:lnSpc>
                      </a:pPr>
                      <a:r>
                        <a:rPr sz="1550" spc="545" dirty="0">
                          <a:latin typeface="Calibri"/>
                          <a:cs typeface="Calibri"/>
                        </a:rPr>
                        <a:t>LIMITE</a:t>
                      </a:r>
                      <a:r>
                        <a:rPr sz="1550" spc="245" dirty="0">
                          <a:latin typeface="Calibri"/>
                          <a:cs typeface="Calibri"/>
                        </a:rPr>
                        <a:t> </a:t>
                      </a:r>
                      <a:r>
                        <a:rPr sz="1550" spc="570" dirty="0">
                          <a:latin typeface="Calibri"/>
                          <a:cs typeface="Calibri"/>
                        </a:rPr>
                        <a:t>INFERIOR</a:t>
                      </a:r>
                      <a:endParaRPr sz="1550">
                        <a:latin typeface="Calibri"/>
                        <a:cs typeface="Calibri"/>
                      </a:endParaRPr>
                    </a:p>
                  </a:txBody>
                  <a:tcPr marL="0" marR="0" marT="0" marB="0">
                    <a:lnL w="19050">
                      <a:solidFill>
                        <a:srgbClr val="000000"/>
                      </a:solidFill>
                      <a:prstDash val="solid"/>
                    </a:lnL>
                  </a:tcPr>
                </a:tc>
                <a:tc>
                  <a:txBody>
                    <a:bodyPr/>
                    <a:lstStyle/>
                    <a:p>
                      <a:pPr>
                        <a:lnSpc>
                          <a:spcPct val="100000"/>
                        </a:lnSpc>
                      </a:pPr>
                      <a:endParaRPr sz="1600">
                        <a:latin typeface="Times New Roman"/>
                        <a:cs typeface="Times New Roman"/>
                      </a:endParaRPr>
                    </a:p>
                  </a:txBody>
                  <a:tcPr marL="0" marR="0" marT="0" marB="0"/>
                </a:tc>
                <a:tc>
                  <a:txBody>
                    <a:bodyPr/>
                    <a:lstStyle/>
                    <a:p>
                      <a:pPr marR="45720" algn="r">
                        <a:lnSpc>
                          <a:spcPts val="1725"/>
                        </a:lnSpc>
                      </a:pPr>
                      <a:r>
                        <a:rPr sz="1550" spc="484" dirty="0">
                          <a:latin typeface="Calibri"/>
                          <a:cs typeface="Calibri"/>
                        </a:rPr>
                        <a:t>6,332.06</a:t>
                      </a:r>
                      <a:endParaRPr sz="1550">
                        <a:latin typeface="Calibri"/>
                        <a:cs typeface="Calibri"/>
                      </a:endParaRPr>
                    </a:p>
                  </a:txBody>
                  <a:tcPr marL="0" marR="0" marT="0" marB="0">
                    <a:lnR w="38100">
                      <a:solidFill>
                        <a:srgbClr val="000000"/>
                      </a:solidFill>
                      <a:prstDash val="solid"/>
                    </a:lnR>
                  </a:tcPr>
                </a:tc>
                <a:extLst>
                  <a:ext uri="{0D108BD9-81ED-4DB2-BD59-A6C34878D82A}">
                    <a16:rowId xmlns:a16="http://schemas.microsoft.com/office/drawing/2014/main" val="10003"/>
                  </a:ext>
                </a:extLst>
              </a:tr>
              <a:tr h="261724">
                <a:tc>
                  <a:txBody>
                    <a:bodyPr/>
                    <a:lstStyle/>
                    <a:p>
                      <a:pPr marL="66040">
                        <a:lnSpc>
                          <a:spcPts val="1725"/>
                        </a:lnSpc>
                      </a:pPr>
                      <a:r>
                        <a:rPr sz="1550" spc="615" dirty="0">
                          <a:latin typeface="Calibri"/>
                          <a:cs typeface="Calibri"/>
                        </a:rPr>
                        <a:t>EXCED</a:t>
                      </a:r>
                      <a:r>
                        <a:rPr sz="1550" spc="210" dirty="0">
                          <a:latin typeface="Calibri"/>
                          <a:cs typeface="Calibri"/>
                        </a:rPr>
                        <a:t> </a:t>
                      </a:r>
                      <a:r>
                        <a:rPr sz="1550" spc="620" dirty="0">
                          <a:latin typeface="Calibri"/>
                          <a:cs typeface="Calibri"/>
                        </a:rPr>
                        <a:t>LIM</a:t>
                      </a:r>
                      <a:r>
                        <a:rPr sz="1550" spc="160" dirty="0">
                          <a:latin typeface="Calibri"/>
                          <a:cs typeface="Calibri"/>
                        </a:rPr>
                        <a:t> </a:t>
                      </a:r>
                      <a:r>
                        <a:rPr sz="1550" spc="570" dirty="0">
                          <a:latin typeface="Calibri"/>
                          <a:cs typeface="Calibri"/>
                        </a:rPr>
                        <a:t>INFERIOR</a:t>
                      </a:r>
                      <a:endParaRPr sz="1550">
                        <a:latin typeface="Calibri"/>
                        <a:cs typeface="Calibri"/>
                      </a:endParaRPr>
                    </a:p>
                  </a:txBody>
                  <a:tcPr marL="0" marR="0" marT="0" marB="0">
                    <a:lnL w="19050">
                      <a:solidFill>
                        <a:srgbClr val="000000"/>
                      </a:solidFill>
                      <a:prstDash val="solid"/>
                    </a:lnL>
                  </a:tcPr>
                </a:tc>
                <a:tc>
                  <a:txBody>
                    <a:bodyPr/>
                    <a:lstStyle/>
                    <a:p>
                      <a:pPr marL="234315">
                        <a:lnSpc>
                          <a:spcPts val="1725"/>
                        </a:lnSpc>
                      </a:pPr>
                      <a:r>
                        <a:rPr sz="1550" dirty="0">
                          <a:latin typeface="Calibri"/>
                          <a:cs typeface="Calibri"/>
                        </a:rPr>
                        <a:t>$</a:t>
                      </a:r>
                      <a:endParaRPr sz="1550">
                        <a:latin typeface="Calibri"/>
                        <a:cs typeface="Calibri"/>
                      </a:endParaRPr>
                    </a:p>
                  </a:txBody>
                  <a:tcPr marL="0" marR="0" marT="0" marB="0"/>
                </a:tc>
                <a:tc>
                  <a:txBody>
                    <a:bodyPr/>
                    <a:lstStyle/>
                    <a:p>
                      <a:pPr marL="318135">
                        <a:lnSpc>
                          <a:spcPts val="1725"/>
                        </a:lnSpc>
                      </a:pPr>
                      <a:r>
                        <a:rPr lang="es-MX" sz="1550" spc="484" dirty="0">
                          <a:latin typeface="Calibri"/>
                          <a:cs typeface="Calibri"/>
                        </a:rPr>
                        <a:t>2,031.94</a:t>
                      </a:r>
                      <a:endParaRPr sz="1550" dirty="0">
                        <a:latin typeface="Calibri"/>
                        <a:cs typeface="Calibri"/>
                      </a:endParaRPr>
                    </a:p>
                  </a:txBody>
                  <a:tcPr marL="0" marR="0" marT="0" marB="0">
                    <a:lnR w="38100">
                      <a:solidFill>
                        <a:srgbClr val="000000"/>
                      </a:solidFill>
                      <a:prstDash val="solid"/>
                    </a:lnR>
                  </a:tcPr>
                </a:tc>
                <a:extLst>
                  <a:ext uri="{0D108BD9-81ED-4DB2-BD59-A6C34878D82A}">
                    <a16:rowId xmlns:a16="http://schemas.microsoft.com/office/drawing/2014/main" val="10004"/>
                  </a:ext>
                </a:extLst>
              </a:tr>
              <a:tr h="261724">
                <a:tc>
                  <a:txBody>
                    <a:bodyPr/>
                    <a:lstStyle/>
                    <a:p>
                      <a:pPr marL="66040">
                        <a:lnSpc>
                          <a:spcPts val="1725"/>
                        </a:lnSpc>
                      </a:pPr>
                      <a:r>
                        <a:rPr sz="1550" spc="810" dirty="0">
                          <a:latin typeface="Calibri"/>
                          <a:cs typeface="Calibri"/>
                        </a:rPr>
                        <a:t>%</a:t>
                      </a:r>
                      <a:r>
                        <a:rPr sz="1550" spc="245" dirty="0">
                          <a:latin typeface="Calibri"/>
                          <a:cs typeface="Calibri"/>
                        </a:rPr>
                        <a:t> </a:t>
                      </a:r>
                      <a:r>
                        <a:rPr sz="1550" spc="620" dirty="0">
                          <a:latin typeface="Calibri"/>
                          <a:cs typeface="Calibri"/>
                        </a:rPr>
                        <a:t>SOBRE</a:t>
                      </a:r>
                      <a:r>
                        <a:rPr sz="1550" spc="260" dirty="0">
                          <a:latin typeface="Calibri"/>
                          <a:cs typeface="Calibri"/>
                        </a:rPr>
                        <a:t> </a:t>
                      </a:r>
                      <a:r>
                        <a:rPr sz="1550" spc="615" dirty="0">
                          <a:latin typeface="Calibri"/>
                          <a:cs typeface="Calibri"/>
                        </a:rPr>
                        <a:t>EXCEDENTE</a:t>
                      </a:r>
                      <a:endParaRPr sz="1550">
                        <a:latin typeface="Calibri"/>
                        <a:cs typeface="Calibri"/>
                      </a:endParaRPr>
                    </a:p>
                  </a:txBody>
                  <a:tcPr marL="0" marR="0" marT="0" marB="0">
                    <a:lnL w="19050">
                      <a:solidFill>
                        <a:srgbClr val="000000"/>
                      </a:solidFill>
                      <a:prstDash val="solid"/>
                    </a:lnL>
                  </a:tcPr>
                </a:tc>
                <a:tc>
                  <a:txBody>
                    <a:bodyPr/>
                    <a:lstStyle/>
                    <a:p>
                      <a:pPr>
                        <a:lnSpc>
                          <a:spcPct val="100000"/>
                        </a:lnSpc>
                      </a:pPr>
                      <a:endParaRPr sz="1600">
                        <a:latin typeface="Times New Roman"/>
                        <a:cs typeface="Times New Roman"/>
                      </a:endParaRPr>
                    </a:p>
                  </a:txBody>
                  <a:tcPr marL="0" marR="0" marT="0" marB="0"/>
                </a:tc>
                <a:tc>
                  <a:txBody>
                    <a:bodyPr/>
                    <a:lstStyle/>
                    <a:p>
                      <a:pPr marR="51435" algn="r">
                        <a:lnSpc>
                          <a:spcPts val="1725"/>
                        </a:lnSpc>
                      </a:pPr>
                      <a:r>
                        <a:rPr sz="1550" spc="560" dirty="0">
                          <a:latin typeface="Calibri"/>
                          <a:cs typeface="Calibri"/>
                        </a:rPr>
                        <a:t>10.88%</a:t>
                      </a:r>
                      <a:endParaRPr sz="1550" dirty="0">
                        <a:latin typeface="Calibri"/>
                        <a:cs typeface="Calibri"/>
                      </a:endParaRPr>
                    </a:p>
                  </a:txBody>
                  <a:tcPr marL="0" marR="0" marT="0" marB="0">
                    <a:lnR w="38100">
                      <a:solidFill>
                        <a:srgbClr val="000000"/>
                      </a:solidFill>
                      <a:prstDash val="solid"/>
                    </a:lnR>
                  </a:tcPr>
                </a:tc>
                <a:extLst>
                  <a:ext uri="{0D108BD9-81ED-4DB2-BD59-A6C34878D82A}">
                    <a16:rowId xmlns:a16="http://schemas.microsoft.com/office/drawing/2014/main" val="10005"/>
                  </a:ext>
                </a:extLst>
              </a:tr>
              <a:tr h="261724">
                <a:tc>
                  <a:txBody>
                    <a:bodyPr/>
                    <a:lstStyle/>
                    <a:p>
                      <a:pPr marL="66040">
                        <a:lnSpc>
                          <a:spcPts val="1725"/>
                        </a:lnSpc>
                      </a:pPr>
                      <a:r>
                        <a:rPr sz="1550" spc="625" dirty="0">
                          <a:latin typeface="Calibri"/>
                          <a:cs typeface="Calibri"/>
                        </a:rPr>
                        <a:t>IMPUESTO</a:t>
                      </a:r>
                      <a:r>
                        <a:rPr sz="1550" spc="200" dirty="0">
                          <a:latin typeface="Calibri"/>
                          <a:cs typeface="Calibri"/>
                        </a:rPr>
                        <a:t> </a:t>
                      </a:r>
                      <a:r>
                        <a:rPr sz="1550" spc="630" dirty="0">
                          <a:latin typeface="Calibri"/>
                          <a:cs typeface="Calibri"/>
                        </a:rPr>
                        <a:t>MARGINAL</a:t>
                      </a:r>
                      <a:endParaRPr sz="1550">
                        <a:latin typeface="Calibri"/>
                        <a:cs typeface="Calibri"/>
                      </a:endParaRPr>
                    </a:p>
                  </a:txBody>
                  <a:tcPr marL="0" marR="0" marT="0" marB="0">
                    <a:lnL w="19050">
                      <a:solidFill>
                        <a:srgbClr val="000000"/>
                      </a:solidFill>
                      <a:prstDash val="solid"/>
                    </a:lnL>
                  </a:tcPr>
                </a:tc>
                <a:tc>
                  <a:txBody>
                    <a:bodyPr/>
                    <a:lstStyle/>
                    <a:p>
                      <a:pPr marL="234315">
                        <a:lnSpc>
                          <a:spcPts val="1725"/>
                        </a:lnSpc>
                      </a:pPr>
                      <a:r>
                        <a:rPr sz="1550" dirty="0">
                          <a:latin typeface="Calibri"/>
                          <a:cs typeface="Calibri"/>
                        </a:rPr>
                        <a:t>$</a:t>
                      </a:r>
                      <a:endParaRPr sz="1550">
                        <a:latin typeface="Calibri"/>
                        <a:cs typeface="Calibri"/>
                      </a:endParaRPr>
                    </a:p>
                  </a:txBody>
                  <a:tcPr marL="0" marR="0" marT="0" marB="0"/>
                </a:tc>
                <a:tc>
                  <a:txBody>
                    <a:bodyPr/>
                    <a:lstStyle/>
                    <a:p>
                      <a:pPr marL="565150">
                        <a:lnSpc>
                          <a:spcPts val="1725"/>
                        </a:lnSpc>
                      </a:pPr>
                      <a:r>
                        <a:rPr lang="es-MX" sz="1550" spc="525" dirty="0">
                          <a:latin typeface="Calibri"/>
                          <a:cs typeface="Calibri"/>
                        </a:rPr>
                        <a:t>221.07</a:t>
                      </a:r>
                      <a:endParaRPr sz="1550" dirty="0">
                        <a:latin typeface="Calibri"/>
                        <a:cs typeface="Calibri"/>
                      </a:endParaRPr>
                    </a:p>
                  </a:txBody>
                  <a:tcPr marL="0" marR="0" marT="0" marB="0">
                    <a:lnR w="38100">
                      <a:solidFill>
                        <a:srgbClr val="000000"/>
                      </a:solidFill>
                      <a:prstDash val="solid"/>
                    </a:lnR>
                  </a:tcPr>
                </a:tc>
                <a:extLst>
                  <a:ext uri="{0D108BD9-81ED-4DB2-BD59-A6C34878D82A}">
                    <a16:rowId xmlns:a16="http://schemas.microsoft.com/office/drawing/2014/main" val="10006"/>
                  </a:ext>
                </a:extLst>
              </a:tr>
              <a:tr h="261996">
                <a:tc>
                  <a:txBody>
                    <a:bodyPr/>
                    <a:lstStyle/>
                    <a:p>
                      <a:pPr marL="66040">
                        <a:lnSpc>
                          <a:spcPts val="1725"/>
                        </a:lnSpc>
                      </a:pPr>
                      <a:r>
                        <a:rPr sz="1550" spc="690" dirty="0">
                          <a:latin typeface="Calibri"/>
                          <a:cs typeface="Calibri"/>
                        </a:rPr>
                        <a:t>CUOTA</a:t>
                      </a:r>
                      <a:r>
                        <a:rPr sz="1550" spc="145" dirty="0">
                          <a:latin typeface="Calibri"/>
                          <a:cs typeface="Calibri"/>
                        </a:rPr>
                        <a:t> </a:t>
                      </a:r>
                      <a:r>
                        <a:rPr sz="1550" spc="470" dirty="0">
                          <a:latin typeface="Calibri"/>
                          <a:cs typeface="Calibri"/>
                        </a:rPr>
                        <a:t>FIJA</a:t>
                      </a:r>
                      <a:endParaRPr sz="1550">
                        <a:latin typeface="Calibri"/>
                        <a:cs typeface="Calibri"/>
                      </a:endParaRPr>
                    </a:p>
                  </a:txBody>
                  <a:tcPr marL="0" marR="0" marT="0" marB="0">
                    <a:lnL w="19050">
                      <a:solidFill>
                        <a:srgbClr val="000000"/>
                      </a:solidFill>
                      <a:prstDash val="solid"/>
                    </a:lnL>
                  </a:tcPr>
                </a:tc>
                <a:tc>
                  <a:txBody>
                    <a:bodyPr/>
                    <a:lstStyle/>
                    <a:p>
                      <a:pPr marL="234315">
                        <a:lnSpc>
                          <a:spcPts val="1725"/>
                        </a:lnSpc>
                      </a:pPr>
                      <a:r>
                        <a:rPr sz="1550" dirty="0">
                          <a:latin typeface="Calibri"/>
                          <a:cs typeface="Calibri"/>
                        </a:rPr>
                        <a:t>$</a:t>
                      </a:r>
                      <a:endParaRPr sz="1550">
                        <a:latin typeface="Calibri"/>
                        <a:cs typeface="Calibri"/>
                      </a:endParaRPr>
                    </a:p>
                  </a:txBody>
                  <a:tcPr marL="0" marR="0" marT="0" marB="0"/>
                </a:tc>
                <a:tc>
                  <a:txBody>
                    <a:bodyPr/>
                    <a:lstStyle/>
                    <a:p>
                      <a:pPr marL="565150">
                        <a:lnSpc>
                          <a:spcPts val="1725"/>
                        </a:lnSpc>
                      </a:pPr>
                      <a:r>
                        <a:rPr sz="1550" spc="525" dirty="0">
                          <a:latin typeface="Calibri"/>
                          <a:cs typeface="Calibri"/>
                        </a:rPr>
                        <a:t>371.83</a:t>
                      </a:r>
                      <a:endParaRPr sz="1550" dirty="0">
                        <a:latin typeface="Calibri"/>
                        <a:cs typeface="Calibri"/>
                      </a:endParaRPr>
                    </a:p>
                  </a:txBody>
                  <a:tcPr marL="0" marR="0" marT="0" marB="0">
                    <a:lnR w="38100">
                      <a:solidFill>
                        <a:srgbClr val="000000"/>
                      </a:solidFill>
                      <a:prstDash val="solid"/>
                    </a:lnR>
                  </a:tcPr>
                </a:tc>
                <a:extLst>
                  <a:ext uri="{0D108BD9-81ED-4DB2-BD59-A6C34878D82A}">
                    <a16:rowId xmlns:a16="http://schemas.microsoft.com/office/drawing/2014/main" val="10007"/>
                  </a:ext>
                </a:extLst>
              </a:tr>
              <a:tr h="245508">
                <a:tc>
                  <a:txBody>
                    <a:bodyPr/>
                    <a:lstStyle/>
                    <a:p>
                      <a:pPr marL="66040">
                        <a:lnSpc>
                          <a:spcPts val="1730"/>
                        </a:lnSpc>
                      </a:pPr>
                      <a:r>
                        <a:rPr sz="1550" spc="480" dirty="0">
                          <a:latin typeface="Calibri"/>
                          <a:cs typeface="Calibri"/>
                        </a:rPr>
                        <a:t>ISR</a:t>
                      </a:r>
                      <a:r>
                        <a:rPr sz="1550" spc="260" dirty="0">
                          <a:latin typeface="Calibri"/>
                          <a:cs typeface="Calibri"/>
                        </a:rPr>
                        <a:t> </a:t>
                      </a:r>
                      <a:r>
                        <a:rPr sz="1550" spc="655" dirty="0">
                          <a:latin typeface="Calibri"/>
                          <a:cs typeface="Calibri"/>
                        </a:rPr>
                        <a:t>A</a:t>
                      </a:r>
                      <a:r>
                        <a:rPr sz="1550" spc="170" dirty="0">
                          <a:latin typeface="Calibri"/>
                          <a:cs typeface="Calibri"/>
                        </a:rPr>
                        <a:t> </a:t>
                      </a:r>
                      <a:r>
                        <a:rPr sz="1550" spc="665" dirty="0">
                          <a:latin typeface="Calibri"/>
                          <a:cs typeface="Calibri"/>
                        </a:rPr>
                        <a:t>CARGO</a:t>
                      </a:r>
                      <a:r>
                        <a:rPr sz="1550" spc="235" dirty="0">
                          <a:latin typeface="Calibri"/>
                          <a:cs typeface="Calibri"/>
                        </a:rPr>
                        <a:t> </a:t>
                      </a:r>
                      <a:r>
                        <a:rPr sz="1550" spc="670" dirty="0">
                          <a:latin typeface="Calibri"/>
                          <a:cs typeface="Calibri"/>
                        </a:rPr>
                        <a:t>MES</a:t>
                      </a:r>
                      <a:endParaRPr sz="1550">
                        <a:latin typeface="Calibri"/>
                        <a:cs typeface="Calibri"/>
                      </a:endParaRPr>
                    </a:p>
                  </a:txBody>
                  <a:tcPr marL="0" marR="0" marT="0" marB="0">
                    <a:lnL w="19050">
                      <a:solidFill>
                        <a:srgbClr val="000000"/>
                      </a:solidFill>
                      <a:prstDash val="solid"/>
                    </a:lnL>
                    <a:lnB w="28575">
                      <a:solidFill>
                        <a:srgbClr val="000000"/>
                      </a:solidFill>
                      <a:prstDash val="solid"/>
                    </a:lnB>
                  </a:tcPr>
                </a:tc>
                <a:tc>
                  <a:txBody>
                    <a:bodyPr/>
                    <a:lstStyle/>
                    <a:p>
                      <a:pPr marL="234315">
                        <a:lnSpc>
                          <a:spcPts val="1730"/>
                        </a:lnSpc>
                      </a:pPr>
                      <a:r>
                        <a:rPr sz="1550" dirty="0">
                          <a:latin typeface="Calibri"/>
                          <a:cs typeface="Calibri"/>
                        </a:rPr>
                        <a:t>$</a:t>
                      </a:r>
                      <a:endParaRPr sz="1550">
                        <a:latin typeface="Calibri"/>
                        <a:cs typeface="Calibri"/>
                      </a:endParaRPr>
                    </a:p>
                  </a:txBody>
                  <a:tcPr marL="0" marR="0" marT="0" marB="0">
                    <a:lnB w="28575">
                      <a:solidFill>
                        <a:srgbClr val="000000"/>
                      </a:solidFill>
                      <a:prstDash val="solid"/>
                    </a:lnB>
                  </a:tcPr>
                </a:tc>
                <a:tc>
                  <a:txBody>
                    <a:bodyPr/>
                    <a:lstStyle/>
                    <a:p>
                      <a:pPr marL="565150">
                        <a:lnSpc>
                          <a:spcPts val="1730"/>
                        </a:lnSpc>
                      </a:pPr>
                      <a:r>
                        <a:rPr lang="es-MX" sz="1550" spc="525" dirty="0">
                          <a:latin typeface="Calibri"/>
                          <a:cs typeface="Calibri"/>
                        </a:rPr>
                        <a:t>592.90</a:t>
                      </a:r>
                      <a:endParaRPr sz="1550" dirty="0">
                        <a:latin typeface="Calibri"/>
                        <a:cs typeface="Calibri"/>
                      </a:endParaRPr>
                    </a:p>
                  </a:txBody>
                  <a:tcPr marL="0" marR="0" marT="0" marB="0">
                    <a:lnR w="38100">
                      <a:solidFill>
                        <a:srgbClr val="000000"/>
                      </a:solidFill>
                      <a:prstDash val="solid"/>
                    </a:lnR>
                    <a:lnB w="28575">
                      <a:solidFill>
                        <a:srgbClr val="000000"/>
                      </a:solidFill>
                      <a:prstDash val="solid"/>
                    </a:lnB>
                  </a:tcPr>
                </a:tc>
                <a:extLst>
                  <a:ext uri="{0D108BD9-81ED-4DB2-BD59-A6C34878D82A}">
                    <a16:rowId xmlns:a16="http://schemas.microsoft.com/office/drawing/2014/main" val="10008"/>
                  </a:ext>
                </a:extLst>
              </a:tr>
              <a:tr h="272519">
                <a:tc>
                  <a:txBody>
                    <a:bodyPr/>
                    <a:lstStyle/>
                    <a:p>
                      <a:pPr>
                        <a:lnSpc>
                          <a:spcPct val="100000"/>
                        </a:lnSpc>
                      </a:pPr>
                      <a:endParaRPr sz="1600">
                        <a:latin typeface="Times New Roman"/>
                        <a:cs typeface="Times New Roman"/>
                      </a:endParaRPr>
                    </a:p>
                  </a:txBody>
                  <a:tcPr marL="0" marR="0" marT="0" marB="0">
                    <a:lnT w="28575">
                      <a:solidFill>
                        <a:srgbClr val="000000"/>
                      </a:solidFill>
                      <a:prstDash val="solid"/>
                    </a:lnT>
                    <a:lnB w="28575">
                      <a:solidFill>
                        <a:srgbClr val="000000"/>
                      </a:solidFill>
                      <a:prstDash val="solid"/>
                    </a:lnB>
                  </a:tcPr>
                </a:tc>
                <a:tc>
                  <a:txBody>
                    <a:bodyPr/>
                    <a:lstStyle/>
                    <a:p>
                      <a:pPr>
                        <a:lnSpc>
                          <a:spcPct val="100000"/>
                        </a:lnSpc>
                      </a:pPr>
                      <a:endParaRPr sz="1600">
                        <a:latin typeface="Times New Roman"/>
                        <a:cs typeface="Times New Roman"/>
                      </a:endParaRPr>
                    </a:p>
                  </a:txBody>
                  <a:tcPr marL="0" marR="0" marT="0" marB="0">
                    <a:lnT w="28575">
                      <a:solidFill>
                        <a:srgbClr val="000000"/>
                      </a:solidFill>
                      <a:prstDash val="solid"/>
                    </a:lnT>
                    <a:lnB w="28575">
                      <a:solidFill>
                        <a:srgbClr val="000000"/>
                      </a:solidFill>
                      <a:prstDash val="solid"/>
                    </a:lnB>
                  </a:tcPr>
                </a:tc>
                <a:tc>
                  <a:txBody>
                    <a:bodyPr/>
                    <a:lstStyle/>
                    <a:p>
                      <a:pPr>
                        <a:lnSpc>
                          <a:spcPct val="100000"/>
                        </a:lnSpc>
                      </a:pPr>
                      <a:endParaRPr sz="1600">
                        <a:latin typeface="Times New Roman"/>
                        <a:cs typeface="Times New Roman"/>
                      </a:endParaRPr>
                    </a:p>
                  </a:txBody>
                  <a:tcPr marL="0" marR="0" marT="0" marB="0">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9"/>
                  </a:ext>
                </a:extLst>
              </a:tr>
              <a:tr h="289098">
                <a:tc>
                  <a:txBody>
                    <a:bodyPr/>
                    <a:lstStyle/>
                    <a:p>
                      <a:pPr marL="66040">
                        <a:lnSpc>
                          <a:spcPct val="100000"/>
                        </a:lnSpc>
                        <a:spcBef>
                          <a:spcPts val="80"/>
                        </a:spcBef>
                      </a:pPr>
                      <a:r>
                        <a:rPr sz="1550" spc="685" dirty="0">
                          <a:latin typeface="Calibri"/>
                          <a:cs typeface="Calibri"/>
                        </a:rPr>
                        <a:t>CONTRA</a:t>
                      </a:r>
                      <a:endParaRPr sz="1550">
                        <a:latin typeface="Calibri"/>
                        <a:cs typeface="Calibri"/>
                      </a:endParaRPr>
                    </a:p>
                  </a:txBody>
                  <a:tcPr marL="0" marR="0" marT="10160" marB="0">
                    <a:lnL w="19050">
                      <a:solidFill>
                        <a:srgbClr val="000000"/>
                      </a:solidFill>
                      <a:prstDash val="solid"/>
                    </a:lnL>
                    <a:lnT w="28575">
                      <a:solidFill>
                        <a:srgbClr val="000000"/>
                      </a:solidFill>
                      <a:prstDash val="solid"/>
                    </a:lnT>
                  </a:tcPr>
                </a:tc>
                <a:tc>
                  <a:txBody>
                    <a:bodyPr/>
                    <a:lstStyle/>
                    <a:p>
                      <a:pPr>
                        <a:lnSpc>
                          <a:spcPct val="100000"/>
                        </a:lnSpc>
                      </a:pPr>
                      <a:endParaRPr sz="1800">
                        <a:latin typeface="Times New Roman"/>
                        <a:cs typeface="Times New Roman"/>
                      </a:endParaRPr>
                    </a:p>
                  </a:txBody>
                  <a:tcPr marL="0" marR="0" marT="0" marB="0">
                    <a:lnT w="28575">
                      <a:solidFill>
                        <a:srgbClr val="000000"/>
                      </a:solidFill>
                      <a:prstDash val="solid"/>
                    </a:lnT>
                  </a:tcPr>
                </a:tc>
                <a:tc>
                  <a:txBody>
                    <a:bodyPr/>
                    <a:lstStyle/>
                    <a:p>
                      <a:pPr>
                        <a:lnSpc>
                          <a:spcPct val="100000"/>
                        </a:lnSpc>
                      </a:pPr>
                      <a:endParaRPr sz="1800">
                        <a:latin typeface="Times New Roman"/>
                        <a:cs typeface="Times New Roman"/>
                      </a:endParaRPr>
                    </a:p>
                  </a:txBody>
                  <a:tcPr marL="0" marR="0" marT="0" marB="0">
                    <a:lnR w="38100">
                      <a:solidFill>
                        <a:srgbClr val="000000"/>
                      </a:solidFill>
                      <a:prstDash val="solid"/>
                    </a:lnR>
                    <a:lnT w="28575">
                      <a:solidFill>
                        <a:srgbClr val="000000"/>
                      </a:solidFill>
                      <a:prstDash val="solid"/>
                    </a:lnT>
                  </a:tcPr>
                </a:tc>
                <a:extLst>
                  <a:ext uri="{0D108BD9-81ED-4DB2-BD59-A6C34878D82A}">
                    <a16:rowId xmlns:a16="http://schemas.microsoft.com/office/drawing/2014/main" val="10010"/>
                  </a:ext>
                </a:extLst>
              </a:tr>
              <a:tr h="261706">
                <a:tc>
                  <a:txBody>
                    <a:bodyPr/>
                    <a:lstStyle/>
                    <a:p>
                      <a:pPr marL="66040">
                        <a:lnSpc>
                          <a:spcPts val="1725"/>
                        </a:lnSpc>
                      </a:pPr>
                      <a:r>
                        <a:rPr sz="1550" spc="565" dirty="0">
                          <a:latin typeface="Calibri"/>
                          <a:cs typeface="Calibri"/>
                        </a:rPr>
                        <a:t>SUBSIDIO</a:t>
                      </a:r>
                      <a:r>
                        <a:rPr sz="1550" spc="240" dirty="0">
                          <a:latin typeface="Calibri"/>
                          <a:cs typeface="Calibri"/>
                        </a:rPr>
                        <a:t> </a:t>
                      </a:r>
                      <a:r>
                        <a:rPr sz="1550" spc="535" dirty="0">
                          <a:latin typeface="Calibri"/>
                          <a:cs typeface="Calibri"/>
                        </a:rPr>
                        <a:t>AL</a:t>
                      </a:r>
                      <a:r>
                        <a:rPr sz="1550" spc="295" dirty="0">
                          <a:latin typeface="Calibri"/>
                          <a:cs typeface="Calibri"/>
                        </a:rPr>
                        <a:t> </a:t>
                      </a:r>
                      <a:r>
                        <a:rPr sz="1550" spc="650" dirty="0">
                          <a:latin typeface="Calibri"/>
                          <a:cs typeface="Calibri"/>
                        </a:rPr>
                        <a:t>EMPLEO</a:t>
                      </a:r>
                      <a:endParaRPr sz="1550">
                        <a:latin typeface="Calibri"/>
                        <a:cs typeface="Calibri"/>
                      </a:endParaRPr>
                    </a:p>
                  </a:txBody>
                  <a:tcPr marL="0" marR="0" marT="0" marB="0">
                    <a:lnL w="19050">
                      <a:solidFill>
                        <a:srgbClr val="000000"/>
                      </a:solidFill>
                      <a:prstDash val="solid"/>
                    </a:lnL>
                  </a:tcPr>
                </a:tc>
                <a:tc>
                  <a:txBody>
                    <a:bodyPr/>
                    <a:lstStyle/>
                    <a:p>
                      <a:pPr marL="234315">
                        <a:lnSpc>
                          <a:spcPts val="1725"/>
                        </a:lnSpc>
                      </a:pPr>
                      <a:r>
                        <a:rPr sz="1550" dirty="0">
                          <a:latin typeface="Calibri"/>
                          <a:cs typeface="Calibri"/>
                        </a:rPr>
                        <a:t>$</a:t>
                      </a:r>
                      <a:endParaRPr sz="1550">
                        <a:latin typeface="Calibri"/>
                        <a:cs typeface="Calibri"/>
                      </a:endParaRPr>
                    </a:p>
                  </a:txBody>
                  <a:tcPr marL="0" marR="0" marT="0" marB="0"/>
                </a:tc>
                <a:tc>
                  <a:txBody>
                    <a:bodyPr/>
                    <a:lstStyle/>
                    <a:p>
                      <a:pPr marL="565150">
                        <a:lnSpc>
                          <a:spcPts val="1725"/>
                        </a:lnSpc>
                      </a:pPr>
                      <a:r>
                        <a:rPr lang="es-MX" sz="1550" spc="525" dirty="0">
                          <a:latin typeface="Calibri"/>
                          <a:cs typeface="Calibri"/>
                        </a:rPr>
                        <a:t>474.94</a:t>
                      </a:r>
                      <a:endParaRPr sz="1550" dirty="0">
                        <a:latin typeface="Calibri"/>
                        <a:cs typeface="Calibri"/>
                      </a:endParaRPr>
                    </a:p>
                  </a:txBody>
                  <a:tcPr marL="0" marR="0" marT="0" marB="0">
                    <a:lnR w="38100">
                      <a:solidFill>
                        <a:srgbClr val="000000"/>
                      </a:solidFill>
                      <a:prstDash val="solid"/>
                    </a:lnR>
                  </a:tcPr>
                </a:tc>
                <a:extLst>
                  <a:ext uri="{0D108BD9-81ED-4DB2-BD59-A6C34878D82A}">
                    <a16:rowId xmlns:a16="http://schemas.microsoft.com/office/drawing/2014/main" val="10011"/>
                  </a:ext>
                </a:extLst>
              </a:tr>
              <a:tr h="245762">
                <a:tc>
                  <a:txBody>
                    <a:bodyPr/>
                    <a:lstStyle/>
                    <a:p>
                      <a:pPr marL="66040">
                        <a:lnSpc>
                          <a:spcPts val="1725"/>
                        </a:lnSpc>
                      </a:pPr>
                      <a:r>
                        <a:rPr sz="1550" spc="525" dirty="0">
                          <a:latin typeface="Calibri"/>
                          <a:cs typeface="Calibri"/>
                        </a:rPr>
                        <a:t>¿Quién</a:t>
                      </a:r>
                      <a:r>
                        <a:rPr sz="1550" spc="155" dirty="0">
                          <a:latin typeface="Calibri"/>
                          <a:cs typeface="Calibri"/>
                        </a:rPr>
                        <a:t> </a:t>
                      </a:r>
                      <a:r>
                        <a:rPr sz="1550" spc="550" dirty="0">
                          <a:latin typeface="Calibri"/>
                          <a:cs typeface="Calibri"/>
                        </a:rPr>
                        <a:t>ES</a:t>
                      </a:r>
                      <a:r>
                        <a:rPr sz="1550" spc="185" dirty="0">
                          <a:latin typeface="Calibri"/>
                          <a:cs typeface="Calibri"/>
                        </a:rPr>
                        <a:t> </a:t>
                      </a:r>
                      <a:r>
                        <a:rPr sz="1550" spc="670" dirty="0">
                          <a:latin typeface="Calibri"/>
                          <a:cs typeface="Calibri"/>
                        </a:rPr>
                        <a:t>MAYOR?</a:t>
                      </a:r>
                      <a:endParaRPr sz="1550">
                        <a:latin typeface="Calibri"/>
                        <a:cs typeface="Calibri"/>
                      </a:endParaRPr>
                    </a:p>
                  </a:txBody>
                  <a:tcPr marL="0" marR="0" marT="0" marB="0">
                    <a:lnL w="19050">
                      <a:solidFill>
                        <a:srgbClr val="000000"/>
                      </a:solidFill>
                      <a:prstDash val="solid"/>
                    </a:lnL>
                    <a:lnB w="28575">
                      <a:solidFill>
                        <a:srgbClr val="000000"/>
                      </a:solidFill>
                      <a:prstDash val="solid"/>
                    </a:lnB>
                  </a:tcPr>
                </a:tc>
                <a:tc>
                  <a:txBody>
                    <a:bodyPr/>
                    <a:lstStyle/>
                    <a:p>
                      <a:pPr>
                        <a:lnSpc>
                          <a:spcPct val="100000"/>
                        </a:lnSpc>
                      </a:pPr>
                      <a:endParaRPr sz="1500">
                        <a:latin typeface="Times New Roman"/>
                        <a:cs typeface="Times New Roman"/>
                      </a:endParaRPr>
                    </a:p>
                  </a:txBody>
                  <a:tcPr marL="0" marR="0" marT="0" marB="0">
                    <a:lnB w="28575">
                      <a:solidFill>
                        <a:srgbClr val="000000"/>
                      </a:solidFill>
                      <a:prstDash val="solid"/>
                    </a:lnB>
                  </a:tcPr>
                </a:tc>
                <a:tc>
                  <a:txBody>
                    <a:bodyPr/>
                    <a:lstStyle/>
                    <a:p>
                      <a:pPr marL="166370">
                        <a:lnSpc>
                          <a:spcPts val="1725"/>
                        </a:lnSpc>
                      </a:pPr>
                      <a:r>
                        <a:rPr sz="1550" spc="480" dirty="0">
                          <a:latin typeface="Calibri"/>
                          <a:cs typeface="Calibri"/>
                        </a:rPr>
                        <a:t>ISR</a:t>
                      </a:r>
                      <a:endParaRPr sz="1550" dirty="0">
                        <a:latin typeface="Calibri"/>
                        <a:cs typeface="Calibri"/>
                      </a:endParaRPr>
                    </a:p>
                  </a:txBody>
                  <a:tcPr marL="0" marR="0" marT="0" marB="0">
                    <a:lnR w="38100">
                      <a:solidFill>
                        <a:srgbClr val="000000"/>
                      </a:solidFill>
                      <a:prstDash val="solid"/>
                    </a:lnR>
                    <a:lnB w="28575">
                      <a:solidFill>
                        <a:srgbClr val="000000"/>
                      </a:solidFill>
                      <a:prstDash val="solid"/>
                    </a:lnB>
                  </a:tcPr>
                </a:tc>
                <a:extLst>
                  <a:ext uri="{0D108BD9-81ED-4DB2-BD59-A6C34878D82A}">
                    <a16:rowId xmlns:a16="http://schemas.microsoft.com/office/drawing/2014/main" val="10012"/>
                  </a:ext>
                </a:extLst>
              </a:tr>
            </a:tbl>
          </a:graphicData>
        </a:graphic>
      </p:graphicFrame>
      <p:graphicFrame>
        <p:nvGraphicFramePr>
          <p:cNvPr id="5" name="object 5"/>
          <p:cNvGraphicFramePr>
            <a:graphicFrameLocks noGrp="1"/>
          </p:cNvGraphicFramePr>
          <p:nvPr/>
        </p:nvGraphicFramePr>
        <p:xfrm>
          <a:off x="865631" y="4771212"/>
          <a:ext cx="7077709" cy="1319952"/>
        </p:xfrm>
        <a:graphic>
          <a:graphicData uri="http://schemas.openxmlformats.org/drawingml/2006/table">
            <a:tbl>
              <a:tblPr firstRow="1" bandRow="1">
                <a:tableStyleId>{2D5ABB26-0587-4C30-8999-92F81FD0307C}</a:tableStyleId>
              </a:tblPr>
              <a:tblGrid>
                <a:gridCol w="3011805">
                  <a:extLst>
                    <a:ext uri="{9D8B030D-6E8A-4147-A177-3AD203B41FA5}">
                      <a16:colId xmlns:a16="http://schemas.microsoft.com/office/drawing/2014/main" val="20000"/>
                    </a:ext>
                  </a:extLst>
                </a:gridCol>
                <a:gridCol w="1402080">
                  <a:extLst>
                    <a:ext uri="{9D8B030D-6E8A-4147-A177-3AD203B41FA5}">
                      <a16:colId xmlns:a16="http://schemas.microsoft.com/office/drawing/2014/main" val="20001"/>
                    </a:ext>
                  </a:extLst>
                </a:gridCol>
                <a:gridCol w="978535">
                  <a:extLst>
                    <a:ext uri="{9D8B030D-6E8A-4147-A177-3AD203B41FA5}">
                      <a16:colId xmlns:a16="http://schemas.microsoft.com/office/drawing/2014/main" val="20002"/>
                    </a:ext>
                  </a:extLst>
                </a:gridCol>
                <a:gridCol w="1685289">
                  <a:extLst>
                    <a:ext uri="{9D8B030D-6E8A-4147-A177-3AD203B41FA5}">
                      <a16:colId xmlns:a16="http://schemas.microsoft.com/office/drawing/2014/main" val="20003"/>
                    </a:ext>
                  </a:extLst>
                </a:gridCol>
              </a:tblGrid>
              <a:tr h="289053">
                <a:tc>
                  <a:txBody>
                    <a:bodyPr/>
                    <a:lstStyle/>
                    <a:p>
                      <a:pPr marL="66040" marR="3175">
                        <a:lnSpc>
                          <a:spcPct val="100000"/>
                        </a:lnSpc>
                        <a:spcBef>
                          <a:spcPts val="80"/>
                        </a:spcBef>
                      </a:pPr>
                      <a:r>
                        <a:rPr sz="1550" spc="660" dirty="0">
                          <a:latin typeface="Calibri"/>
                          <a:cs typeface="Calibri"/>
                        </a:rPr>
                        <a:t>ENTONCES</a:t>
                      </a:r>
                      <a:endParaRPr sz="1550">
                        <a:latin typeface="Calibri"/>
                        <a:cs typeface="Calibri"/>
                      </a:endParaRPr>
                    </a:p>
                  </a:txBody>
                  <a:tcPr marL="0" marR="0" marT="10160" marB="0">
                    <a:lnL w="19050">
                      <a:solidFill>
                        <a:srgbClr val="000000"/>
                      </a:solidFill>
                      <a:prstDash val="solid"/>
                    </a:lnL>
                    <a:lnT w="28575">
                      <a:solidFill>
                        <a:srgbClr val="000000"/>
                      </a:solidFill>
                      <a:prstDash val="solid"/>
                    </a:lnT>
                  </a:tcPr>
                </a:tc>
                <a:tc gridSpan="3">
                  <a:txBody>
                    <a:bodyPr/>
                    <a:lstStyle/>
                    <a:p>
                      <a:pPr>
                        <a:lnSpc>
                          <a:spcPct val="100000"/>
                        </a:lnSpc>
                      </a:pPr>
                      <a:endParaRPr sz="1800">
                        <a:latin typeface="Times New Roman"/>
                        <a:cs typeface="Times New Roman"/>
                      </a:endParaRPr>
                    </a:p>
                  </a:txBody>
                  <a:tcPr marL="0" marR="0" marT="0" marB="0">
                    <a:lnR w="38100">
                      <a:solidFill>
                        <a:srgbClr val="000000"/>
                      </a:solidFill>
                      <a:prstDash val="solid"/>
                    </a:lnR>
                    <a:lnT w="28575">
                      <a:solidFill>
                        <a:srgbClr val="000000"/>
                      </a:solidFill>
                      <a:prstDash val="solid"/>
                    </a:lnT>
                  </a:tcPr>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261724">
                <a:tc>
                  <a:txBody>
                    <a:bodyPr/>
                    <a:lstStyle/>
                    <a:p>
                      <a:pPr marL="66040" marR="3175">
                        <a:lnSpc>
                          <a:spcPts val="1725"/>
                        </a:lnSpc>
                      </a:pPr>
                      <a:r>
                        <a:rPr sz="1550" spc="480" dirty="0">
                          <a:latin typeface="Calibri"/>
                          <a:cs typeface="Calibri"/>
                        </a:rPr>
                        <a:t>ISR</a:t>
                      </a:r>
                      <a:r>
                        <a:rPr sz="1550" spc="260" dirty="0">
                          <a:latin typeface="Calibri"/>
                          <a:cs typeface="Calibri"/>
                        </a:rPr>
                        <a:t> </a:t>
                      </a:r>
                      <a:r>
                        <a:rPr sz="1550" spc="655" dirty="0">
                          <a:latin typeface="Calibri"/>
                          <a:cs typeface="Calibri"/>
                        </a:rPr>
                        <a:t>A</a:t>
                      </a:r>
                      <a:r>
                        <a:rPr sz="1550" spc="170" dirty="0">
                          <a:latin typeface="Calibri"/>
                          <a:cs typeface="Calibri"/>
                        </a:rPr>
                        <a:t> </a:t>
                      </a:r>
                      <a:r>
                        <a:rPr sz="1550" spc="665" dirty="0">
                          <a:latin typeface="Calibri"/>
                          <a:cs typeface="Calibri"/>
                        </a:rPr>
                        <a:t>CARGO</a:t>
                      </a:r>
                      <a:r>
                        <a:rPr sz="1550" spc="235" dirty="0">
                          <a:latin typeface="Calibri"/>
                          <a:cs typeface="Calibri"/>
                        </a:rPr>
                        <a:t> </a:t>
                      </a:r>
                      <a:r>
                        <a:rPr sz="1550" spc="670" dirty="0">
                          <a:latin typeface="Calibri"/>
                          <a:cs typeface="Calibri"/>
                        </a:rPr>
                        <a:t>MES</a:t>
                      </a:r>
                      <a:endParaRPr sz="1550">
                        <a:latin typeface="Calibri"/>
                        <a:cs typeface="Calibri"/>
                      </a:endParaRPr>
                    </a:p>
                  </a:txBody>
                  <a:tcPr marL="0" marR="0" marT="0" marB="0">
                    <a:lnL w="19050">
                      <a:solidFill>
                        <a:srgbClr val="000000"/>
                      </a:solidFill>
                      <a:prstDash val="solid"/>
                    </a:lnL>
                  </a:tcPr>
                </a:tc>
                <a:tc>
                  <a:txBody>
                    <a:bodyPr/>
                    <a:lstStyle/>
                    <a:p>
                      <a:pPr>
                        <a:lnSpc>
                          <a:spcPct val="100000"/>
                        </a:lnSpc>
                      </a:pPr>
                      <a:endParaRPr sz="1600">
                        <a:latin typeface="Times New Roman"/>
                        <a:cs typeface="Times New Roman"/>
                      </a:endParaRPr>
                    </a:p>
                  </a:txBody>
                  <a:tcPr marL="0" marR="0" marT="0" marB="0"/>
                </a:tc>
                <a:tc>
                  <a:txBody>
                    <a:bodyPr/>
                    <a:lstStyle/>
                    <a:p>
                      <a:pPr marL="234315">
                        <a:lnSpc>
                          <a:spcPts val="1725"/>
                        </a:lnSpc>
                      </a:pPr>
                      <a:r>
                        <a:rPr sz="1550" dirty="0">
                          <a:latin typeface="Calibri"/>
                          <a:cs typeface="Calibri"/>
                        </a:rPr>
                        <a:t>$</a:t>
                      </a:r>
                      <a:endParaRPr sz="1550">
                        <a:latin typeface="Calibri"/>
                        <a:cs typeface="Calibri"/>
                      </a:endParaRPr>
                    </a:p>
                  </a:txBody>
                  <a:tcPr marL="0" marR="0" marT="0" marB="0"/>
                </a:tc>
                <a:tc>
                  <a:txBody>
                    <a:bodyPr/>
                    <a:lstStyle/>
                    <a:p>
                      <a:pPr marR="160020" algn="r">
                        <a:lnSpc>
                          <a:spcPts val="1725"/>
                        </a:lnSpc>
                      </a:pPr>
                      <a:r>
                        <a:rPr lang="es-MX" sz="1550" spc="525" dirty="0">
                          <a:latin typeface="Calibri"/>
                          <a:cs typeface="Calibri"/>
                        </a:rPr>
                        <a:t>592.90</a:t>
                      </a:r>
                      <a:endParaRPr sz="1550" dirty="0">
                        <a:latin typeface="Calibri"/>
                        <a:cs typeface="Calibri"/>
                      </a:endParaRPr>
                    </a:p>
                  </a:txBody>
                  <a:tcPr marL="0" marR="0" marT="0" marB="0">
                    <a:lnR w="38100">
                      <a:solidFill>
                        <a:srgbClr val="000000"/>
                      </a:solidFill>
                      <a:prstDash val="solid"/>
                    </a:lnR>
                  </a:tcPr>
                </a:tc>
                <a:extLst>
                  <a:ext uri="{0D108BD9-81ED-4DB2-BD59-A6C34878D82A}">
                    <a16:rowId xmlns:a16="http://schemas.microsoft.com/office/drawing/2014/main" val="10001"/>
                  </a:ext>
                </a:extLst>
              </a:tr>
              <a:tr h="261724">
                <a:tc>
                  <a:txBody>
                    <a:bodyPr/>
                    <a:lstStyle/>
                    <a:p>
                      <a:pPr marL="66040" marR="3175">
                        <a:lnSpc>
                          <a:spcPts val="1725"/>
                        </a:lnSpc>
                      </a:pPr>
                      <a:r>
                        <a:rPr sz="1550" spc="710" dirty="0">
                          <a:latin typeface="Calibri"/>
                          <a:cs typeface="Calibri"/>
                        </a:rPr>
                        <a:t>MENOS</a:t>
                      </a:r>
                      <a:r>
                        <a:rPr sz="1550" spc="190" dirty="0">
                          <a:latin typeface="Calibri"/>
                          <a:cs typeface="Calibri"/>
                        </a:rPr>
                        <a:t> </a:t>
                      </a:r>
                      <a:r>
                        <a:rPr sz="1550" spc="565" dirty="0">
                          <a:latin typeface="Calibri"/>
                          <a:cs typeface="Calibri"/>
                        </a:rPr>
                        <a:t>SUBSIDIO</a:t>
                      </a:r>
                      <a:r>
                        <a:rPr sz="1550" spc="235" dirty="0">
                          <a:latin typeface="Calibri"/>
                          <a:cs typeface="Calibri"/>
                        </a:rPr>
                        <a:t> </a:t>
                      </a:r>
                      <a:r>
                        <a:rPr sz="1550" spc="535" dirty="0">
                          <a:latin typeface="Calibri"/>
                          <a:cs typeface="Calibri"/>
                        </a:rPr>
                        <a:t>AL</a:t>
                      </a:r>
                      <a:endParaRPr sz="1550">
                        <a:latin typeface="Calibri"/>
                        <a:cs typeface="Calibri"/>
                      </a:endParaRPr>
                    </a:p>
                  </a:txBody>
                  <a:tcPr marL="0" marR="0" marT="0" marB="0">
                    <a:lnL w="19050">
                      <a:solidFill>
                        <a:srgbClr val="000000"/>
                      </a:solidFill>
                      <a:prstDash val="solid"/>
                    </a:lnL>
                  </a:tcPr>
                </a:tc>
                <a:tc>
                  <a:txBody>
                    <a:bodyPr/>
                    <a:lstStyle/>
                    <a:p>
                      <a:pPr marL="41910">
                        <a:lnSpc>
                          <a:spcPts val="1725"/>
                        </a:lnSpc>
                      </a:pPr>
                      <a:r>
                        <a:rPr sz="1550" spc="650" dirty="0">
                          <a:latin typeface="Calibri"/>
                          <a:cs typeface="Calibri"/>
                        </a:rPr>
                        <a:t>EMPLEO</a:t>
                      </a:r>
                      <a:endParaRPr sz="1550">
                        <a:latin typeface="Calibri"/>
                        <a:cs typeface="Calibri"/>
                      </a:endParaRPr>
                    </a:p>
                  </a:txBody>
                  <a:tcPr marL="0" marR="0" marT="0" marB="0"/>
                </a:tc>
                <a:tc>
                  <a:txBody>
                    <a:bodyPr/>
                    <a:lstStyle/>
                    <a:p>
                      <a:pPr marL="234315">
                        <a:lnSpc>
                          <a:spcPts val="1725"/>
                        </a:lnSpc>
                      </a:pPr>
                      <a:r>
                        <a:rPr sz="1550" dirty="0">
                          <a:latin typeface="Calibri"/>
                          <a:cs typeface="Calibri"/>
                        </a:rPr>
                        <a:t>$</a:t>
                      </a:r>
                      <a:endParaRPr sz="1550">
                        <a:latin typeface="Calibri"/>
                        <a:cs typeface="Calibri"/>
                      </a:endParaRPr>
                    </a:p>
                  </a:txBody>
                  <a:tcPr marL="0" marR="0" marT="0" marB="0"/>
                </a:tc>
                <a:tc>
                  <a:txBody>
                    <a:bodyPr/>
                    <a:lstStyle/>
                    <a:p>
                      <a:pPr marR="160020" algn="r">
                        <a:lnSpc>
                          <a:spcPts val="1725"/>
                        </a:lnSpc>
                      </a:pPr>
                      <a:r>
                        <a:rPr lang="es-MX" sz="1550" spc="525" dirty="0">
                          <a:latin typeface="Calibri"/>
                          <a:cs typeface="Calibri"/>
                        </a:rPr>
                        <a:t>474.94</a:t>
                      </a:r>
                      <a:endParaRPr sz="1550" dirty="0">
                        <a:latin typeface="Calibri"/>
                        <a:cs typeface="Calibri"/>
                      </a:endParaRPr>
                    </a:p>
                  </a:txBody>
                  <a:tcPr marL="0" marR="0" marT="0" marB="0">
                    <a:lnR w="38100">
                      <a:solidFill>
                        <a:srgbClr val="000000"/>
                      </a:solidFill>
                      <a:prstDash val="solid"/>
                    </a:lnR>
                  </a:tcPr>
                </a:tc>
                <a:extLst>
                  <a:ext uri="{0D108BD9-81ED-4DB2-BD59-A6C34878D82A}">
                    <a16:rowId xmlns:a16="http://schemas.microsoft.com/office/drawing/2014/main" val="10002"/>
                  </a:ext>
                </a:extLst>
              </a:tr>
              <a:tr h="507451">
                <a:tc>
                  <a:txBody>
                    <a:bodyPr/>
                    <a:lstStyle/>
                    <a:p>
                      <a:pPr marL="66040" marR="3175">
                        <a:lnSpc>
                          <a:spcPts val="1725"/>
                        </a:lnSpc>
                      </a:pPr>
                      <a:r>
                        <a:rPr sz="1550" spc="575" dirty="0">
                          <a:latin typeface="Calibri"/>
                          <a:cs typeface="Calibri"/>
                        </a:rPr>
                        <a:t>IGUAL</a:t>
                      </a:r>
                      <a:r>
                        <a:rPr sz="1550" spc="285" dirty="0">
                          <a:latin typeface="Calibri"/>
                          <a:cs typeface="Calibri"/>
                        </a:rPr>
                        <a:t> </a:t>
                      </a:r>
                      <a:r>
                        <a:rPr sz="1550" spc="480" dirty="0">
                          <a:latin typeface="Calibri"/>
                          <a:cs typeface="Calibri"/>
                        </a:rPr>
                        <a:t>ISR</a:t>
                      </a:r>
                      <a:r>
                        <a:rPr sz="1550" spc="265" dirty="0">
                          <a:latin typeface="Calibri"/>
                          <a:cs typeface="Calibri"/>
                        </a:rPr>
                        <a:t> </a:t>
                      </a:r>
                      <a:r>
                        <a:rPr sz="1550" spc="655" dirty="0">
                          <a:latin typeface="Calibri"/>
                          <a:cs typeface="Calibri"/>
                        </a:rPr>
                        <a:t>A</a:t>
                      </a:r>
                      <a:r>
                        <a:rPr sz="1550" spc="165" dirty="0">
                          <a:latin typeface="Calibri"/>
                          <a:cs typeface="Calibri"/>
                        </a:rPr>
                        <a:t> </a:t>
                      </a:r>
                      <a:r>
                        <a:rPr sz="1550" spc="665" dirty="0">
                          <a:latin typeface="Calibri"/>
                          <a:cs typeface="Calibri"/>
                        </a:rPr>
                        <a:t>CARGO</a:t>
                      </a:r>
                      <a:endParaRPr sz="1550">
                        <a:latin typeface="Calibri"/>
                        <a:cs typeface="Calibri"/>
                      </a:endParaRPr>
                    </a:p>
                    <a:p>
                      <a:pPr marL="66040">
                        <a:lnSpc>
                          <a:spcPct val="100000"/>
                        </a:lnSpc>
                        <a:spcBef>
                          <a:spcPts val="204"/>
                        </a:spcBef>
                      </a:pPr>
                      <a:r>
                        <a:rPr sz="1550" spc="665" dirty="0">
                          <a:latin typeface="Calibri"/>
                          <a:cs typeface="Calibri"/>
                        </a:rPr>
                        <a:t>PERO…</a:t>
                      </a:r>
                      <a:r>
                        <a:rPr sz="1550" spc="155" dirty="0">
                          <a:latin typeface="Calibri"/>
                          <a:cs typeface="Calibri"/>
                        </a:rPr>
                        <a:t> </a:t>
                      </a:r>
                      <a:r>
                        <a:rPr sz="1550" spc="480" dirty="0">
                          <a:latin typeface="Calibri"/>
                          <a:cs typeface="Calibri"/>
                        </a:rPr>
                        <a:t>ISR</a:t>
                      </a:r>
                      <a:r>
                        <a:rPr sz="1550" spc="250" dirty="0">
                          <a:latin typeface="Calibri"/>
                          <a:cs typeface="Calibri"/>
                        </a:rPr>
                        <a:t> </a:t>
                      </a:r>
                      <a:r>
                        <a:rPr sz="1550" spc="655" dirty="0">
                          <a:latin typeface="Calibri"/>
                          <a:cs typeface="Calibri"/>
                        </a:rPr>
                        <a:t>A</a:t>
                      </a:r>
                      <a:r>
                        <a:rPr sz="1550" spc="165" dirty="0">
                          <a:latin typeface="Calibri"/>
                          <a:cs typeface="Calibri"/>
                        </a:rPr>
                        <a:t> </a:t>
                      </a:r>
                      <a:r>
                        <a:rPr sz="1550" spc="625" dirty="0">
                          <a:latin typeface="Calibri"/>
                          <a:cs typeface="Calibri"/>
                        </a:rPr>
                        <a:t>RETENE</a:t>
                      </a:r>
                      <a:endParaRPr sz="1550">
                        <a:latin typeface="Calibri"/>
                        <a:cs typeface="Calibri"/>
                      </a:endParaRPr>
                    </a:p>
                  </a:txBody>
                  <a:tcPr marL="0" marR="0" marT="0" marB="0">
                    <a:lnL w="19050">
                      <a:solidFill>
                        <a:srgbClr val="000000"/>
                      </a:solidFill>
                      <a:prstDash val="solid"/>
                    </a:lnL>
                    <a:lnB w="28575">
                      <a:solidFill>
                        <a:srgbClr val="000000"/>
                      </a:solidFill>
                      <a:prstDash val="solid"/>
                    </a:lnB>
                  </a:tcPr>
                </a:tc>
                <a:tc>
                  <a:txBody>
                    <a:bodyPr/>
                    <a:lstStyle/>
                    <a:p>
                      <a:pPr>
                        <a:lnSpc>
                          <a:spcPct val="100000"/>
                        </a:lnSpc>
                        <a:spcBef>
                          <a:spcPts val="30"/>
                        </a:spcBef>
                      </a:pPr>
                      <a:endParaRPr sz="1650">
                        <a:latin typeface="Times New Roman"/>
                        <a:cs typeface="Times New Roman"/>
                      </a:endParaRPr>
                    </a:p>
                    <a:p>
                      <a:pPr marL="3810">
                        <a:lnSpc>
                          <a:spcPct val="100000"/>
                        </a:lnSpc>
                        <a:spcBef>
                          <a:spcPts val="5"/>
                        </a:spcBef>
                      </a:pPr>
                      <a:r>
                        <a:rPr sz="1550" dirty="0">
                          <a:latin typeface="Calibri"/>
                          <a:cs typeface="Calibri"/>
                        </a:rPr>
                        <a:t>R</a:t>
                      </a:r>
                      <a:endParaRPr sz="1550">
                        <a:latin typeface="Calibri"/>
                        <a:cs typeface="Calibri"/>
                      </a:endParaRPr>
                    </a:p>
                  </a:txBody>
                  <a:tcPr marL="0" marR="0" marT="3810" marB="0">
                    <a:lnB w="28575">
                      <a:solidFill>
                        <a:srgbClr val="000000"/>
                      </a:solidFill>
                      <a:prstDash val="solid"/>
                    </a:lnB>
                  </a:tcPr>
                </a:tc>
                <a:tc>
                  <a:txBody>
                    <a:bodyPr/>
                    <a:lstStyle/>
                    <a:p>
                      <a:pPr marL="234315">
                        <a:lnSpc>
                          <a:spcPts val="1725"/>
                        </a:lnSpc>
                      </a:pPr>
                      <a:r>
                        <a:rPr sz="1550" dirty="0">
                          <a:latin typeface="Calibri"/>
                          <a:cs typeface="Calibri"/>
                        </a:rPr>
                        <a:t>$</a:t>
                      </a:r>
                      <a:endParaRPr sz="1550">
                        <a:latin typeface="Calibri"/>
                        <a:cs typeface="Calibri"/>
                      </a:endParaRPr>
                    </a:p>
                    <a:p>
                      <a:pPr marL="234315">
                        <a:lnSpc>
                          <a:spcPct val="100000"/>
                        </a:lnSpc>
                        <a:spcBef>
                          <a:spcPts val="204"/>
                        </a:spcBef>
                      </a:pPr>
                      <a:r>
                        <a:rPr sz="1550" dirty="0">
                          <a:latin typeface="Calibri"/>
                          <a:cs typeface="Calibri"/>
                        </a:rPr>
                        <a:t>$</a:t>
                      </a:r>
                      <a:endParaRPr sz="1550">
                        <a:latin typeface="Calibri"/>
                        <a:cs typeface="Calibri"/>
                      </a:endParaRPr>
                    </a:p>
                  </a:txBody>
                  <a:tcPr marL="0" marR="0" marT="0" marB="0">
                    <a:lnB w="28575">
                      <a:solidFill>
                        <a:srgbClr val="000000"/>
                      </a:solidFill>
                      <a:prstDash val="solid"/>
                    </a:lnB>
                  </a:tcPr>
                </a:tc>
                <a:tc>
                  <a:txBody>
                    <a:bodyPr/>
                    <a:lstStyle/>
                    <a:p>
                      <a:pPr marL="565150">
                        <a:lnSpc>
                          <a:spcPts val="1725"/>
                        </a:lnSpc>
                      </a:pPr>
                      <a:r>
                        <a:rPr sz="1550" spc="525" dirty="0">
                          <a:latin typeface="Calibri"/>
                          <a:cs typeface="Calibri"/>
                        </a:rPr>
                        <a:t>1</a:t>
                      </a:r>
                      <a:r>
                        <a:rPr lang="es-MX" sz="1550" spc="525" dirty="0">
                          <a:latin typeface="Calibri"/>
                          <a:cs typeface="Calibri"/>
                        </a:rPr>
                        <a:t>17.96</a:t>
                      </a:r>
                      <a:endParaRPr sz="1550" dirty="0">
                        <a:latin typeface="Calibri"/>
                        <a:cs typeface="Calibri"/>
                      </a:endParaRPr>
                    </a:p>
                    <a:p>
                      <a:pPr marL="1058545">
                        <a:lnSpc>
                          <a:spcPct val="100000"/>
                        </a:lnSpc>
                        <a:spcBef>
                          <a:spcPts val="204"/>
                        </a:spcBef>
                      </a:pPr>
                      <a:r>
                        <a:rPr sz="1550" dirty="0">
                          <a:latin typeface="Calibri"/>
                          <a:cs typeface="Calibri"/>
                        </a:rPr>
                        <a:t>-</a:t>
                      </a:r>
                    </a:p>
                  </a:txBody>
                  <a:tcPr marL="0" marR="0" marT="0" marB="0">
                    <a:lnR w="38100">
                      <a:solidFill>
                        <a:srgbClr val="000000"/>
                      </a:solidFill>
                      <a:prstDash val="solid"/>
                    </a:lnR>
                    <a:lnB w="28575">
                      <a:solidFill>
                        <a:srgbClr val="000000"/>
                      </a:solidFill>
                      <a:prstDash val="solid"/>
                    </a:lnB>
                  </a:tcPr>
                </a:tc>
                <a:extLst>
                  <a:ext uri="{0D108BD9-81ED-4DB2-BD59-A6C34878D82A}">
                    <a16:rowId xmlns:a16="http://schemas.microsoft.com/office/drawing/2014/main" val="10003"/>
                  </a:ext>
                </a:extLst>
              </a:tr>
            </a:tbl>
          </a:graphicData>
        </a:graphic>
      </p:graphicFrame>
      <p:sp>
        <p:nvSpPr>
          <p:cNvPr id="6" name="object 6"/>
          <p:cNvSpPr/>
          <p:nvPr/>
        </p:nvSpPr>
        <p:spPr>
          <a:xfrm>
            <a:off x="865631" y="778764"/>
            <a:ext cx="19050" cy="283845"/>
          </a:xfrm>
          <a:custGeom>
            <a:avLst/>
            <a:gdLst/>
            <a:ahLst/>
            <a:cxnLst/>
            <a:rect l="l" t="t" r="r" b="b"/>
            <a:pathLst>
              <a:path w="19050" h="283844">
                <a:moveTo>
                  <a:pt x="0" y="283348"/>
                </a:moveTo>
                <a:lnTo>
                  <a:pt x="18921" y="283348"/>
                </a:lnTo>
                <a:lnTo>
                  <a:pt x="18921" y="0"/>
                </a:lnTo>
                <a:lnTo>
                  <a:pt x="0" y="0"/>
                </a:lnTo>
                <a:lnTo>
                  <a:pt x="0" y="283348"/>
                </a:lnTo>
                <a:close/>
              </a:path>
            </a:pathLst>
          </a:custGeom>
          <a:solidFill>
            <a:srgbClr val="00000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98628" rIns="0" bIns="0" rtlCol="0">
            <a:spAutoFit/>
          </a:bodyPr>
          <a:lstStyle/>
          <a:p>
            <a:pPr marL="12700">
              <a:lnSpc>
                <a:spcPts val="4250"/>
              </a:lnSpc>
              <a:spcBef>
                <a:spcPts val="100"/>
              </a:spcBef>
            </a:pPr>
            <a:r>
              <a:rPr dirty="0"/>
              <a:t>Integración</a:t>
            </a:r>
            <a:r>
              <a:rPr spc="-35" dirty="0"/>
              <a:t> </a:t>
            </a:r>
            <a:r>
              <a:rPr dirty="0"/>
              <a:t>del</a:t>
            </a:r>
            <a:r>
              <a:rPr spc="-25" dirty="0"/>
              <a:t> </a:t>
            </a:r>
            <a:r>
              <a:rPr dirty="0"/>
              <a:t>SBC:</a:t>
            </a:r>
            <a:r>
              <a:rPr spc="-30" dirty="0"/>
              <a:t> </a:t>
            </a:r>
            <a:r>
              <a:rPr spc="-10" dirty="0"/>
              <a:t>Despensa</a:t>
            </a:r>
          </a:p>
          <a:p>
            <a:pPr marL="12700">
              <a:lnSpc>
                <a:spcPts val="1850"/>
              </a:lnSpc>
            </a:pPr>
            <a:r>
              <a:rPr sz="1600" dirty="0"/>
              <a:t>Art.</a:t>
            </a:r>
            <a:r>
              <a:rPr sz="1600" spc="-5" dirty="0"/>
              <a:t> </a:t>
            </a:r>
            <a:r>
              <a:rPr sz="1600" dirty="0"/>
              <a:t>27</a:t>
            </a:r>
            <a:r>
              <a:rPr sz="1600" spc="-25" dirty="0"/>
              <a:t> LSS</a:t>
            </a:r>
            <a:endParaRPr sz="1600"/>
          </a:p>
        </p:txBody>
      </p:sp>
      <p:graphicFrame>
        <p:nvGraphicFramePr>
          <p:cNvPr id="3" name="object 3"/>
          <p:cNvGraphicFramePr>
            <a:graphicFrameLocks noGrp="1"/>
          </p:cNvGraphicFramePr>
          <p:nvPr/>
        </p:nvGraphicFramePr>
        <p:xfrm>
          <a:off x="1641347" y="1715897"/>
          <a:ext cx="8896350" cy="1101725"/>
        </p:xfrm>
        <a:graphic>
          <a:graphicData uri="http://schemas.openxmlformats.org/drawingml/2006/table">
            <a:tbl>
              <a:tblPr firstRow="1" bandRow="1">
                <a:tableStyleId>{2D5ABB26-0587-4C30-8999-92F81FD0307C}</a:tableStyleId>
              </a:tblPr>
              <a:tblGrid>
                <a:gridCol w="2965450">
                  <a:extLst>
                    <a:ext uri="{9D8B030D-6E8A-4147-A177-3AD203B41FA5}">
                      <a16:colId xmlns:a16="http://schemas.microsoft.com/office/drawing/2014/main" val="20000"/>
                    </a:ext>
                  </a:extLst>
                </a:gridCol>
                <a:gridCol w="2965450">
                  <a:extLst>
                    <a:ext uri="{9D8B030D-6E8A-4147-A177-3AD203B41FA5}">
                      <a16:colId xmlns:a16="http://schemas.microsoft.com/office/drawing/2014/main" val="20001"/>
                    </a:ext>
                  </a:extLst>
                </a:gridCol>
                <a:gridCol w="2965450">
                  <a:extLst>
                    <a:ext uri="{9D8B030D-6E8A-4147-A177-3AD203B41FA5}">
                      <a16:colId xmlns:a16="http://schemas.microsoft.com/office/drawing/2014/main" val="20002"/>
                    </a:ext>
                  </a:extLst>
                </a:gridCol>
              </a:tblGrid>
              <a:tr h="370205">
                <a:tc>
                  <a:txBody>
                    <a:bodyPr/>
                    <a:lstStyle/>
                    <a:p>
                      <a:pPr marL="1270" algn="ctr">
                        <a:lnSpc>
                          <a:spcPct val="100000"/>
                        </a:lnSpc>
                        <a:spcBef>
                          <a:spcPts val="320"/>
                        </a:spcBef>
                      </a:pPr>
                      <a:r>
                        <a:rPr sz="1400" b="1" spc="-10" dirty="0">
                          <a:solidFill>
                            <a:srgbClr val="FFFFFF"/>
                          </a:solidFill>
                          <a:latin typeface="Arial"/>
                          <a:cs typeface="Arial"/>
                        </a:rPr>
                        <a:t>Concepto</a:t>
                      </a:r>
                      <a:endParaRPr sz="14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L="833119">
                        <a:lnSpc>
                          <a:spcPct val="100000"/>
                        </a:lnSpc>
                        <a:spcBef>
                          <a:spcPts val="320"/>
                        </a:spcBef>
                      </a:pPr>
                      <a:r>
                        <a:rPr sz="1400" b="1" dirty="0">
                          <a:solidFill>
                            <a:srgbClr val="FFFFFF"/>
                          </a:solidFill>
                          <a:latin typeface="Arial"/>
                          <a:cs typeface="Arial"/>
                        </a:rPr>
                        <a:t>No</a:t>
                      </a:r>
                      <a:r>
                        <a:rPr sz="1400" b="1" spc="-30" dirty="0">
                          <a:solidFill>
                            <a:srgbClr val="FFFFFF"/>
                          </a:solidFill>
                          <a:latin typeface="Arial"/>
                          <a:cs typeface="Arial"/>
                        </a:rPr>
                        <a:t> </a:t>
                      </a:r>
                      <a:r>
                        <a:rPr sz="1400" b="1" dirty="0">
                          <a:solidFill>
                            <a:srgbClr val="FFFFFF"/>
                          </a:solidFill>
                          <a:latin typeface="Arial"/>
                          <a:cs typeface="Arial"/>
                        </a:rPr>
                        <a:t>integra</a:t>
                      </a:r>
                      <a:r>
                        <a:rPr sz="1400" b="1" spc="-50" dirty="0">
                          <a:solidFill>
                            <a:srgbClr val="FFFFFF"/>
                          </a:solidFill>
                          <a:latin typeface="Arial"/>
                          <a:cs typeface="Arial"/>
                        </a:rPr>
                        <a:t> </a:t>
                      </a:r>
                      <a:r>
                        <a:rPr sz="1400" b="1" spc="-25" dirty="0">
                          <a:solidFill>
                            <a:srgbClr val="FFFFFF"/>
                          </a:solidFill>
                          <a:latin typeface="Arial"/>
                          <a:cs typeface="Arial"/>
                        </a:rPr>
                        <a:t>SBC</a:t>
                      </a:r>
                      <a:endParaRPr sz="14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L="975360">
                        <a:lnSpc>
                          <a:spcPct val="100000"/>
                        </a:lnSpc>
                        <a:spcBef>
                          <a:spcPts val="320"/>
                        </a:spcBef>
                      </a:pPr>
                      <a:r>
                        <a:rPr sz="1400" b="1" dirty="0">
                          <a:solidFill>
                            <a:srgbClr val="FFFFFF"/>
                          </a:solidFill>
                          <a:latin typeface="Arial"/>
                          <a:cs typeface="Arial"/>
                        </a:rPr>
                        <a:t>Integra</a:t>
                      </a:r>
                      <a:r>
                        <a:rPr sz="1400" b="1" spc="-60" dirty="0">
                          <a:solidFill>
                            <a:srgbClr val="FFFFFF"/>
                          </a:solidFill>
                          <a:latin typeface="Arial"/>
                          <a:cs typeface="Arial"/>
                        </a:rPr>
                        <a:t> </a:t>
                      </a:r>
                      <a:r>
                        <a:rPr sz="1400" b="1" spc="-25" dirty="0">
                          <a:solidFill>
                            <a:srgbClr val="FFFFFF"/>
                          </a:solidFill>
                          <a:latin typeface="Arial"/>
                          <a:cs typeface="Arial"/>
                        </a:rPr>
                        <a:t>SBC</a:t>
                      </a:r>
                      <a:endParaRPr sz="14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extLst>
                  <a:ext uri="{0D108BD9-81ED-4DB2-BD59-A6C34878D82A}">
                    <a16:rowId xmlns:a16="http://schemas.microsoft.com/office/drawing/2014/main" val="10000"/>
                  </a:ext>
                </a:extLst>
              </a:tr>
              <a:tr h="731520">
                <a:tc>
                  <a:txBody>
                    <a:bodyPr/>
                    <a:lstStyle/>
                    <a:p>
                      <a:pPr marL="1235075" marR="229235" indent="-1000125">
                        <a:lnSpc>
                          <a:spcPct val="100000"/>
                        </a:lnSpc>
                        <a:spcBef>
                          <a:spcPts val="320"/>
                        </a:spcBef>
                      </a:pPr>
                      <a:r>
                        <a:rPr sz="1400" dirty="0">
                          <a:latin typeface="Arial"/>
                          <a:cs typeface="Arial"/>
                        </a:rPr>
                        <a:t>Las</a:t>
                      </a:r>
                      <a:r>
                        <a:rPr sz="1400" spc="-20" dirty="0">
                          <a:latin typeface="Arial"/>
                          <a:cs typeface="Arial"/>
                        </a:rPr>
                        <a:t> </a:t>
                      </a:r>
                      <a:r>
                        <a:rPr sz="1400" dirty="0">
                          <a:latin typeface="Arial"/>
                          <a:cs typeface="Arial"/>
                        </a:rPr>
                        <a:t>despensas</a:t>
                      </a:r>
                      <a:r>
                        <a:rPr sz="1400" spc="-45" dirty="0">
                          <a:latin typeface="Arial"/>
                          <a:cs typeface="Arial"/>
                        </a:rPr>
                        <a:t> </a:t>
                      </a:r>
                      <a:r>
                        <a:rPr sz="1400" dirty="0">
                          <a:latin typeface="Arial"/>
                          <a:cs typeface="Arial"/>
                        </a:rPr>
                        <a:t>en</a:t>
                      </a:r>
                      <a:r>
                        <a:rPr sz="1400" spc="-25" dirty="0">
                          <a:latin typeface="Arial"/>
                          <a:cs typeface="Arial"/>
                        </a:rPr>
                        <a:t> </a:t>
                      </a:r>
                      <a:r>
                        <a:rPr sz="1400" dirty="0">
                          <a:latin typeface="Arial"/>
                          <a:cs typeface="Arial"/>
                        </a:rPr>
                        <a:t>especie</a:t>
                      </a:r>
                      <a:r>
                        <a:rPr sz="1400" spc="-50" dirty="0">
                          <a:latin typeface="Arial"/>
                          <a:cs typeface="Arial"/>
                        </a:rPr>
                        <a:t> </a:t>
                      </a:r>
                      <a:r>
                        <a:rPr sz="1400" dirty="0">
                          <a:latin typeface="Arial"/>
                          <a:cs typeface="Arial"/>
                        </a:rPr>
                        <a:t>o</a:t>
                      </a:r>
                      <a:r>
                        <a:rPr sz="1400" spc="-10" dirty="0">
                          <a:latin typeface="Arial"/>
                          <a:cs typeface="Arial"/>
                        </a:rPr>
                        <a:t> </a:t>
                      </a:r>
                      <a:r>
                        <a:rPr sz="1400" spc="-25" dirty="0">
                          <a:latin typeface="Arial"/>
                          <a:cs typeface="Arial"/>
                        </a:rPr>
                        <a:t>en </a:t>
                      </a:r>
                      <a:r>
                        <a:rPr sz="1400" spc="-10" dirty="0">
                          <a:latin typeface="Arial"/>
                          <a:cs typeface="Arial"/>
                        </a:rPr>
                        <a:t>dinero</a:t>
                      </a:r>
                      <a:endParaRPr sz="1400">
                        <a:latin typeface="Arial"/>
                        <a:cs typeface="Arial"/>
                      </a:endParaRPr>
                    </a:p>
                  </a:txBody>
                  <a:tcPr marL="0" marR="0" marT="4064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BEE3FF"/>
                    </a:solidFill>
                  </a:tcPr>
                </a:tc>
                <a:tc>
                  <a:txBody>
                    <a:bodyPr/>
                    <a:lstStyle/>
                    <a:p>
                      <a:pPr marL="264795" marR="188595" indent="-67310">
                        <a:lnSpc>
                          <a:spcPct val="100000"/>
                        </a:lnSpc>
                        <a:spcBef>
                          <a:spcPts val="320"/>
                        </a:spcBef>
                      </a:pPr>
                      <a:r>
                        <a:rPr sz="1400" dirty="0">
                          <a:latin typeface="Arial"/>
                          <a:cs typeface="Arial"/>
                        </a:rPr>
                        <a:t>Cuando</a:t>
                      </a:r>
                      <a:r>
                        <a:rPr sz="1400" spc="-40" dirty="0">
                          <a:latin typeface="Arial"/>
                          <a:cs typeface="Arial"/>
                        </a:rPr>
                        <a:t> </a:t>
                      </a:r>
                      <a:r>
                        <a:rPr sz="1400" dirty="0">
                          <a:latin typeface="Arial"/>
                          <a:cs typeface="Arial"/>
                        </a:rPr>
                        <a:t>su</a:t>
                      </a:r>
                      <a:r>
                        <a:rPr sz="1400" spc="-35" dirty="0">
                          <a:latin typeface="Arial"/>
                          <a:cs typeface="Arial"/>
                        </a:rPr>
                        <a:t> </a:t>
                      </a:r>
                      <a:r>
                        <a:rPr sz="1400" dirty="0">
                          <a:latin typeface="Arial"/>
                          <a:cs typeface="Arial"/>
                        </a:rPr>
                        <a:t>importe</a:t>
                      </a:r>
                      <a:r>
                        <a:rPr sz="1400" spc="-45" dirty="0">
                          <a:latin typeface="Arial"/>
                          <a:cs typeface="Arial"/>
                        </a:rPr>
                        <a:t> </a:t>
                      </a:r>
                      <a:r>
                        <a:rPr sz="1400" b="1" dirty="0">
                          <a:latin typeface="Arial"/>
                          <a:cs typeface="Arial"/>
                        </a:rPr>
                        <a:t>no</a:t>
                      </a:r>
                      <a:r>
                        <a:rPr sz="1400" b="1" spc="-25" dirty="0">
                          <a:latin typeface="Arial"/>
                          <a:cs typeface="Arial"/>
                        </a:rPr>
                        <a:t> </a:t>
                      </a:r>
                      <a:r>
                        <a:rPr sz="1400" b="1" dirty="0">
                          <a:latin typeface="Arial"/>
                          <a:cs typeface="Arial"/>
                        </a:rPr>
                        <a:t>rebase</a:t>
                      </a:r>
                      <a:r>
                        <a:rPr sz="1400" b="1" spc="-45" dirty="0">
                          <a:latin typeface="Arial"/>
                          <a:cs typeface="Arial"/>
                        </a:rPr>
                        <a:t> </a:t>
                      </a:r>
                      <a:r>
                        <a:rPr sz="1400" spc="-25" dirty="0">
                          <a:latin typeface="Arial"/>
                          <a:cs typeface="Arial"/>
                        </a:rPr>
                        <a:t>el </a:t>
                      </a:r>
                      <a:r>
                        <a:rPr sz="1400" dirty="0">
                          <a:latin typeface="Arial"/>
                          <a:cs typeface="Arial"/>
                        </a:rPr>
                        <a:t>40%</a:t>
                      </a:r>
                      <a:r>
                        <a:rPr sz="1400" spc="-35" dirty="0">
                          <a:latin typeface="Arial"/>
                          <a:cs typeface="Arial"/>
                        </a:rPr>
                        <a:t> </a:t>
                      </a:r>
                      <a:r>
                        <a:rPr sz="1400" dirty="0">
                          <a:latin typeface="Arial"/>
                          <a:cs typeface="Arial"/>
                        </a:rPr>
                        <a:t>del</a:t>
                      </a:r>
                      <a:r>
                        <a:rPr sz="1400" spc="-30" dirty="0">
                          <a:latin typeface="Arial"/>
                          <a:cs typeface="Arial"/>
                        </a:rPr>
                        <a:t> </a:t>
                      </a:r>
                      <a:r>
                        <a:rPr sz="1400" dirty="0">
                          <a:latin typeface="Arial"/>
                          <a:cs typeface="Arial"/>
                        </a:rPr>
                        <a:t>valor</a:t>
                      </a:r>
                      <a:r>
                        <a:rPr sz="1400" spc="-20" dirty="0">
                          <a:latin typeface="Arial"/>
                          <a:cs typeface="Arial"/>
                        </a:rPr>
                        <a:t> </a:t>
                      </a:r>
                      <a:r>
                        <a:rPr sz="1400" dirty="0">
                          <a:latin typeface="Arial"/>
                          <a:cs typeface="Arial"/>
                        </a:rPr>
                        <a:t>diario</a:t>
                      </a:r>
                      <a:r>
                        <a:rPr sz="1400" spc="-30" dirty="0">
                          <a:latin typeface="Arial"/>
                          <a:cs typeface="Arial"/>
                        </a:rPr>
                        <a:t> </a:t>
                      </a:r>
                      <a:r>
                        <a:rPr sz="1400" dirty="0">
                          <a:latin typeface="Arial"/>
                          <a:cs typeface="Arial"/>
                        </a:rPr>
                        <a:t>de</a:t>
                      </a:r>
                      <a:r>
                        <a:rPr sz="1400" spc="-20" dirty="0">
                          <a:latin typeface="Arial"/>
                          <a:cs typeface="Arial"/>
                        </a:rPr>
                        <a:t> </a:t>
                      </a:r>
                      <a:r>
                        <a:rPr sz="1400" dirty="0">
                          <a:latin typeface="Arial"/>
                          <a:cs typeface="Arial"/>
                        </a:rPr>
                        <a:t>la</a:t>
                      </a:r>
                      <a:r>
                        <a:rPr sz="1400" spc="-20" dirty="0">
                          <a:latin typeface="Arial"/>
                          <a:cs typeface="Arial"/>
                        </a:rPr>
                        <a:t> </a:t>
                      </a:r>
                      <a:r>
                        <a:rPr sz="1400" spc="-25" dirty="0">
                          <a:latin typeface="Arial"/>
                          <a:cs typeface="Arial"/>
                        </a:rPr>
                        <a:t>UMA</a:t>
                      </a:r>
                      <a:endParaRPr sz="1400">
                        <a:latin typeface="Arial"/>
                        <a:cs typeface="Arial"/>
                      </a:endParaRPr>
                    </a:p>
                  </a:txBody>
                  <a:tcPr marL="0" marR="0" marT="4064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BEE3FF"/>
                    </a:solidFill>
                  </a:tcPr>
                </a:tc>
                <a:tc>
                  <a:txBody>
                    <a:bodyPr/>
                    <a:lstStyle/>
                    <a:p>
                      <a:pPr marL="176530" marR="168275" indent="-1270" algn="ctr">
                        <a:lnSpc>
                          <a:spcPct val="100000"/>
                        </a:lnSpc>
                        <a:spcBef>
                          <a:spcPts val="320"/>
                        </a:spcBef>
                      </a:pPr>
                      <a:r>
                        <a:rPr sz="1400" dirty="0">
                          <a:latin typeface="Arial"/>
                          <a:cs typeface="Arial"/>
                        </a:rPr>
                        <a:t>El</a:t>
                      </a:r>
                      <a:r>
                        <a:rPr sz="1400" spc="-35" dirty="0">
                          <a:latin typeface="Arial"/>
                          <a:cs typeface="Arial"/>
                        </a:rPr>
                        <a:t> </a:t>
                      </a:r>
                      <a:r>
                        <a:rPr sz="1400" dirty="0">
                          <a:latin typeface="Arial"/>
                          <a:cs typeface="Arial"/>
                        </a:rPr>
                        <a:t>excedente</a:t>
                      </a:r>
                      <a:r>
                        <a:rPr sz="1400" spc="-50" dirty="0">
                          <a:latin typeface="Arial"/>
                          <a:cs typeface="Arial"/>
                        </a:rPr>
                        <a:t> </a:t>
                      </a:r>
                      <a:r>
                        <a:rPr sz="1400" dirty="0">
                          <a:latin typeface="Arial"/>
                          <a:cs typeface="Arial"/>
                        </a:rPr>
                        <a:t>cuando</a:t>
                      </a:r>
                      <a:r>
                        <a:rPr sz="1400" spc="-55" dirty="0">
                          <a:latin typeface="Arial"/>
                          <a:cs typeface="Arial"/>
                        </a:rPr>
                        <a:t> </a:t>
                      </a:r>
                      <a:r>
                        <a:rPr sz="1400" dirty="0">
                          <a:latin typeface="Arial"/>
                          <a:cs typeface="Arial"/>
                        </a:rPr>
                        <a:t>su</a:t>
                      </a:r>
                      <a:r>
                        <a:rPr sz="1400" spc="-40" dirty="0">
                          <a:latin typeface="Arial"/>
                          <a:cs typeface="Arial"/>
                        </a:rPr>
                        <a:t> </a:t>
                      </a:r>
                      <a:r>
                        <a:rPr sz="1400" spc="-10" dirty="0">
                          <a:latin typeface="Arial"/>
                          <a:cs typeface="Arial"/>
                        </a:rPr>
                        <a:t>importe </a:t>
                      </a:r>
                      <a:r>
                        <a:rPr sz="1400" b="1" dirty="0">
                          <a:latin typeface="Arial"/>
                          <a:cs typeface="Arial"/>
                        </a:rPr>
                        <a:t>rebase</a:t>
                      </a:r>
                      <a:r>
                        <a:rPr sz="1400" b="1" spc="-45" dirty="0">
                          <a:latin typeface="Arial"/>
                          <a:cs typeface="Arial"/>
                        </a:rPr>
                        <a:t> </a:t>
                      </a:r>
                      <a:r>
                        <a:rPr sz="1400" dirty="0">
                          <a:latin typeface="Arial"/>
                          <a:cs typeface="Arial"/>
                        </a:rPr>
                        <a:t>el</a:t>
                      </a:r>
                      <a:r>
                        <a:rPr sz="1400" spc="-25" dirty="0">
                          <a:latin typeface="Arial"/>
                          <a:cs typeface="Arial"/>
                        </a:rPr>
                        <a:t> </a:t>
                      </a:r>
                      <a:r>
                        <a:rPr sz="1400" dirty="0">
                          <a:latin typeface="Arial"/>
                          <a:cs typeface="Arial"/>
                        </a:rPr>
                        <a:t>40%</a:t>
                      </a:r>
                      <a:r>
                        <a:rPr sz="1400" spc="-25" dirty="0">
                          <a:latin typeface="Arial"/>
                          <a:cs typeface="Arial"/>
                        </a:rPr>
                        <a:t> </a:t>
                      </a:r>
                      <a:r>
                        <a:rPr sz="1400" dirty="0">
                          <a:latin typeface="Arial"/>
                          <a:cs typeface="Arial"/>
                        </a:rPr>
                        <a:t>del</a:t>
                      </a:r>
                      <a:r>
                        <a:rPr sz="1400" spc="-35" dirty="0">
                          <a:latin typeface="Arial"/>
                          <a:cs typeface="Arial"/>
                        </a:rPr>
                        <a:t> </a:t>
                      </a:r>
                      <a:r>
                        <a:rPr sz="1400" dirty="0">
                          <a:latin typeface="Arial"/>
                          <a:cs typeface="Arial"/>
                        </a:rPr>
                        <a:t>valor</a:t>
                      </a:r>
                      <a:r>
                        <a:rPr sz="1400" spc="-10" dirty="0">
                          <a:latin typeface="Arial"/>
                          <a:cs typeface="Arial"/>
                        </a:rPr>
                        <a:t> </a:t>
                      </a:r>
                      <a:r>
                        <a:rPr sz="1400" dirty="0">
                          <a:latin typeface="Arial"/>
                          <a:cs typeface="Arial"/>
                        </a:rPr>
                        <a:t>diario</a:t>
                      </a:r>
                      <a:r>
                        <a:rPr sz="1400" spc="-45" dirty="0">
                          <a:latin typeface="Arial"/>
                          <a:cs typeface="Arial"/>
                        </a:rPr>
                        <a:t> </a:t>
                      </a:r>
                      <a:r>
                        <a:rPr sz="1400" spc="-25" dirty="0">
                          <a:latin typeface="Arial"/>
                          <a:cs typeface="Arial"/>
                        </a:rPr>
                        <a:t>de </a:t>
                      </a:r>
                      <a:r>
                        <a:rPr sz="1400" dirty="0">
                          <a:latin typeface="Arial"/>
                          <a:cs typeface="Arial"/>
                        </a:rPr>
                        <a:t>la</a:t>
                      </a:r>
                      <a:r>
                        <a:rPr sz="1400" spc="-15" dirty="0">
                          <a:latin typeface="Arial"/>
                          <a:cs typeface="Arial"/>
                        </a:rPr>
                        <a:t> </a:t>
                      </a:r>
                      <a:r>
                        <a:rPr sz="1400" spc="-25" dirty="0">
                          <a:latin typeface="Arial"/>
                          <a:cs typeface="Arial"/>
                        </a:rPr>
                        <a:t>UMA</a:t>
                      </a:r>
                      <a:endParaRPr sz="1400">
                        <a:latin typeface="Arial"/>
                        <a:cs typeface="Arial"/>
                      </a:endParaRPr>
                    </a:p>
                  </a:txBody>
                  <a:tcPr marL="0" marR="0" marT="4064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BEE3FF"/>
                    </a:solidFill>
                  </a:tcPr>
                </a:tc>
                <a:extLst>
                  <a:ext uri="{0D108BD9-81ED-4DB2-BD59-A6C34878D82A}">
                    <a16:rowId xmlns:a16="http://schemas.microsoft.com/office/drawing/2014/main" val="10001"/>
                  </a:ext>
                </a:extLst>
              </a:tr>
            </a:tbl>
          </a:graphicData>
        </a:graphic>
      </p:graphicFrame>
      <p:pic>
        <p:nvPicPr>
          <p:cNvPr id="4" name="object 4"/>
          <p:cNvPicPr/>
          <p:nvPr/>
        </p:nvPicPr>
        <p:blipFill>
          <a:blip r:embed="rId2" cstate="print"/>
          <a:stretch>
            <a:fillRect/>
          </a:stretch>
        </p:blipFill>
        <p:spPr>
          <a:xfrm>
            <a:off x="1783588" y="3151606"/>
            <a:ext cx="8867775" cy="2626855"/>
          </a:xfrm>
          <a:prstGeom prst="rect">
            <a:avLst/>
          </a:prstGeom>
        </p:spPr>
      </p:pic>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60</a:t>
            </a:fld>
            <a:endParaRPr kumimoji="0" sz="1200" b="1" i="0" u="none" strike="noStrike" kern="0" cap="none" spc="-25" normalizeH="0" baseline="0" noProof="0" dirty="0">
              <a:ln>
                <a:noFill/>
              </a:ln>
              <a:solidFill>
                <a:srgbClr val="001F5F"/>
              </a:solidFill>
              <a:effectLst/>
              <a:uLnTx/>
              <a:uFillTx/>
              <a:latin typeface="Arial"/>
              <a:cs typeface="Arial"/>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98628" rIns="0" bIns="0" rtlCol="0">
            <a:spAutoFit/>
          </a:bodyPr>
          <a:lstStyle/>
          <a:p>
            <a:pPr marL="12700">
              <a:lnSpc>
                <a:spcPts val="4250"/>
              </a:lnSpc>
              <a:spcBef>
                <a:spcPts val="100"/>
              </a:spcBef>
            </a:pPr>
            <a:r>
              <a:rPr dirty="0"/>
              <a:t>Integración</a:t>
            </a:r>
            <a:r>
              <a:rPr spc="-35" dirty="0"/>
              <a:t> </a:t>
            </a:r>
            <a:r>
              <a:rPr dirty="0"/>
              <a:t>del</a:t>
            </a:r>
            <a:r>
              <a:rPr spc="-25" dirty="0"/>
              <a:t> </a:t>
            </a:r>
            <a:r>
              <a:rPr dirty="0"/>
              <a:t>SBC:</a:t>
            </a:r>
            <a:r>
              <a:rPr spc="-30" dirty="0"/>
              <a:t> </a:t>
            </a:r>
            <a:r>
              <a:rPr spc="-10" dirty="0"/>
              <a:t>Despensa</a:t>
            </a:r>
          </a:p>
          <a:p>
            <a:pPr marL="12700">
              <a:lnSpc>
                <a:spcPts val="1850"/>
              </a:lnSpc>
            </a:pPr>
            <a:r>
              <a:rPr sz="1600" dirty="0"/>
              <a:t>Art.</a:t>
            </a:r>
            <a:r>
              <a:rPr sz="1600" spc="-5" dirty="0"/>
              <a:t> </a:t>
            </a:r>
            <a:r>
              <a:rPr sz="1600" dirty="0"/>
              <a:t>27</a:t>
            </a:r>
            <a:r>
              <a:rPr sz="1600" spc="-25" dirty="0"/>
              <a:t> LSS</a:t>
            </a:r>
            <a:endParaRPr sz="1600"/>
          </a:p>
        </p:txBody>
      </p:sp>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61</a:t>
            </a:fld>
            <a:endParaRPr kumimoji="0" sz="1200" b="1" i="0" u="none" strike="noStrike" kern="0" cap="none" spc="-25" normalizeH="0" baseline="0" noProof="0" dirty="0">
              <a:ln>
                <a:noFill/>
              </a:ln>
              <a:solidFill>
                <a:srgbClr val="001F5F"/>
              </a:solidFill>
              <a:effectLst/>
              <a:uLnTx/>
              <a:uFillTx/>
              <a:latin typeface="Arial"/>
              <a:cs typeface="Arial"/>
            </a:endParaRPr>
          </a:p>
        </p:txBody>
      </p:sp>
      <p:sp>
        <p:nvSpPr>
          <p:cNvPr id="3" name="object 3"/>
          <p:cNvSpPr txBox="1">
            <a:spLocks noGrp="1"/>
          </p:cNvSpPr>
          <p:nvPr>
            <p:ph type="body" idx="1"/>
          </p:nvPr>
        </p:nvSpPr>
        <p:spPr>
          <a:prstGeom prst="rect">
            <a:avLst/>
          </a:prstGeom>
        </p:spPr>
        <p:txBody>
          <a:bodyPr vert="horz" wrap="square" lIns="0" tIns="12700" rIns="0" bIns="0" rtlCol="0">
            <a:spAutoFit/>
          </a:bodyPr>
          <a:lstStyle/>
          <a:p>
            <a:pPr marL="12700" marR="6449060">
              <a:lnSpc>
                <a:spcPct val="100000"/>
              </a:lnSpc>
              <a:spcBef>
                <a:spcPts val="100"/>
              </a:spcBef>
            </a:pPr>
            <a:r>
              <a:rPr dirty="0"/>
              <a:t>Acuerdo</a:t>
            </a:r>
            <a:r>
              <a:rPr spc="-15" dirty="0"/>
              <a:t> </a:t>
            </a:r>
            <a:r>
              <a:rPr dirty="0"/>
              <a:t>número</a:t>
            </a:r>
            <a:r>
              <a:rPr spc="-50" dirty="0"/>
              <a:t> </a:t>
            </a:r>
            <a:r>
              <a:rPr spc="-10" dirty="0"/>
              <a:t>495/93 Despensa</a:t>
            </a:r>
          </a:p>
          <a:p>
            <a:pPr>
              <a:lnSpc>
                <a:spcPct val="100000"/>
              </a:lnSpc>
              <a:spcBef>
                <a:spcPts val="90"/>
              </a:spcBef>
            </a:pPr>
            <a:endParaRPr spc="-10" dirty="0"/>
          </a:p>
          <a:p>
            <a:pPr marL="12700" marR="5080" algn="just">
              <a:lnSpc>
                <a:spcPct val="100000"/>
              </a:lnSpc>
            </a:pPr>
            <a:r>
              <a:rPr b="0" dirty="0">
                <a:latin typeface="Arial"/>
                <a:cs typeface="Arial"/>
              </a:rPr>
              <a:t>I.-</a:t>
            </a:r>
            <a:r>
              <a:rPr b="0" spc="75" dirty="0">
                <a:latin typeface="Arial"/>
                <a:cs typeface="Arial"/>
              </a:rPr>
              <a:t> </a:t>
            </a:r>
            <a:r>
              <a:rPr b="0" dirty="0">
                <a:latin typeface="Arial"/>
                <a:cs typeface="Arial"/>
              </a:rPr>
              <a:t>Despensa.-</a:t>
            </a:r>
            <a:r>
              <a:rPr b="0" spc="75" dirty="0">
                <a:latin typeface="Arial"/>
                <a:cs typeface="Arial"/>
              </a:rPr>
              <a:t> </a:t>
            </a:r>
            <a:r>
              <a:rPr b="0" dirty="0">
                <a:latin typeface="Arial"/>
                <a:cs typeface="Arial"/>
              </a:rPr>
              <a:t>La</a:t>
            </a:r>
            <a:r>
              <a:rPr b="0" spc="70" dirty="0">
                <a:latin typeface="Arial"/>
                <a:cs typeface="Arial"/>
              </a:rPr>
              <a:t> </a:t>
            </a:r>
            <a:r>
              <a:rPr b="0" dirty="0">
                <a:latin typeface="Arial"/>
                <a:cs typeface="Arial"/>
              </a:rPr>
              <a:t>fracción</a:t>
            </a:r>
            <a:r>
              <a:rPr b="0" spc="75" dirty="0">
                <a:latin typeface="Arial"/>
                <a:cs typeface="Arial"/>
              </a:rPr>
              <a:t> </a:t>
            </a:r>
            <a:r>
              <a:rPr b="0" dirty="0">
                <a:latin typeface="Arial"/>
                <a:cs typeface="Arial"/>
              </a:rPr>
              <a:t>VI</a:t>
            </a:r>
            <a:r>
              <a:rPr b="0" spc="75" dirty="0">
                <a:latin typeface="Arial"/>
                <a:cs typeface="Arial"/>
              </a:rPr>
              <a:t> </a:t>
            </a:r>
            <a:r>
              <a:rPr b="0" dirty="0">
                <a:latin typeface="Arial"/>
                <a:cs typeface="Arial"/>
              </a:rPr>
              <a:t>del</a:t>
            </a:r>
            <a:r>
              <a:rPr b="0" spc="70" dirty="0">
                <a:latin typeface="Arial"/>
                <a:cs typeface="Arial"/>
              </a:rPr>
              <a:t> </a:t>
            </a:r>
            <a:r>
              <a:rPr b="0" dirty="0">
                <a:latin typeface="Arial"/>
                <a:cs typeface="Arial"/>
              </a:rPr>
              <a:t>artículo</a:t>
            </a:r>
            <a:r>
              <a:rPr b="0" spc="75" dirty="0">
                <a:latin typeface="Arial"/>
                <a:cs typeface="Arial"/>
              </a:rPr>
              <a:t> </a:t>
            </a:r>
            <a:r>
              <a:rPr b="0" dirty="0">
                <a:latin typeface="Arial"/>
                <a:cs typeface="Arial"/>
              </a:rPr>
              <a:t>32</a:t>
            </a:r>
            <a:r>
              <a:rPr b="0" spc="80" dirty="0">
                <a:latin typeface="Arial"/>
                <a:cs typeface="Arial"/>
              </a:rPr>
              <a:t> </a:t>
            </a:r>
            <a:r>
              <a:rPr b="0" dirty="0">
                <a:latin typeface="Arial"/>
                <a:cs typeface="Arial"/>
              </a:rPr>
              <a:t>determina</a:t>
            </a:r>
            <a:r>
              <a:rPr b="0" spc="75" dirty="0">
                <a:latin typeface="Arial"/>
                <a:cs typeface="Arial"/>
              </a:rPr>
              <a:t> </a:t>
            </a:r>
            <a:r>
              <a:rPr b="0" dirty="0">
                <a:latin typeface="Arial"/>
                <a:cs typeface="Arial"/>
              </a:rPr>
              <a:t>que</a:t>
            </a:r>
            <a:r>
              <a:rPr b="0" spc="80" dirty="0">
                <a:latin typeface="Arial"/>
                <a:cs typeface="Arial"/>
              </a:rPr>
              <a:t> </a:t>
            </a:r>
            <a:r>
              <a:rPr b="0" dirty="0">
                <a:latin typeface="Arial"/>
                <a:cs typeface="Arial"/>
              </a:rPr>
              <a:t>no</a:t>
            </a:r>
            <a:r>
              <a:rPr b="0" spc="70" dirty="0">
                <a:latin typeface="Arial"/>
                <a:cs typeface="Arial"/>
              </a:rPr>
              <a:t> </a:t>
            </a:r>
            <a:r>
              <a:rPr b="0" dirty="0">
                <a:latin typeface="Arial"/>
                <a:cs typeface="Arial"/>
              </a:rPr>
              <a:t>integra</a:t>
            </a:r>
            <a:r>
              <a:rPr b="0" spc="75" dirty="0">
                <a:latin typeface="Arial"/>
                <a:cs typeface="Arial"/>
              </a:rPr>
              <a:t> </a:t>
            </a:r>
            <a:r>
              <a:rPr b="0" dirty="0">
                <a:latin typeface="Arial"/>
                <a:cs typeface="Arial"/>
              </a:rPr>
              <a:t>el</a:t>
            </a:r>
            <a:r>
              <a:rPr b="0" spc="70" dirty="0">
                <a:latin typeface="Arial"/>
                <a:cs typeface="Arial"/>
              </a:rPr>
              <a:t> </a:t>
            </a:r>
            <a:r>
              <a:rPr b="0" dirty="0">
                <a:latin typeface="Arial"/>
                <a:cs typeface="Arial"/>
              </a:rPr>
              <a:t>salario</a:t>
            </a:r>
            <a:r>
              <a:rPr b="0" spc="80" dirty="0">
                <a:latin typeface="Arial"/>
                <a:cs typeface="Arial"/>
              </a:rPr>
              <a:t> </a:t>
            </a:r>
            <a:r>
              <a:rPr b="0" dirty="0">
                <a:latin typeface="Arial"/>
                <a:cs typeface="Arial"/>
              </a:rPr>
              <a:t>base</a:t>
            </a:r>
            <a:r>
              <a:rPr b="0" spc="65" dirty="0">
                <a:latin typeface="Arial"/>
                <a:cs typeface="Arial"/>
              </a:rPr>
              <a:t> </a:t>
            </a:r>
            <a:r>
              <a:rPr b="0" spc="-25" dirty="0">
                <a:latin typeface="Arial"/>
                <a:cs typeface="Arial"/>
              </a:rPr>
              <a:t>de </a:t>
            </a:r>
            <a:r>
              <a:rPr b="0" dirty="0">
                <a:latin typeface="Arial"/>
                <a:cs typeface="Arial"/>
              </a:rPr>
              <a:t>cotización,</a:t>
            </a:r>
            <a:r>
              <a:rPr b="0" spc="15" dirty="0">
                <a:latin typeface="Arial"/>
                <a:cs typeface="Arial"/>
              </a:rPr>
              <a:t> </a:t>
            </a:r>
            <a:r>
              <a:rPr b="0" dirty="0">
                <a:latin typeface="Arial"/>
                <a:cs typeface="Arial"/>
              </a:rPr>
              <a:t>la</a:t>
            </a:r>
            <a:r>
              <a:rPr b="0" spc="30" dirty="0">
                <a:latin typeface="Arial"/>
                <a:cs typeface="Arial"/>
              </a:rPr>
              <a:t> </a:t>
            </a:r>
            <a:r>
              <a:rPr b="0" dirty="0">
                <a:latin typeface="Arial"/>
                <a:cs typeface="Arial"/>
              </a:rPr>
              <a:t>despensa</a:t>
            </a:r>
            <a:r>
              <a:rPr b="0" spc="30" dirty="0">
                <a:latin typeface="Arial"/>
                <a:cs typeface="Arial"/>
              </a:rPr>
              <a:t> </a:t>
            </a:r>
            <a:r>
              <a:rPr b="0" dirty="0">
                <a:latin typeface="Arial"/>
                <a:cs typeface="Arial"/>
              </a:rPr>
              <a:t>en</a:t>
            </a:r>
            <a:r>
              <a:rPr b="0" spc="40" dirty="0">
                <a:latin typeface="Arial"/>
                <a:cs typeface="Arial"/>
              </a:rPr>
              <a:t> </a:t>
            </a:r>
            <a:r>
              <a:rPr b="0" dirty="0">
                <a:latin typeface="Arial"/>
                <a:cs typeface="Arial"/>
              </a:rPr>
              <a:t>especie</a:t>
            </a:r>
            <a:r>
              <a:rPr b="0" spc="40" dirty="0">
                <a:latin typeface="Arial"/>
                <a:cs typeface="Arial"/>
              </a:rPr>
              <a:t> </a:t>
            </a:r>
            <a:r>
              <a:rPr b="0" dirty="0">
                <a:latin typeface="Arial"/>
                <a:cs typeface="Arial"/>
              </a:rPr>
              <a:t>o</a:t>
            </a:r>
            <a:r>
              <a:rPr b="0" spc="30" dirty="0">
                <a:latin typeface="Arial"/>
                <a:cs typeface="Arial"/>
              </a:rPr>
              <a:t> </a:t>
            </a:r>
            <a:r>
              <a:rPr b="0" dirty="0">
                <a:latin typeface="Arial"/>
                <a:cs typeface="Arial"/>
              </a:rPr>
              <a:t>en</a:t>
            </a:r>
            <a:r>
              <a:rPr b="0" spc="40" dirty="0">
                <a:latin typeface="Arial"/>
                <a:cs typeface="Arial"/>
              </a:rPr>
              <a:t> </a:t>
            </a:r>
            <a:r>
              <a:rPr b="0" dirty="0">
                <a:latin typeface="Arial"/>
                <a:cs typeface="Arial"/>
              </a:rPr>
              <a:t>dinero,</a:t>
            </a:r>
            <a:r>
              <a:rPr b="0" spc="40" dirty="0">
                <a:latin typeface="Arial"/>
                <a:cs typeface="Arial"/>
              </a:rPr>
              <a:t> </a:t>
            </a:r>
            <a:r>
              <a:rPr b="0" dirty="0">
                <a:latin typeface="Arial"/>
                <a:cs typeface="Arial"/>
              </a:rPr>
              <a:t>hasta</a:t>
            </a:r>
            <a:r>
              <a:rPr b="0" spc="35" dirty="0">
                <a:latin typeface="Arial"/>
                <a:cs typeface="Arial"/>
              </a:rPr>
              <a:t> </a:t>
            </a:r>
            <a:r>
              <a:rPr b="0" dirty="0">
                <a:latin typeface="Arial"/>
                <a:cs typeface="Arial"/>
              </a:rPr>
              <a:t>el</a:t>
            </a:r>
            <a:r>
              <a:rPr b="0" spc="30" dirty="0">
                <a:latin typeface="Arial"/>
                <a:cs typeface="Arial"/>
              </a:rPr>
              <a:t> </a:t>
            </a:r>
            <a:r>
              <a:rPr b="0" dirty="0">
                <a:latin typeface="Arial"/>
                <a:cs typeface="Arial"/>
              </a:rPr>
              <a:t>40%</a:t>
            </a:r>
            <a:r>
              <a:rPr b="0" spc="35" dirty="0">
                <a:latin typeface="Arial"/>
                <a:cs typeface="Arial"/>
              </a:rPr>
              <a:t> </a:t>
            </a:r>
            <a:r>
              <a:rPr b="0" dirty="0">
                <a:latin typeface="Arial"/>
                <a:cs typeface="Arial"/>
              </a:rPr>
              <a:t>del</a:t>
            </a:r>
            <a:r>
              <a:rPr b="0" spc="30" dirty="0">
                <a:latin typeface="Arial"/>
                <a:cs typeface="Arial"/>
              </a:rPr>
              <a:t> </a:t>
            </a:r>
            <a:r>
              <a:rPr b="0" dirty="0">
                <a:latin typeface="Arial"/>
                <a:cs typeface="Arial"/>
              </a:rPr>
              <a:t>salario</a:t>
            </a:r>
            <a:r>
              <a:rPr b="0" spc="40" dirty="0">
                <a:latin typeface="Arial"/>
                <a:cs typeface="Arial"/>
              </a:rPr>
              <a:t> </a:t>
            </a:r>
            <a:r>
              <a:rPr b="0" dirty="0">
                <a:latin typeface="Arial"/>
                <a:cs typeface="Arial"/>
              </a:rPr>
              <a:t>mínimo</a:t>
            </a:r>
            <a:r>
              <a:rPr b="0" spc="30" dirty="0">
                <a:latin typeface="Arial"/>
                <a:cs typeface="Arial"/>
              </a:rPr>
              <a:t> </a:t>
            </a:r>
            <a:r>
              <a:rPr b="0" spc="-10" dirty="0">
                <a:latin typeface="Arial"/>
                <a:cs typeface="Arial"/>
              </a:rPr>
              <a:t>general </a:t>
            </a:r>
            <a:r>
              <a:rPr b="0" dirty="0">
                <a:latin typeface="Arial"/>
                <a:cs typeface="Arial"/>
              </a:rPr>
              <a:t>diario</a:t>
            </a:r>
            <a:r>
              <a:rPr b="0" spc="80" dirty="0">
                <a:latin typeface="Arial"/>
                <a:cs typeface="Arial"/>
              </a:rPr>
              <a:t> </a:t>
            </a:r>
            <a:r>
              <a:rPr b="0" dirty="0">
                <a:latin typeface="Arial"/>
                <a:cs typeface="Arial"/>
              </a:rPr>
              <a:t>vigente</a:t>
            </a:r>
            <a:r>
              <a:rPr b="0" spc="100" dirty="0">
                <a:latin typeface="Arial"/>
                <a:cs typeface="Arial"/>
              </a:rPr>
              <a:t> </a:t>
            </a:r>
            <a:r>
              <a:rPr b="0" dirty="0">
                <a:latin typeface="Arial"/>
                <a:cs typeface="Arial"/>
              </a:rPr>
              <a:t>en</a:t>
            </a:r>
            <a:r>
              <a:rPr b="0" spc="85" dirty="0">
                <a:latin typeface="Arial"/>
                <a:cs typeface="Arial"/>
              </a:rPr>
              <a:t> </a:t>
            </a:r>
            <a:r>
              <a:rPr b="0" dirty="0">
                <a:latin typeface="Arial"/>
                <a:cs typeface="Arial"/>
              </a:rPr>
              <a:t>el</a:t>
            </a:r>
            <a:r>
              <a:rPr b="0" spc="85" dirty="0">
                <a:latin typeface="Arial"/>
                <a:cs typeface="Arial"/>
              </a:rPr>
              <a:t> </a:t>
            </a:r>
            <a:r>
              <a:rPr b="0" dirty="0">
                <a:latin typeface="Arial"/>
                <a:cs typeface="Arial"/>
              </a:rPr>
              <a:t>Distrito</a:t>
            </a:r>
            <a:r>
              <a:rPr b="0" spc="90" dirty="0">
                <a:latin typeface="Arial"/>
                <a:cs typeface="Arial"/>
              </a:rPr>
              <a:t> </a:t>
            </a:r>
            <a:r>
              <a:rPr b="0" dirty="0">
                <a:latin typeface="Arial"/>
                <a:cs typeface="Arial"/>
              </a:rPr>
              <a:t>Federal.</a:t>
            </a:r>
            <a:r>
              <a:rPr b="0" spc="95" dirty="0">
                <a:latin typeface="Arial"/>
                <a:cs typeface="Arial"/>
              </a:rPr>
              <a:t> </a:t>
            </a:r>
            <a:r>
              <a:rPr b="0" dirty="0">
                <a:latin typeface="Arial"/>
                <a:cs typeface="Arial"/>
              </a:rPr>
              <a:t>Cuando</a:t>
            </a:r>
            <a:r>
              <a:rPr b="0" spc="90" dirty="0">
                <a:latin typeface="Arial"/>
                <a:cs typeface="Arial"/>
              </a:rPr>
              <a:t> </a:t>
            </a:r>
            <a:r>
              <a:rPr b="0" dirty="0">
                <a:latin typeface="Arial"/>
                <a:cs typeface="Arial"/>
              </a:rPr>
              <a:t>este</a:t>
            </a:r>
            <a:r>
              <a:rPr b="0" spc="85" dirty="0">
                <a:latin typeface="Arial"/>
                <a:cs typeface="Arial"/>
              </a:rPr>
              <a:t> </a:t>
            </a:r>
            <a:r>
              <a:rPr b="0" dirty="0">
                <a:latin typeface="Arial"/>
                <a:cs typeface="Arial"/>
              </a:rPr>
              <a:t>concepto</a:t>
            </a:r>
            <a:r>
              <a:rPr b="0" spc="85" dirty="0">
                <a:latin typeface="Arial"/>
                <a:cs typeface="Arial"/>
              </a:rPr>
              <a:t> </a:t>
            </a:r>
            <a:r>
              <a:rPr b="0" dirty="0">
                <a:latin typeface="Arial"/>
                <a:cs typeface="Arial"/>
              </a:rPr>
              <a:t>se</a:t>
            </a:r>
            <a:r>
              <a:rPr b="0" spc="90" dirty="0">
                <a:latin typeface="Arial"/>
                <a:cs typeface="Arial"/>
              </a:rPr>
              <a:t> </a:t>
            </a:r>
            <a:r>
              <a:rPr b="0" dirty="0">
                <a:latin typeface="Arial"/>
                <a:cs typeface="Arial"/>
              </a:rPr>
              <a:t>otorgue</a:t>
            </a:r>
            <a:r>
              <a:rPr b="0" spc="90" dirty="0">
                <a:latin typeface="Arial"/>
                <a:cs typeface="Arial"/>
              </a:rPr>
              <a:t> </a:t>
            </a:r>
            <a:r>
              <a:rPr b="0" dirty="0">
                <a:latin typeface="Arial"/>
                <a:cs typeface="Arial"/>
              </a:rPr>
              <a:t>en</a:t>
            </a:r>
            <a:r>
              <a:rPr b="0" spc="85" dirty="0">
                <a:latin typeface="Arial"/>
                <a:cs typeface="Arial"/>
              </a:rPr>
              <a:t> </a:t>
            </a:r>
            <a:r>
              <a:rPr b="0" dirty="0">
                <a:latin typeface="Arial"/>
                <a:cs typeface="Arial"/>
              </a:rPr>
              <a:t>un</a:t>
            </a:r>
            <a:r>
              <a:rPr b="0" spc="85" dirty="0">
                <a:latin typeface="Arial"/>
                <a:cs typeface="Arial"/>
              </a:rPr>
              <a:t> </a:t>
            </a:r>
            <a:r>
              <a:rPr b="0" spc="-10" dirty="0">
                <a:latin typeface="Arial"/>
                <a:cs typeface="Arial"/>
              </a:rPr>
              <a:t>porcentaje </a:t>
            </a:r>
            <a:r>
              <a:rPr b="0" dirty="0">
                <a:latin typeface="Arial"/>
                <a:cs typeface="Arial"/>
              </a:rPr>
              <a:t>superior</a:t>
            </a:r>
            <a:r>
              <a:rPr b="0" spc="290" dirty="0">
                <a:latin typeface="Arial"/>
                <a:cs typeface="Arial"/>
              </a:rPr>
              <a:t> </a:t>
            </a:r>
            <a:r>
              <a:rPr b="0" dirty="0">
                <a:latin typeface="Arial"/>
                <a:cs typeface="Arial"/>
              </a:rPr>
              <a:t>al</a:t>
            </a:r>
            <a:r>
              <a:rPr b="0" spc="315" dirty="0">
                <a:latin typeface="Arial"/>
                <a:cs typeface="Arial"/>
              </a:rPr>
              <a:t> </a:t>
            </a:r>
            <a:r>
              <a:rPr b="0" dirty="0">
                <a:latin typeface="Arial"/>
                <a:cs typeface="Arial"/>
              </a:rPr>
              <a:t>señalado</a:t>
            </a:r>
            <a:r>
              <a:rPr b="0" spc="305" dirty="0">
                <a:latin typeface="Arial"/>
                <a:cs typeface="Arial"/>
              </a:rPr>
              <a:t> </a:t>
            </a:r>
            <a:r>
              <a:rPr b="0" dirty="0">
                <a:latin typeface="Arial"/>
                <a:cs typeface="Arial"/>
              </a:rPr>
              <a:t>en</a:t>
            </a:r>
            <a:r>
              <a:rPr b="0" spc="315" dirty="0">
                <a:latin typeface="Arial"/>
                <a:cs typeface="Arial"/>
              </a:rPr>
              <a:t> </a:t>
            </a:r>
            <a:r>
              <a:rPr b="0" dirty="0">
                <a:latin typeface="Arial"/>
                <a:cs typeface="Arial"/>
              </a:rPr>
              <a:t>el</a:t>
            </a:r>
            <a:r>
              <a:rPr b="0" spc="310" dirty="0">
                <a:latin typeface="Arial"/>
                <a:cs typeface="Arial"/>
              </a:rPr>
              <a:t> </a:t>
            </a:r>
            <a:r>
              <a:rPr b="0" dirty="0">
                <a:latin typeface="Arial"/>
                <a:cs typeface="Arial"/>
              </a:rPr>
              <a:t>precepto</a:t>
            </a:r>
            <a:r>
              <a:rPr b="0" spc="315" dirty="0">
                <a:latin typeface="Arial"/>
                <a:cs typeface="Arial"/>
              </a:rPr>
              <a:t> </a:t>
            </a:r>
            <a:r>
              <a:rPr b="0" dirty="0">
                <a:latin typeface="Arial"/>
                <a:cs typeface="Arial"/>
              </a:rPr>
              <a:t>citado,</a:t>
            </a:r>
            <a:r>
              <a:rPr b="0" spc="315" dirty="0">
                <a:latin typeface="Arial"/>
                <a:cs typeface="Arial"/>
              </a:rPr>
              <a:t> </a:t>
            </a:r>
            <a:r>
              <a:rPr b="0" dirty="0">
                <a:latin typeface="Arial"/>
                <a:cs typeface="Arial"/>
              </a:rPr>
              <a:t>el</a:t>
            </a:r>
            <a:r>
              <a:rPr b="0" spc="315" dirty="0">
                <a:latin typeface="Arial"/>
                <a:cs typeface="Arial"/>
              </a:rPr>
              <a:t> </a:t>
            </a:r>
            <a:r>
              <a:rPr b="0" dirty="0">
                <a:latin typeface="Arial"/>
                <a:cs typeface="Arial"/>
              </a:rPr>
              <a:t>excedente</a:t>
            </a:r>
            <a:r>
              <a:rPr b="0" spc="310" dirty="0">
                <a:latin typeface="Arial"/>
                <a:cs typeface="Arial"/>
              </a:rPr>
              <a:t> </a:t>
            </a:r>
            <a:r>
              <a:rPr b="0" dirty="0">
                <a:latin typeface="Arial"/>
                <a:cs typeface="Arial"/>
              </a:rPr>
              <a:t>integrará</a:t>
            </a:r>
            <a:r>
              <a:rPr b="0" spc="310" dirty="0">
                <a:latin typeface="Arial"/>
                <a:cs typeface="Arial"/>
              </a:rPr>
              <a:t> </a:t>
            </a:r>
            <a:r>
              <a:rPr b="0" dirty="0">
                <a:latin typeface="Arial"/>
                <a:cs typeface="Arial"/>
              </a:rPr>
              <a:t>el</a:t>
            </a:r>
            <a:r>
              <a:rPr b="0" spc="320" dirty="0">
                <a:latin typeface="Arial"/>
                <a:cs typeface="Arial"/>
              </a:rPr>
              <a:t> </a:t>
            </a:r>
            <a:r>
              <a:rPr b="0" dirty="0">
                <a:latin typeface="Arial"/>
                <a:cs typeface="Arial"/>
              </a:rPr>
              <a:t>salario</a:t>
            </a:r>
            <a:r>
              <a:rPr b="0" spc="320" dirty="0">
                <a:latin typeface="Arial"/>
                <a:cs typeface="Arial"/>
              </a:rPr>
              <a:t> </a:t>
            </a:r>
            <a:r>
              <a:rPr b="0" dirty="0">
                <a:latin typeface="Arial"/>
                <a:cs typeface="Arial"/>
              </a:rPr>
              <a:t>base</a:t>
            </a:r>
            <a:r>
              <a:rPr b="0" spc="310" dirty="0">
                <a:latin typeface="Arial"/>
                <a:cs typeface="Arial"/>
              </a:rPr>
              <a:t> </a:t>
            </a:r>
            <a:r>
              <a:rPr b="0" spc="-25" dirty="0">
                <a:latin typeface="Arial"/>
                <a:cs typeface="Arial"/>
              </a:rPr>
              <a:t>de </a:t>
            </a:r>
            <a:r>
              <a:rPr b="0" dirty="0">
                <a:latin typeface="Arial"/>
                <a:cs typeface="Arial"/>
              </a:rPr>
              <a:t>cotización.</a:t>
            </a:r>
            <a:r>
              <a:rPr b="0" spc="45" dirty="0">
                <a:latin typeface="Arial"/>
                <a:cs typeface="Arial"/>
              </a:rPr>
              <a:t> </a:t>
            </a:r>
            <a:r>
              <a:rPr b="0" spc="-20" dirty="0">
                <a:latin typeface="Arial"/>
                <a:cs typeface="Arial"/>
              </a:rPr>
              <a:t>También</a:t>
            </a:r>
            <a:r>
              <a:rPr b="0" spc="30" dirty="0">
                <a:latin typeface="Arial"/>
                <a:cs typeface="Arial"/>
              </a:rPr>
              <a:t> </a:t>
            </a:r>
            <a:r>
              <a:rPr b="0" dirty="0">
                <a:latin typeface="Arial"/>
                <a:cs typeface="Arial"/>
              </a:rPr>
              <a:t>se</a:t>
            </a:r>
            <a:r>
              <a:rPr b="0" spc="45" dirty="0">
                <a:latin typeface="Arial"/>
                <a:cs typeface="Arial"/>
              </a:rPr>
              <a:t> </a:t>
            </a:r>
            <a:r>
              <a:rPr b="0" dirty="0">
                <a:latin typeface="Arial"/>
                <a:cs typeface="Arial"/>
              </a:rPr>
              <a:t>consideran</a:t>
            </a:r>
            <a:r>
              <a:rPr b="0" spc="20" dirty="0">
                <a:latin typeface="Arial"/>
                <a:cs typeface="Arial"/>
              </a:rPr>
              <a:t> </a:t>
            </a:r>
            <a:r>
              <a:rPr b="0" dirty="0">
                <a:latin typeface="Arial"/>
                <a:cs typeface="Arial"/>
              </a:rPr>
              <a:t>como</a:t>
            </a:r>
            <a:r>
              <a:rPr b="0" spc="40" dirty="0">
                <a:latin typeface="Arial"/>
                <a:cs typeface="Arial"/>
              </a:rPr>
              <a:t> </a:t>
            </a:r>
            <a:r>
              <a:rPr b="0" dirty="0">
                <a:latin typeface="Arial"/>
                <a:cs typeface="Arial"/>
              </a:rPr>
              <a:t>despensa</a:t>
            </a:r>
            <a:r>
              <a:rPr b="0" spc="35" dirty="0">
                <a:latin typeface="Arial"/>
                <a:cs typeface="Arial"/>
              </a:rPr>
              <a:t> </a:t>
            </a:r>
            <a:r>
              <a:rPr b="0" dirty="0">
                <a:latin typeface="Arial"/>
                <a:cs typeface="Arial"/>
              </a:rPr>
              <a:t>los</a:t>
            </a:r>
            <a:r>
              <a:rPr b="0" spc="45" dirty="0">
                <a:latin typeface="Arial"/>
                <a:cs typeface="Arial"/>
              </a:rPr>
              <a:t> </a:t>
            </a:r>
            <a:r>
              <a:rPr b="0" dirty="0">
                <a:latin typeface="Arial"/>
                <a:cs typeface="Arial"/>
              </a:rPr>
              <a:t>vales</a:t>
            </a:r>
            <a:r>
              <a:rPr b="0" spc="45" dirty="0">
                <a:latin typeface="Arial"/>
                <a:cs typeface="Arial"/>
              </a:rPr>
              <a:t> </a:t>
            </a:r>
            <a:r>
              <a:rPr b="0" dirty="0">
                <a:latin typeface="Arial"/>
                <a:cs typeface="Arial"/>
              </a:rPr>
              <a:t>destinados</a:t>
            </a:r>
            <a:r>
              <a:rPr b="0" spc="45" dirty="0">
                <a:latin typeface="Arial"/>
                <a:cs typeface="Arial"/>
              </a:rPr>
              <a:t> </a:t>
            </a:r>
            <a:r>
              <a:rPr b="0" dirty="0">
                <a:latin typeface="Arial"/>
                <a:cs typeface="Arial"/>
              </a:rPr>
              <a:t>para</a:t>
            </a:r>
            <a:r>
              <a:rPr b="0" spc="45" dirty="0">
                <a:latin typeface="Arial"/>
                <a:cs typeface="Arial"/>
              </a:rPr>
              <a:t> </a:t>
            </a:r>
            <a:r>
              <a:rPr b="0" dirty="0">
                <a:latin typeface="Arial"/>
                <a:cs typeface="Arial"/>
              </a:rPr>
              <a:t>tal</a:t>
            </a:r>
            <a:r>
              <a:rPr b="0" spc="40" dirty="0">
                <a:latin typeface="Arial"/>
                <a:cs typeface="Arial"/>
              </a:rPr>
              <a:t> </a:t>
            </a:r>
            <a:r>
              <a:rPr b="0" dirty="0">
                <a:latin typeface="Arial"/>
                <a:cs typeface="Arial"/>
              </a:rPr>
              <a:t>fin,</a:t>
            </a:r>
            <a:r>
              <a:rPr b="0" spc="40" dirty="0">
                <a:latin typeface="Arial"/>
                <a:cs typeface="Arial"/>
              </a:rPr>
              <a:t> </a:t>
            </a:r>
            <a:r>
              <a:rPr b="0" spc="-25" dirty="0">
                <a:latin typeface="Arial"/>
                <a:cs typeface="Arial"/>
              </a:rPr>
              <a:t>que </a:t>
            </a:r>
            <a:r>
              <a:rPr b="0" dirty="0">
                <a:latin typeface="Arial"/>
                <a:cs typeface="Arial"/>
              </a:rPr>
              <a:t>algunas</a:t>
            </a:r>
            <a:r>
              <a:rPr b="0" spc="-25" dirty="0">
                <a:latin typeface="Arial"/>
                <a:cs typeface="Arial"/>
              </a:rPr>
              <a:t> </a:t>
            </a:r>
            <a:r>
              <a:rPr b="0" dirty="0">
                <a:latin typeface="Arial"/>
                <a:cs typeface="Arial"/>
              </a:rPr>
              <a:t>empresas</a:t>
            </a:r>
            <a:r>
              <a:rPr b="0" spc="-10" dirty="0">
                <a:latin typeface="Arial"/>
                <a:cs typeface="Arial"/>
              </a:rPr>
              <a:t> </a:t>
            </a:r>
            <a:r>
              <a:rPr b="0" dirty="0">
                <a:latin typeface="Arial"/>
                <a:cs typeface="Arial"/>
              </a:rPr>
              <a:t>entregan</a:t>
            </a:r>
            <a:r>
              <a:rPr b="0" spc="-20" dirty="0">
                <a:latin typeface="Arial"/>
                <a:cs typeface="Arial"/>
              </a:rPr>
              <a:t> </a:t>
            </a:r>
            <a:r>
              <a:rPr b="0" dirty="0">
                <a:latin typeface="Arial"/>
                <a:cs typeface="Arial"/>
              </a:rPr>
              <a:t>a</a:t>
            </a:r>
            <a:r>
              <a:rPr b="0" spc="-30" dirty="0">
                <a:latin typeface="Arial"/>
                <a:cs typeface="Arial"/>
              </a:rPr>
              <a:t> </a:t>
            </a:r>
            <a:r>
              <a:rPr b="0" dirty="0">
                <a:latin typeface="Arial"/>
                <a:cs typeface="Arial"/>
              </a:rPr>
              <a:t>sus</a:t>
            </a:r>
            <a:r>
              <a:rPr b="0" spc="-25" dirty="0">
                <a:latin typeface="Arial"/>
                <a:cs typeface="Arial"/>
              </a:rPr>
              <a:t> </a:t>
            </a:r>
            <a:r>
              <a:rPr b="0" spc="-10" dirty="0">
                <a:latin typeface="Arial"/>
                <a:cs typeface="Arial"/>
              </a:rPr>
              <a:t>trabajadores.</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46507" rIns="0" bIns="0" rtlCol="0">
            <a:spAutoFit/>
          </a:bodyPr>
          <a:lstStyle/>
          <a:p>
            <a:pPr marL="12700">
              <a:lnSpc>
                <a:spcPts val="3779"/>
              </a:lnSpc>
              <a:spcBef>
                <a:spcPts val="105"/>
              </a:spcBef>
            </a:pPr>
            <a:r>
              <a:rPr sz="3200" dirty="0"/>
              <a:t>Integración</a:t>
            </a:r>
            <a:r>
              <a:rPr sz="3200" spc="-60" dirty="0"/>
              <a:t> </a:t>
            </a:r>
            <a:r>
              <a:rPr sz="3200" dirty="0"/>
              <a:t>del</a:t>
            </a:r>
            <a:r>
              <a:rPr sz="3200" spc="-25" dirty="0"/>
              <a:t> </a:t>
            </a:r>
            <a:r>
              <a:rPr sz="3200" dirty="0"/>
              <a:t>SBC:</a:t>
            </a:r>
            <a:r>
              <a:rPr sz="3200" spc="-215" dirty="0"/>
              <a:t> </a:t>
            </a:r>
            <a:r>
              <a:rPr sz="3200" dirty="0"/>
              <a:t>Asistencia</a:t>
            </a:r>
            <a:r>
              <a:rPr sz="3200" spc="-55" dirty="0"/>
              <a:t> </a:t>
            </a:r>
            <a:r>
              <a:rPr sz="3200" dirty="0"/>
              <a:t>y</a:t>
            </a:r>
            <a:r>
              <a:rPr sz="3200" spc="-25" dirty="0"/>
              <a:t> </a:t>
            </a:r>
            <a:r>
              <a:rPr sz="3200" spc="-10" dirty="0"/>
              <a:t>puntualidad</a:t>
            </a:r>
            <a:endParaRPr sz="3200"/>
          </a:p>
          <a:p>
            <a:pPr marL="12700">
              <a:lnSpc>
                <a:spcPts val="1620"/>
              </a:lnSpc>
            </a:pPr>
            <a:r>
              <a:rPr sz="1400" dirty="0"/>
              <a:t>Art.</a:t>
            </a:r>
            <a:r>
              <a:rPr sz="1400" spc="-25" dirty="0"/>
              <a:t> </a:t>
            </a:r>
            <a:r>
              <a:rPr sz="1400" dirty="0"/>
              <a:t>27</a:t>
            </a:r>
            <a:r>
              <a:rPr sz="1400" spc="-20" dirty="0"/>
              <a:t> </a:t>
            </a:r>
            <a:r>
              <a:rPr sz="1400" spc="-25" dirty="0"/>
              <a:t>LSS</a:t>
            </a:r>
            <a:endParaRPr sz="1400"/>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62</a:t>
            </a:fld>
            <a:endParaRPr kumimoji="0" sz="1200" b="1" i="0" u="none" strike="noStrike" kern="0" cap="none" spc="-25" normalizeH="0" baseline="0" noProof="0" dirty="0">
              <a:ln>
                <a:noFill/>
              </a:ln>
              <a:solidFill>
                <a:srgbClr val="001F5F"/>
              </a:solidFill>
              <a:effectLst/>
              <a:uLnTx/>
              <a:uFillTx/>
              <a:latin typeface="Arial"/>
              <a:cs typeface="Arial"/>
            </a:endParaRPr>
          </a:p>
        </p:txBody>
      </p:sp>
      <p:graphicFrame>
        <p:nvGraphicFramePr>
          <p:cNvPr id="3" name="object 3"/>
          <p:cNvGraphicFramePr>
            <a:graphicFrameLocks noGrp="1"/>
          </p:cNvGraphicFramePr>
          <p:nvPr/>
        </p:nvGraphicFramePr>
        <p:xfrm>
          <a:off x="1762886" y="1723898"/>
          <a:ext cx="8896350" cy="1101725"/>
        </p:xfrm>
        <a:graphic>
          <a:graphicData uri="http://schemas.openxmlformats.org/drawingml/2006/table">
            <a:tbl>
              <a:tblPr firstRow="1" bandRow="1">
                <a:tableStyleId>{2D5ABB26-0587-4C30-8999-92F81FD0307C}</a:tableStyleId>
              </a:tblPr>
              <a:tblGrid>
                <a:gridCol w="2965450">
                  <a:extLst>
                    <a:ext uri="{9D8B030D-6E8A-4147-A177-3AD203B41FA5}">
                      <a16:colId xmlns:a16="http://schemas.microsoft.com/office/drawing/2014/main" val="20000"/>
                    </a:ext>
                  </a:extLst>
                </a:gridCol>
                <a:gridCol w="2965450">
                  <a:extLst>
                    <a:ext uri="{9D8B030D-6E8A-4147-A177-3AD203B41FA5}">
                      <a16:colId xmlns:a16="http://schemas.microsoft.com/office/drawing/2014/main" val="20001"/>
                    </a:ext>
                  </a:extLst>
                </a:gridCol>
                <a:gridCol w="2965450">
                  <a:extLst>
                    <a:ext uri="{9D8B030D-6E8A-4147-A177-3AD203B41FA5}">
                      <a16:colId xmlns:a16="http://schemas.microsoft.com/office/drawing/2014/main" val="20002"/>
                    </a:ext>
                  </a:extLst>
                </a:gridCol>
              </a:tblGrid>
              <a:tr h="370205">
                <a:tc>
                  <a:txBody>
                    <a:bodyPr/>
                    <a:lstStyle/>
                    <a:p>
                      <a:pPr marL="1270" algn="ctr">
                        <a:lnSpc>
                          <a:spcPct val="100000"/>
                        </a:lnSpc>
                        <a:spcBef>
                          <a:spcPts val="315"/>
                        </a:spcBef>
                      </a:pPr>
                      <a:r>
                        <a:rPr sz="1400" b="1" spc="-10" dirty="0">
                          <a:solidFill>
                            <a:srgbClr val="FFFFFF"/>
                          </a:solidFill>
                          <a:latin typeface="Arial"/>
                          <a:cs typeface="Arial"/>
                        </a:rPr>
                        <a:t>Concepto</a:t>
                      </a:r>
                      <a:endParaRPr sz="14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L="833119">
                        <a:lnSpc>
                          <a:spcPct val="100000"/>
                        </a:lnSpc>
                        <a:spcBef>
                          <a:spcPts val="315"/>
                        </a:spcBef>
                      </a:pPr>
                      <a:r>
                        <a:rPr sz="1400" b="1" dirty="0">
                          <a:solidFill>
                            <a:srgbClr val="FFFFFF"/>
                          </a:solidFill>
                          <a:latin typeface="Arial"/>
                          <a:cs typeface="Arial"/>
                        </a:rPr>
                        <a:t>No</a:t>
                      </a:r>
                      <a:r>
                        <a:rPr sz="1400" b="1" spc="-30" dirty="0">
                          <a:solidFill>
                            <a:srgbClr val="FFFFFF"/>
                          </a:solidFill>
                          <a:latin typeface="Arial"/>
                          <a:cs typeface="Arial"/>
                        </a:rPr>
                        <a:t> </a:t>
                      </a:r>
                      <a:r>
                        <a:rPr sz="1400" b="1" dirty="0">
                          <a:solidFill>
                            <a:srgbClr val="FFFFFF"/>
                          </a:solidFill>
                          <a:latin typeface="Arial"/>
                          <a:cs typeface="Arial"/>
                        </a:rPr>
                        <a:t>integra</a:t>
                      </a:r>
                      <a:r>
                        <a:rPr sz="1400" b="1" spc="-50" dirty="0">
                          <a:solidFill>
                            <a:srgbClr val="FFFFFF"/>
                          </a:solidFill>
                          <a:latin typeface="Arial"/>
                          <a:cs typeface="Arial"/>
                        </a:rPr>
                        <a:t> </a:t>
                      </a:r>
                      <a:r>
                        <a:rPr sz="1400" b="1" spc="-25" dirty="0">
                          <a:solidFill>
                            <a:srgbClr val="FFFFFF"/>
                          </a:solidFill>
                          <a:latin typeface="Arial"/>
                          <a:cs typeface="Arial"/>
                        </a:rPr>
                        <a:t>SBC</a:t>
                      </a:r>
                      <a:endParaRPr sz="14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L="975360">
                        <a:lnSpc>
                          <a:spcPct val="100000"/>
                        </a:lnSpc>
                        <a:spcBef>
                          <a:spcPts val="315"/>
                        </a:spcBef>
                      </a:pPr>
                      <a:r>
                        <a:rPr sz="1400" b="1" dirty="0">
                          <a:solidFill>
                            <a:srgbClr val="FFFFFF"/>
                          </a:solidFill>
                          <a:latin typeface="Arial"/>
                          <a:cs typeface="Arial"/>
                        </a:rPr>
                        <a:t>Integra</a:t>
                      </a:r>
                      <a:r>
                        <a:rPr sz="1400" b="1" spc="-60" dirty="0">
                          <a:solidFill>
                            <a:srgbClr val="FFFFFF"/>
                          </a:solidFill>
                          <a:latin typeface="Arial"/>
                          <a:cs typeface="Arial"/>
                        </a:rPr>
                        <a:t> </a:t>
                      </a:r>
                      <a:r>
                        <a:rPr sz="1400" b="1" spc="-25" dirty="0">
                          <a:solidFill>
                            <a:srgbClr val="FFFFFF"/>
                          </a:solidFill>
                          <a:latin typeface="Arial"/>
                          <a:cs typeface="Arial"/>
                        </a:rPr>
                        <a:t>SBC</a:t>
                      </a:r>
                      <a:endParaRPr sz="14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extLst>
                  <a:ext uri="{0D108BD9-81ED-4DB2-BD59-A6C34878D82A}">
                    <a16:rowId xmlns:a16="http://schemas.microsoft.com/office/drawing/2014/main" val="10000"/>
                  </a:ext>
                </a:extLst>
              </a:tr>
              <a:tr h="731520">
                <a:tc>
                  <a:txBody>
                    <a:bodyPr/>
                    <a:lstStyle/>
                    <a:p>
                      <a:pPr marL="1021715" marR="508634" indent="-504825">
                        <a:lnSpc>
                          <a:spcPct val="100000"/>
                        </a:lnSpc>
                        <a:spcBef>
                          <a:spcPts val="320"/>
                        </a:spcBef>
                      </a:pPr>
                      <a:r>
                        <a:rPr sz="1400" dirty="0">
                          <a:latin typeface="Arial"/>
                          <a:cs typeface="Arial"/>
                        </a:rPr>
                        <a:t>Premios</a:t>
                      </a:r>
                      <a:r>
                        <a:rPr sz="1400" spc="-50" dirty="0">
                          <a:latin typeface="Arial"/>
                          <a:cs typeface="Arial"/>
                        </a:rPr>
                        <a:t> </a:t>
                      </a:r>
                      <a:r>
                        <a:rPr sz="1400" dirty="0">
                          <a:latin typeface="Arial"/>
                          <a:cs typeface="Arial"/>
                        </a:rPr>
                        <a:t>por</a:t>
                      </a:r>
                      <a:r>
                        <a:rPr sz="1400" spc="-30" dirty="0">
                          <a:latin typeface="Arial"/>
                          <a:cs typeface="Arial"/>
                        </a:rPr>
                        <a:t> </a:t>
                      </a:r>
                      <a:r>
                        <a:rPr sz="1400" dirty="0">
                          <a:latin typeface="Arial"/>
                          <a:cs typeface="Arial"/>
                        </a:rPr>
                        <a:t>asistencia</a:t>
                      </a:r>
                      <a:r>
                        <a:rPr sz="1400" spc="-50" dirty="0">
                          <a:latin typeface="Arial"/>
                          <a:cs typeface="Arial"/>
                        </a:rPr>
                        <a:t> y </a:t>
                      </a:r>
                      <a:r>
                        <a:rPr sz="1400" spc="-10" dirty="0">
                          <a:latin typeface="Arial"/>
                          <a:cs typeface="Arial"/>
                        </a:rPr>
                        <a:t>puntualidad</a:t>
                      </a:r>
                      <a:endParaRPr sz="1400">
                        <a:latin typeface="Arial"/>
                        <a:cs typeface="Arial"/>
                      </a:endParaRPr>
                    </a:p>
                  </a:txBody>
                  <a:tcPr marL="0" marR="0" marT="4064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BEE3FF"/>
                    </a:solidFill>
                  </a:tcPr>
                </a:tc>
                <a:tc>
                  <a:txBody>
                    <a:bodyPr/>
                    <a:lstStyle/>
                    <a:p>
                      <a:pPr marL="240029" marR="232410" indent="-635" algn="ctr">
                        <a:lnSpc>
                          <a:spcPct val="100000"/>
                        </a:lnSpc>
                        <a:spcBef>
                          <a:spcPts val="320"/>
                        </a:spcBef>
                      </a:pPr>
                      <a:r>
                        <a:rPr sz="1400" dirty="0">
                          <a:latin typeface="Arial"/>
                          <a:cs typeface="Arial"/>
                        </a:rPr>
                        <a:t>Cuando</a:t>
                      </a:r>
                      <a:r>
                        <a:rPr sz="1400" spc="-40" dirty="0">
                          <a:latin typeface="Arial"/>
                          <a:cs typeface="Arial"/>
                        </a:rPr>
                        <a:t> </a:t>
                      </a:r>
                      <a:r>
                        <a:rPr sz="1400" b="1" dirty="0">
                          <a:latin typeface="Arial"/>
                          <a:cs typeface="Arial"/>
                        </a:rPr>
                        <a:t>el</a:t>
                      </a:r>
                      <a:r>
                        <a:rPr sz="1400" b="1" spc="-30" dirty="0">
                          <a:latin typeface="Arial"/>
                          <a:cs typeface="Arial"/>
                        </a:rPr>
                        <a:t> </a:t>
                      </a:r>
                      <a:r>
                        <a:rPr sz="1400" b="1" dirty="0">
                          <a:latin typeface="Arial"/>
                          <a:cs typeface="Arial"/>
                        </a:rPr>
                        <a:t>importe</a:t>
                      </a:r>
                      <a:r>
                        <a:rPr sz="1400" b="1" spc="-45" dirty="0">
                          <a:latin typeface="Arial"/>
                          <a:cs typeface="Arial"/>
                        </a:rPr>
                        <a:t> </a:t>
                      </a:r>
                      <a:r>
                        <a:rPr sz="1400" dirty="0">
                          <a:latin typeface="Arial"/>
                          <a:cs typeface="Arial"/>
                        </a:rPr>
                        <a:t>de</a:t>
                      </a:r>
                      <a:r>
                        <a:rPr sz="1400" spc="-30" dirty="0">
                          <a:latin typeface="Arial"/>
                          <a:cs typeface="Arial"/>
                        </a:rPr>
                        <a:t> </a:t>
                      </a:r>
                      <a:r>
                        <a:rPr sz="1400" spc="-20" dirty="0">
                          <a:latin typeface="Arial"/>
                          <a:cs typeface="Arial"/>
                        </a:rPr>
                        <a:t>cada </a:t>
                      </a:r>
                      <a:r>
                        <a:rPr sz="1400" dirty="0">
                          <a:latin typeface="Arial"/>
                          <a:cs typeface="Arial"/>
                        </a:rPr>
                        <a:t>concepto</a:t>
                      </a:r>
                      <a:r>
                        <a:rPr sz="1400" spc="-50" dirty="0">
                          <a:latin typeface="Arial"/>
                          <a:cs typeface="Arial"/>
                        </a:rPr>
                        <a:t> </a:t>
                      </a:r>
                      <a:r>
                        <a:rPr sz="1400" b="1" dirty="0">
                          <a:latin typeface="Arial"/>
                          <a:cs typeface="Arial"/>
                        </a:rPr>
                        <a:t>no</a:t>
                      </a:r>
                      <a:r>
                        <a:rPr sz="1400" b="1" spc="-20" dirty="0">
                          <a:latin typeface="Arial"/>
                          <a:cs typeface="Arial"/>
                        </a:rPr>
                        <a:t> </a:t>
                      </a:r>
                      <a:r>
                        <a:rPr sz="1400" b="1" dirty="0">
                          <a:latin typeface="Arial"/>
                          <a:cs typeface="Arial"/>
                        </a:rPr>
                        <a:t>rebase</a:t>
                      </a:r>
                      <a:r>
                        <a:rPr sz="1400" b="1" spc="-45" dirty="0">
                          <a:latin typeface="Arial"/>
                          <a:cs typeface="Arial"/>
                        </a:rPr>
                        <a:t> </a:t>
                      </a:r>
                      <a:r>
                        <a:rPr sz="1400" dirty="0">
                          <a:latin typeface="Arial"/>
                          <a:cs typeface="Arial"/>
                        </a:rPr>
                        <a:t>el</a:t>
                      </a:r>
                      <a:r>
                        <a:rPr sz="1400" spc="-25" dirty="0">
                          <a:latin typeface="Arial"/>
                          <a:cs typeface="Arial"/>
                        </a:rPr>
                        <a:t> </a:t>
                      </a:r>
                      <a:r>
                        <a:rPr sz="1400" dirty="0">
                          <a:latin typeface="Arial"/>
                          <a:cs typeface="Arial"/>
                        </a:rPr>
                        <a:t>10%</a:t>
                      </a:r>
                      <a:r>
                        <a:rPr sz="1400" spc="-20" dirty="0">
                          <a:latin typeface="Arial"/>
                          <a:cs typeface="Arial"/>
                        </a:rPr>
                        <a:t> </a:t>
                      </a:r>
                      <a:r>
                        <a:rPr sz="1400" spc="-25" dirty="0">
                          <a:latin typeface="Arial"/>
                          <a:cs typeface="Arial"/>
                        </a:rPr>
                        <a:t>del SBC</a:t>
                      </a:r>
                      <a:endParaRPr sz="1400">
                        <a:latin typeface="Arial"/>
                        <a:cs typeface="Arial"/>
                      </a:endParaRPr>
                    </a:p>
                  </a:txBody>
                  <a:tcPr marL="0" marR="0" marT="4064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BEE3FF"/>
                    </a:solidFill>
                  </a:tcPr>
                </a:tc>
                <a:tc>
                  <a:txBody>
                    <a:bodyPr/>
                    <a:lstStyle/>
                    <a:p>
                      <a:pPr marL="176530" marR="168275" indent="635" algn="ctr">
                        <a:lnSpc>
                          <a:spcPct val="100000"/>
                        </a:lnSpc>
                        <a:spcBef>
                          <a:spcPts val="320"/>
                        </a:spcBef>
                      </a:pPr>
                      <a:r>
                        <a:rPr sz="1400" dirty="0">
                          <a:latin typeface="Arial"/>
                          <a:cs typeface="Arial"/>
                        </a:rPr>
                        <a:t>El</a:t>
                      </a:r>
                      <a:r>
                        <a:rPr sz="1400" spc="-35" dirty="0">
                          <a:latin typeface="Arial"/>
                          <a:cs typeface="Arial"/>
                        </a:rPr>
                        <a:t> </a:t>
                      </a:r>
                      <a:r>
                        <a:rPr sz="1400" dirty="0">
                          <a:latin typeface="Arial"/>
                          <a:cs typeface="Arial"/>
                        </a:rPr>
                        <a:t>excedente</a:t>
                      </a:r>
                      <a:r>
                        <a:rPr sz="1400" spc="-50" dirty="0">
                          <a:latin typeface="Arial"/>
                          <a:cs typeface="Arial"/>
                        </a:rPr>
                        <a:t> </a:t>
                      </a:r>
                      <a:r>
                        <a:rPr sz="1400" dirty="0">
                          <a:latin typeface="Arial"/>
                          <a:cs typeface="Arial"/>
                        </a:rPr>
                        <a:t>cuando</a:t>
                      </a:r>
                      <a:r>
                        <a:rPr sz="1400" spc="-50" dirty="0">
                          <a:latin typeface="Arial"/>
                          <a:cs typeface="Arial"/>
                        </a:rPr>
                        <a:t> </a:t>
                      </a:r>
                      <a:r>
                        <a:rPr sz="1400" b="1" dirty="0">
                          <a:latin typeface="Arial"/>
                          <a:cs typeface="Arial"/>
                        </a:rPr>
                        <a:t>el</a:t>
                      </a:r>
                      <a:r>
                        <a:rPr sz="1400" b="1" spc="-35" dirty="0">
                          <a:latin typeface="Arial"/>
                          <a:cs typeface="Arial"/>
                        </a:rPr>
                        <a:t> </a:t>
                      </a:r>
                      <a:r>
                        <a:rPr sz="1400" b="1" spc="-10" dirty="0">
                          <a:latin typeface="Arial"/>
                          <a:cs typeface="Arial"/>
                        </a:rPr>
                        <a:t>importe </a:t>
                      </a:r>
                      <a:r>
                        <a:rPr sz="1400" dirty="0">
                          <a:latin typeface="Arial"/>
                          <a:cs typeface="Arial"/>
                        </a:rPr>
                        <a:t>de</a:t>
                      </a:r>
                      <a:r>
                        <a:rPr sz="1400" spc="-35" dirty="0">
                          <a:latin typeface="Arial"/>
                          <a:cs typeface="Arial"/>
                        </a:rPr>
                        <a:t> </a:t>
                      </a:r>
                      <a:r>
                        <a:rPr sz="1400" dirty="0">
                          <a:latin typeface="Arial"/>
                          <a:cs typeface="Arial"/>
                        </a:rPr>
                        <a:t>cada</a:t>
                      </a:r>
                      <a:r>
                        <a:rPr sz="1400" spc="-30" dirty="0">
                          <a:latin typeface="Arial"/>
                          <a:cs typeface="Arial"/>
                        </a:rPr>
                        <a:t> </a:t>
                      </a:r>
                      <a:r>
                        <a:rPr sz="1400" dirty="0">
                          <a:latin typeface="Arial"/>
                          <a:cs typeface="Arial"/>
                        </a:rPr>
                        <a:t>concepto</a:t>
                      </a:r>
                      <a:r>
                        <a:rPr sz="1400" spc="-50" dirty="0">
                          <a:latin typeface="Arial"/>
                          <a:cs typeface="Arial"/>
                        </a:rPr>
                        <a:t> </a:t>
                      </a:r>
                      <a:r>
                        <a:rPr sz="1400" b="1" dirty="0">
                          <a:latin typeface="Arial"/>
                          <a:cs typeface="Arial"/>
                        </a:rPr>
                        <a:t>rebase</a:t>
                      </a:r>
                      <a:r>
                        <a:rPr sz="1400" b="1" spc="-40" dirty="0">
                          <a:latin typeface="Arial"/>
                          <a:cs typeface="Arial"/>
                        </a:rPr>
                        <a:t> </a:t>
                      </a:r>
                      <a:r>
                        <a:rPr sz="1400" dirty="0">
                          <a:latin typeface="Arial"/>
                          <a:cs typeface="Arial"/>
                        </a:rPr>
                        <a:t>el</a:t>
                      </a:r>
                      <a:r>
                        <a:rPr sz="1400" spc="-25" dirty="0">
                          <a:latin typeface="Arial"/>
                          <a:cs typeface="Arial"/>
                        </a:rPr>
                        <a:t> 10% </a:t>
                      </a:r>
                      <a:r>
                        <a:rPr sz="1400" dirty="0">
                          <a:latin typeface="Arial"/>
                          <a:cs typeface="Arial"/>
                        </a:rPr>
                        <a:t>del</a:t>
                      </a:r>
                      <a:r>
                        <a:rPr sz="1400" spc="-30" dirty="0">
                          <a:latin typeface="Arial"/>
                          <a:cs typeface="Arial"/>
                        </a:rPr>
                        <a:t> </a:t>
                      </a:r>
                      <a:r>
                        <a:rPr sz="1400" spc="-25" dirty="0">
                          <a:latin typeface="Arial"/>
                          <a:cs typeface="Arial"/>
                        </a:rPr>
                        <a:t>SBC</a:t>
                      </a:r>
                      <a:endParaRPr sz="1400">
                        <a:latin typeface="Arial"/>
                        <a:cs typeface="Arial"/>
                      </a:endParaRPr>
                    </a:p>
                  </a:txBody>
                  <a:tcPr marL="0" marR="0" marT="4064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BEE3FF"/>
                    </a:solidFill>
                  </a:tcPr>
                </a:tc>
                <a:extLst>
                  <a:ext uri="{0D108BD9-81ED-4DB2-BD59-A6C34878D82A}">
                    <a16:rowId xmlns:a16="http://schemas.microsoft.com/office/drawing/2014/main" val="10001"/>
                  </a:ext>
                </a:extLst>
              </a:tr>
            </a:tbl>
          </a:graphicData>
        </a:graphic>
      </p:graphicFrame>
      <p:graphicFrame>
        <p:nvGraphicFramePr>
          <p:cNvPr id="4" name="object 4"/>
          <p:cNvGraphicFramePr>
            <a:graphicFrameLocks noGrp="1"/>
          </p:cNvGraphicFramePr>
          <p:nvPr/>
        </p:nvGraphicFramePr>
        <p:xfrm>
          <a:off x="1671574" y="2932210"/>
          <a:ext cx="8858250" cy="3375660"/>
        </p:xfrm>
        <a:graphic>
          <a:graphicData uri="http://schemas.openxmlformats.org/drawingml/2006/table">
            <a:tbl>
              <a:tblPr firstRow="1" bandRow="1">
                <a:tableStyleId>{2D5ABB26-0587-4C30-8999-92F81FD0307C}</a:tableStyleId>
              </a:tblPr>
              <a:tblGrid>
                <a:gridCol w="2746375">
                  <a:extLst>
                    <a:ext uri="{9D8B030D-6E8A-4147-A177-3AD203B41FA5}">
                      <a16:colId xmlns:a16="http://schemas.microsoft.com/office/drawing/2014/main" val="20000"/>
                    </a:ext>
                  </a:extLst>
                </a:gridCol>
                <a:gridCol w="838835">
                  <a:extLst>
                    <a:ext uri="{9D8B030D-6E8A-4147-A177-3AD203B41FA5}">
                      <a16:colId xmlns:a16="http://schemas.microsoft.com/office/drawing/2014/main" val="20001"/>
                    </a:ext>
                  </a:extLst>
                </a:gridCol>
                <a:gridCol w="5273040">
                  <a:extLst>
                    <a:ext uri="{9D8B030D-6E8A-4147-A177-3AD203B41FA5}">
                      <a16:colId xmlns:a16="http://schemas.microsoft.com/office/drawing/2014/main" val="20002"/>
                    </a:ext>
                  </a:extLst>
                </a:gridCol>
              </a:tblGrid>
              <a:tr h="3161030">
                <a:tc gridSpan="3">
                  <a:txBody>
                    <a:bodyPr/>
                    <a:lstStyle/>
                    <a:p>
                      <a:pPr marL="857885" algn="just">
                        <a:lnSpc>
                          <a:spcPct val="100000"/>
                        </a:lnSpc>
                        <a:spcBef>
                          <a:spcPts val="25"/>
                        </a:spcBef>
                      </a:pPr>
                      <a:r>
                        <a:rPr sz="1100" b="1" dirty="0">
                          <a:solidFill>
                            <a:srgbClr val="001F5F"/>
                          </a:solidFill>
                          <a:latin typeface="Arial"/>
                          <a:cs typeface="Arial"/>
                        </a:rPr>
                        <a:t>Susana</a:t>
                      </a:r>
                      <a:r>
                        <a:rPr sz="1100" b="1" spc="-15" dirty="0">
                          <a:solidFill>
                            <a:srgbClr val="001F5F"/>
                          </a:solidFill>
                          <a:latin typeface="Arial"/>
                          <a:cs typeface="Arial"/>
                        </a:rPr>
                        <a:t> </a:t>
                      </a:r>
                      <a:r>
                        <a:rPr sz="1100" b="1" dirty="0">
                          <a:solidFill>
                            <a:srgbClr val="001F5F"/>
                          </a:solidFill>
                          <a:latin typeface="Arial"/>
                          <a:cs typeface="Arial"/>
                        </a:rPr>
                        <a:t>Zaragoza</a:t>
                      </a:r>
                      <a:r>
                        <a:rPr sz="1100" b="1" spc="-10" dirty="0">
                          <a:solidFill>
                            <a:srgbClr val="001F5F"/>
                          </a:solidFill>
                          <a:latin typeface="Arial"/>
                          <a:cs typeface="Arial"/>
                        </a:rPr>
                        <a:t> </a:t>
                      </a:r>
                      <a:r>
                        <a:rPr sz="1100" b="1" dirty="0">
                          <a:solidFill>
                            <a:srgbClr val="001F5F"/>
                          </a:solidFill>
                          <a:latin typeface="Arial"/>
                          <a:cs typeface="Arial"/>
                        </a:rPr>
                        <a:t>percibe</a:t>
                      </a:r>
                      <a:r>
                        <a:rPr sz="1100" b="1" spc="75" dirty="0">
                          <a:solidFill>
                            <a:srgbClr val="001F5F"/>
                          </a:solidFill>
                          <a:latin typeface="Arial"/>
                          <a:cs typeface="Arial"/>
                        </a:rPr>
                        <a:t> </a:t>
                      </a:r>
                      <a:r>
                        <a:rPr sz="1100" b="1" dirty="0">
                          <a:solidFill>
                            <a:srgbClr val="001F5F"/>
                          </a:solidFill>
                          <a:latin typeface="Arial"/>
                          <a:cs typeface="Arial"/>
                        </a:rPr>
                        <a:t>en</a:t>
                      </a:r>
                      <a:r>
                        <a:rPr sz="1100" b="1" spc="5" dirty="0">
                          <a:solidFill>
                            <a:srgbClr val="001F5F"/>
                          </a:solidFill>
                          <a:latin typeface="Arial"/>
                          <a:cs typeface="Arial"/>
                        </a:rPr>
                        <a:t> </a:t>
                      </a:r>
                      <a:r>
                        <a:rPr sz="1100" b="1" dirty="0">
                          <a:solidFill>
                            <a:srgbClr val="001F5F"/>
                          </a:solidFill>
                          <a:latin typeface="Arial"/>
                          <a:cs typeface="Arial"/>
                        </a:rPr>
                        <a:t>el</a:t>
                      </a:r>
                      <a:r>
                        <a:rPr sz="1100" b="1" spc="5" dirty="0">
                          <a:solidFill>
                            <a:srgbClr val="001F5F"/>
                          </a:solidFill>
                          <a:latin typeface="Arial"/>
                          <a:cs typeface="Arial"/>
                        </a:rPr>
                        <a:t> </a:t>
                      </a:r>
                      <a:r>
                        <a:rPr sz="1100" b="1" dirty="0">
                          <a:solidFill>
                            <a:srgbClr val="001F5F"/>
                          </a:solidFill>
                          <a:latin typeface="Arial"/>
                          <a:cs typeface="Arial"/>
                        </a:rPr>
                        <a:t>bimestre</a:t>
                      </a:r>
                      <a:r>
                        <a:rPr sz="1100" b="1" spc="75" dirty="0">
                          <a:solidFill>
                            <a:srgbClr val="001F5F"/>
                          </a:solidFill>
                          <a:latin typeface="Arial"/>
                          <a:cs typeface="Arial"/>
                        </a:rPr>
                        <a:t> </a:t>
                      </a:r>
                      <a:r>
                        <a:rPr sz="1100" b="1" spc="-10" dirty="0">
                          <a:solidFill>
                            <a:srgbClr val="001F5F"/>
                          </a:solidFill>
                          <a:latin typeface="Arial"/>
                          <a:cs typeface="Arial"/>
                        </a:rPr>
                        <a:t>julio-</a:t>
                      </a:r>
                      <a:r>
                        <a:rPr sz="1100" b="1" dirty="0">
                          <a:solidFill>
                            <a:srgbClr val="001F5F"/>
                          </a:solidFill>
                          <a:latin typeface="Arial"/>
                          <a:cs typeface="Arial"/>
                        </a:rPr>
                        <a:t>agosto de</a:t>
                      </a:r>
                      <a:r>
                        <a:rPr sz="1100" b="1" spc="70" dirty="0">
                          <a:solidFill>
                            <a:srgbClr val="001F5F"/>
                          </a:solidFill>
                          <a:latin typeface="Arial"/>
                          <a:cs typeface="Arial"/>
                        </a:rPr>
                        <a:t> </a:t>
                      </a:r>
                      <a:r>
                        <a:rPr sz="1100" b="1" spc="-10" dirty="0">
                          <a:solidFill>
                            <a:srgbClr val="001F5F"/>
                          </a:solidFill>
                          <a:latin typeface="Arial"/>
                          <a:cs typeface="Arial"/>
                        </a:rPr>
                        <a:t>2024 </a:t>
                      </a:r>
                      <a:r>
                        <a:rPr sz="1100" b="1" dirty="0">
                          <a:solidFill>
                            <a:srgbClr val="001F5F"/>
                          </a:solidFill>
                          <a:latin typeface="Arial"/>
                          <a:cs typeface="Arial"/>
                        </a:rPr>
                        <a:t>los</a:t>
                      </a:r>
                      <a:r>
                        <a:rPr sz="1100" b="1" spc="-10" dirty="0">
                          <a:solidFill>
                            <a:srgbClr val="001F5F"/>
                          </a:solidFill>
                          <a:latin typeface="Arial"/>
                          <a:cs typeface="Arial"/>
                        </a:rPr>
                        <a:t> </a:t>
                      </a:r>
                      <a:r>
                        <a:rPr sz="1100" b="1" dirty="0">
                          <a:solidFill>
                            <a:srgbClr val="001F5F"/>
                          </a:solidFill>
                          <a:latin typeface="Arial"/>
                          <a:cs typeface="Arial"/>
                        </a:rPr>
                        <a:t>siguientes</a:t>
                      </a:r>
                      <a:r>
                        <a:rPr sz="1100" b="1" spc="-10" dirty="0">
                          <a:solidFill>
                            <a:srgbClr val="001F5F"/>
                          </a:solidFill>
                          <a:latin typeface="Arial"/>
                          <a:cs typeface="Arial"/>
                        </a:rPr>
                        <a:t> premios:</a:t>
                      </a:r>
                      <a:endParaRPr sz="1100">
                        <a:latin typeface="Arial"/>
                        <a:cs typeface="Arial"/>
                      </a:endParaRPr>
                    </a:p>
                    <a:p>
                      <a:pPr>
                        <a:lnSpc>
                          <a:spcPct val="100000"/>
                        </a:lnSpc>
                        <a:spcBef>
                          <a:spcPts val="350"/>
                        </a:spcBef>
                      </a:pPr>
                      <a:endParaRPr sz="1100">
                        <a:latin typeface="Times New Roman"/>
                        <a:cs typeface="Times New Roman"/>
                      </a:endParaRPr>
                    </a:p>
                    <a:p>
                      <a:pPr marL="857885" algn="just">
                        <a:lnSpc>
                          <a:spcPct val="100000"/>
                        </a:lnSpc>
                      </a:pPr>
                      <a:r>
                        <a:rPr sz="1100" b="1" dirty="0">
                          <a:solidFill>
                            <a:srgbClr val="001F5F"/>
                          </a:solidFill>
                          <a:latin typeface="Arial"/>
                          <a:cs typeface="Arial"/>
                        </a:rPr>
                        <a:t>Asistencia</a:t>
                      </a:r>
                      <a:r>
                        <a:rPr sz="1100" b="1" spc="409" dirty="0">
                          <a:solidFill>
                            <a:srgbClr val="001F5F"/>
                          </a:solidFill>
                          <a:latin typeface="Arial"/>
                          <a:cs typeface="Arial"/>
                        </a:rPr>
                        <a:t>    </a:t>
                      </a:r>
                      <a:r>
                        <a:rPr sz="1100" dirty="0">
                          <a:latin typeface="Arial"/>
                          <a:cs typeface="Arial"/>
                        </a:rPr>
                        <a:t>$</a:t>
                      </a:r>
                      <a:r>
                        <a:rPr sz="1100" spc="225" dirty="0">
                          <a:latin typeface="Arial"/>
                          <a:cs typeface="Arial"/>
                        </a:rPr>
                        <a:t>  </a:t>
                      </a:r>
                      <a:r>
                        <a:rPr sz="1100" spc="-10" dirty="0">
                          <a:latin typeface="Arial"/>
                          <a:cs typeface="Arial"/>
                        </a:rPr>
                        <a:t>2,250.00</a:t>
                      </a:r>
                      <a:endParaRPr sz="1100">
                        <a:latin typeface="Arial"/>
                        <a:cs typeface="Arial"/>
                      </a:endParaRPr>
                    </a:p>
                    <a:p>
                      <a:pPr marL="857885" marR="6167755" algn="just">
                        <a:lnSpc>
                          <a:spcPts val="1500"/>
                        </a:lnSpc>
                        <a:spcBef>
                          <a:spcPts val="85"/>
                        </a:spcBef>
                        <a:tabLst>
                          <a:tab pos="1925955" algn="l"/>
                        </a:tabLst>
                      </a:pPr>
                      <a:r>
                        <a:rPr sz="1100" b="1" dirty="0">
                          <a:solidFill>
                            <a:srgbClr val="001F5F"/>
                          </a:solidFill>
                          <a:latin typeface="Arial"/>
                          <a:cs typeface="Arial"/>
                        </a:rPr>
                        <a:t>Puntualidad</a:t>
                      </a:r>
                      <a:r>
                        <a:rPr sz="1100" b="1" spc="380" dirty="0">
                          <a:solidFill>
                            <a:srgbClr val="001F5F"/>
                          </a:solidFill>
                          <a:latin typeface="Arial"/>
                          <a:cs typeface="Arial"/>
                        </a:rPr>
                        <a:t>   </a:t>
                      </a:r>
                      <a:r>
                        <a:rPr sz="1100" dirty="0">
                          <a:latin typeface="Arial"/>
                          <a:cs typeface="Arial"/>
                        </a:rPr>
                        <a:t>$</a:t>
                      </a:r>
                      <a:r>
                        <a:rPr sz="1100" spc="240" dirty="0">
                          <a:latin typeface="Arial"/>
                          <a:cs typeface="Arial"/>
                        </a:rPr>
                        <a:t>  </a:t>
                      </a:r>
                      <a:r>
                        <a:rPr sz="1100" spc="-10" dirty="0">
                          <a:latin typeface="Arial"/>
                          <a:cs typeface="Arial"/>
                        </a:rPr>
                        <a:t>1,125.00 </a:t>
                      </a:r>
                      <a:r>
                        <a:rPr sz="1100" b="1" dirty="0">
                          <a:solidFill>
                            <a:srgbClr val="001F5F"/>
                          </a:solidFill>
                          <a:latin typeface="Arial"/>
                          <a:cs typeface="Arial"/>
                        </a:rPr>
                        <a:t>Último</a:t>
                      </a:r>
                      <a:r>
                        <a:rPr sz="1100" b="1" spc="-25" dirty="0">
                          <a:solidFill>
                            <a:srgbClr val="001F5F"/>
                          </a:solidFill>
                          <a:latin typeface="Arial"/>
                          <a:cs typeface="Arial"/>
                        </a:rPr>
                        <a:t> </a:t>
                      </a:r>
                      <a:r>
                        <a:rPr sz="1100" b="1" dirty="0">
                          <a:solidFill>
                            <a:srgbClr val="001F5F"/>
                          </a:solidFill>
                          <a:latin typeface="Arial"/>
                          <a:cs typeface="Arial"/>
                        </a:rPr>
                        <a:t>SBC</a:t>
                      </a:r>
                      <a:r>
                        <a:rPr sz="1100" b="1" spc="465" dirty="0">
                          <a:solidFill>
                            <a:srgbClr val="001F5F"/>
                          </a:solidFill>
                          <a:latin typeface="Arial"/>
                          <a:cs typeface="Arial"/>
                        </a:rPr>
                        <a:t>   </a:t>
                      </a:r>
                      <a:r>
                        <a:rPr sz="1100" dirty="0">
                          <a:latin typeface="Arial"/>
                          <a:cs typeface="Arial"/>
                        </a:rPr>
                        <a:t>$</a:t>
                      </a:r>
                      <a:r>
                        <a:rPr sz="1100" spc="350" dirty="0">
                          <a:latin typeface="Arial"/>
                          <a:cs typeface="Arial"/>
                        </a:rPr>
                        <a:t>   </a:t>
                      </a:r>
                      <a:r>
                        <a:rPr sz="1100" spc="-10" dirty="0">
                          <a:latin typeface="Arial"/>
                          <a:cs typeface="Arial"/>
                        </a:rPr>
                        <a:t>263.01 </a:t>
                      </a:r>
                      <a:r>
                        <a:rPr sz="1100" b="1" spc="-20" dirty="0">
                          <a:solidFill>
                            <a:srgbClr val="001F5F"/>
                          </a:solidFill>
                          <a:latin typeface="Arial"/>
                          <a:cs typeface="Arial"/>
                        </a:rPr>
                        <a:t>Tope</a:t>
                      </a:r>
                      <a:r>
                        <a:rPr sz="1100" b="1" dirty="0">
                          <a:solidFill>
                            <a:srgbClr val="001F5F"/>
                          </a:solidFill>
                          <a:latin typeface="Arial"/>
                          <a:cs typeface="Arial"/>
                        </a:rPr>
                        <a:t>	</a:t>
                      </a:r>
                      <a:r>
                        <a:rPr sz="1100" dirty="0">
                          <a:latin typeface="Arial"/>
                          <a:cs typeface="Arial"/>
                        </a:rPr>
                        <a:t>$</a:t>
                      </a:r>
                      <a:r>
                        <a:rPr sz="1100" spc="335" dirty="0">
                          <a:latin typeface="Arial"/>
                          <a:cs typeface="Arial"/>
                        </a:rPr>
                        <a:t>    </a:t>
                      </a:r>
                      <a:r>
                        <a:rPr sz="1100" spc="-10" dirty="0">
                          <a:latin typeface="Arial"/>
                          <a:cs typeface="Arial"/>
                        </a:rPr>
                        <a:t>26.30</a:t>
                      </a:r>
                      <a:endParaRPr sz="1100">
                        <a:latin typeface="Arial"/>
                        <a:cs typeface="Arial"/>
                      </a:endParaRPr>
                    </a:p>
                    <a:p>
                      <a:pPr>
                        <a:lnSpc>
                          <a:spcPct val="100000"/>
                        </a:lnSpc>
                      </a:pPr>
                      <a:endParaRPr sz="1100">
                        <a:latin typeface="Times New Roman"/>
                        <a:cs typeface="Times New Roman"/>
                      </a:endParaRPr>
                    </a:p>
                    <a:p>
                      <a:pPr>
                        <a:lnSpc>
                          <a:spcPct val="100000"/>
                        </a:lnSpc>
                        <a:spcBef>
                          <a:spcPts val="440"/>
                        </a:spcBef>
                      </a:pPr>
                      <a:endParaRPr sz="1100">
                        <a:latin typeface="Times New Roman"/>
                        <a:cs typeface="Times New Roman"/>
                      </a:endParaRPr>
                    </a:p>
                    <a:p>
                      <a:pPr marL="857885">
                        <a:lnSpc>
                          <a:spcPct val="100000"/>
                        </a:lnSpc>
                        <a:tabLst>
                          <a:tab pos="2822575" algn="l"/>
                          <a:tab pos="5520690" algn="l"/>
                          <a:tab pos="7247255" algn="l"/>
                        </a:tabLst>
                      </a:pPr>
                      <a:r>
                        <a:rPr sz="1100" b="1" dirty="0">
                          <a:latin typeface="Arial"/>
                          <a:cs typeface="Arial"/>
                        </a:rPr>
                        <a:t>Premio</a:t>
                      </a:r>
                      <a:r>
                        <a:rPr sz="1100" b="1" spc="-15" dirty="0">
                          <a:latin typeface="Arial"/>
                          <a:cs typeface="Arial"/>
                        </a:rPr>
                        <a:t> </a:t>
                      </a:r>
                      <a:r>
                        <a:rPr sz="1100" b="1" dirty="0">
                          <a:latin typeface="Arial"/>
                          <a:cs typeface="Arial"/>
                        </a:rPr>
                        <a:t>de</a:t>
                      </a:r>
                      <a:r>
                        <a:rPr sz="1100" b="1" spc="50" dirty="0">
                          <a:latin typeface="Arial"/>
                          <a:cs typeface="Arial"/>
                        </a:rPr>
                        <a:t> </a:t>
                      </a:r>
                      <a:r>
                        <a:rPr sz="1100" b="1" spc="-10" dirty="0">
                          <a:latin typeface="Arial"/>
                          <a:cs typeface="Arial"/>
                        </a:rPr>
                        <a:t>asistencia</a:t>
                      </a:r>
                      <a:r>
                        <a:rPr sz="1100" b="1" dirty="0">
                          <a:latin typeface="Arial"/>
                          <a:cs typeface="Arial"/>
                        </a:rPr>
                        <a:t>	</a:t>
                      </a:r>
                      <a:r>
                        <a:rPr sz="1100" dirty="0">
                          <a:latin typeface="Arial"/>
                          <a:cs typeface="Arial"/>
                        </a:rPr>
                        <a:t>$</a:t>
                      </a:r>
                      <a:r>
                        <a:rPr sz="1100" spc="345" dirty="0">
                          <a:latin typeface="Arial"/>
                          <a:cs typeface="Arial"/>
                        </a:rPr>
                        <a:t> </a:t>
                      </a:r>
                      <a:r>
                        <a:rPr sz="1100" spc="-10" dirty="0">
                          <a:latin typeface="Arial"/>
                          <a:cs typeface="Arial"/>
                        </a:rPr>
                        <a:t>2,250.00</a:t>
                      </a:r>
                      <a:r>
                        <a:rPr sz="1100" dirty="0">
                          <a:latin typeface="Arial"/>
                          <a:cs typeface="Arial"/>
                        </a:rPr>
                        <a:t>	</a:t>
                      </a:r>
                      <a:r>
                        <a:rPr sz="1100" b="1" dirty="0">
                          <a:latin typeface="Arial"/>
                          <a:cs typeface="Arial"/>
                        </a:rPr>
                        <a:t>Premio</a:t>
                      </a:r>
                      <a:r>
                        <a:rPr sz="1100" b="1" spc="-15" dirty="0">
                          <a:latin typeface="Arial"/>
                          <a:cs typeface="Arial"/>
                        </a:rPr>
                        <a:t> </a:t>
                      </a:r>
                      <a:r>
                        <a:rPr sz="1100" b="1" dirty="0">
                          <a:latin typeface="Arial"/>
                          <a:cs typeface="Arial"/>
                        </a:rPr>
                        <a:t>de</a:t>
                      </a:r>
                      <a:r>
                        <a:rPr sz="1100" b="1" spc="50" dirty="0">
                          <a:latin typeface="Arial"/>
                          <a:cs typeface="Arial"/>
                        </a:rPr>
                        <a:t> </a:t>
                      </a:r>
                      <a:r>
                        <a:rPr sz="1100" b="1" spc="-10" dirty="0">
                          <a:latin typeface="Arial"/>
                          <a:cs typeface="Arial"/>
                        </a:rPr>
                        <a:t>puntualidad</a:t>
                      </a:r>
                      <a:r>
                        <a:rPr sz="1100" b="1" dirty="0">
                          <a:latin typeface="Arial"/>
                          <a:cs typeface="Arial"/>
                        </a:rPr>
                        <a:t>	</a:t>
                      </a:r>
                      <a:r>
                        <a:rPr sz="1100" dirty="0">
                          <a:latin typeface="Arial"/>
                          <a:cs typeface="Arial"/>
                        </a:rPr>
                        <a:t>$</a:t>
                      </a:r>
                      <a:r>
                        <a:rPr sz="1100" spc="345" dirty="0">
                          <a:latin typeface="Arial"/>
                          <a:cs typeface="Arial"/>
                        </a:rPr>
                        <a:t> </a:t>
                      </a:r>
                      <a:r>
                        <a:rPr sz="1100" spc="-10" dirty="0">
                          <a:latin typeface="Arial"/>
                          <a:cs typeface="Arial"/>
                        </a:rPr>
                        <a:t>1,125.00</a:t>
                      </a:r>
                      <a:endParaRPr sz="1100">
                        <a:latin typeface="Arial"/>
                        <a:cs typeface="Arial"/>
                      </a:endParaRPr>
                    </a:p>
                    <a:p>
                      <a:pPr marL="638810">
                        <a:lnSpc>
                          <a:spcPct val="100000"/>
                        </a:lnSpc>
                        <a:spcBef>
                          <a:spcPts val="185"/>
                        </a:spcBef>
                        <a:tabLst>
                          <a:tab pos="2745740" algn="l"/>
                          <a:tab pos="3366135" algn="l"/>
                          <a:tab pos="5301615" algn="l"/>
                          <a:tab pos="7171055" algn="l"/>
                          <a:tab pos="7790815" algn="l"/>
                        </a:tabLst>
                      </a:pPr>
                      <a:r>
                        <a:rPr sz="1100" dirty="0">
                          <a:latin typeface="Arial"/>
                          <a:cs typeface="Arial"/>
                        </a:rPr>
                        <a:t>(÷)</a:t>
                      </a:r>
                      <a:r>
                        <a:rPr sz="1100" spc="40" dirty="0">
                          <a:latin typeface="Arial"/>
                          <a:cs typeface="Arial"/>
                        </a:rPr>
                        <a:t> </a:t>
                      </a:r>
                      <a:r>
                        <a:rPr sz="1100" dirty="0">
                          <a:latin typeface="Arial"/>
                          <a:cs typeface="Arial"/>
                        </a:rPr>
                        <a:t>Días </a:t>
                      </a:r>
                      <a:r>
                        <a:rPr sz="1100" spc="-10" dirty="0">
                          <a:latin typeface="Arial"/>
                          <a:cs typeface="Arial"/>
                        </a:rPr>
                        <a:t>periodo</a:t>
                      </a:r>
                      <a:r>
                        <a:rPr sz="1100" dirty="0">
                          <a:latin typeface="Arial"/>
                          <a:cs typeface="Arial"/>
                        </a:rPr>
                        <a:t>	</a:t>
                      </a:r>
                      <a:r>
                        <a:rPr sz="1100" u="sng" dirty="0">
                          <a:uFill>
                            <a:solidFill>
                              <a:srgbClr val="000000"/>
                            </a:solidFill>
                          </a:uFill>
                          <a:latin typeface="Arial"/>
                          <a:cs typeface="Arial"/>
                        </a:rPr>
                        <a:t>	62</a:t>
                      </a:r>
                      <a:r>
                        <a:rPr sz="1100" u="sng" spc="500" dirty="0">
                          <a:uFill>
                            <a:solidFill>
                              <a:srgbClr val="000000"/>
                            </a:solidFill>
                          </a:uFill>
                          <a:latin typeface="Arial"/>
                          <a:cs typeface="Arial"/>
                        </a:rPr>
                        <a:t> </a:t>
                      </a:r>
                      <a:r>
                        <a:rPr sz="1100" u="none" dirty="0">
                          <a:latin typeface="Arial"/>
                          <a:cs typeface="Arial"/>
                        </a:rPr>
                        <a:t>	(÷)</a:t>
                      </a:r>
                      <a:r>
                        <a:rPr sz="1100" u="none" spc="40" dirty="0">
                          <a:latin typeface="Arial"/>
                          <a:cs typeface="Arial"/>
                        </a:rPr>
                        <a:t> </a:t>
                      </a:r>
                      <a:r>
                        <a:rPr sz="1100" u="none" dirty="0">
                          <a:latin typeface="Arial"/>
                          <a:cs typeface="Arial"/>
                        </a:rPr>
                        <a:t>Días </a:t>
                      </a:r>
                      <a:r>
                        <a:rPr sz="1100" u="none" spc="-10" dirty="0">
                          <a:latin typeface="Arial"/>
                          <a:cs typeface="Arial"/>
                        </a:rPr>
                        <a:t>periodo</a:t>
                      </a:r>
                      <a:r>
                        <a:rPr sz="1100" u="none" dirty="0">
                          <a:latin typeface="Arial"/>
                          <a:cs typeface="Arial"/>
                        </a:rPr>
                        <a:t>	</a:t>
                      </a:r>
                      <a:r>
                        <a:rPr sz="1100" u="sng" dirty="0">
                          <a:uFill>
                            <a:solidFill>
                              <a:srgbClr val="000000"/>
                            </a:solidFill>
                          </a:uFill>
                          <a:latin typeface="Arial"/>
                          <a:cs typeface="Arial"/>
                        </a:rPr>
                        <a:t>	</a:t>
                      </a:r>
                      <a:r>
                        <a:rPr sz="1100" u="sng" spc="-25" dirty="0">
                          <a:uFill>
                            <a:solidFill>
                              <a:srgbClr val="000000"/>
                            </a:solidFill>
                          </a:uFill>
                          <a:latin typeface="Arial"/>
                          <a:cs typeface="Arial"/>
                        </a:rPr>
                        <a:t>62</a:t>
                      </a:r>
                      <a:r>
                        <a:rPr sz="1100" u="sng" spc="500" dirty="0">
                          <a:uFill>
                            <a:solidFill>
                              <a:srgbClr val="000000"/>
                            </a:solidFill>
                          </a:uFill>
                          <a:latin typeface="Arial"/>
                          <a:cs typeface="Arial"/>
                        </a:rPr>
                        <a:t> </a:t>
                      </a:r>
                      <a:endParaRPr sz="1100">
                        <a:latin typeface="Arial"/>
                        <a:cs typeface="Arial"/>
                      </a:endParaRPr>
                    </a:p>
                    <a:p>
                      <a:pPr marL="629285">
                        <a:lnSpc>
                          <a:spcPct val="100000"/>
                        </a:lnSpc>
                        <a:spcBef>
                          <a:spcPts val="110"/>
                        </a:spcBef>
                        <a:tabLst>
                          <a:tab pos="3175000" algn="l"/>
                          <a:tab pos="5292090" algn="l"/>
                          <a:tab pos="7599680" algn="l"/>
                        </a:tabLst>
                      </a:pPr>
                      <a:r>
                        <a:rPr sz="1100" dirty="0">
                          <a:latin typeface="Arial"/>
                          <a:cs typeface="Arial"/>
                        </a:rPr>
                        <a:t>(=)</a:t>
                      </a:r>
                      <a:r>
                        <a:rPr sz="1100" spc="114" dirty="0">
                          <a:latin typeface="Arial"/>
                          <a:cs typeface="Arial"/>
                        </a:rPr>
                        <a:t> </a:t>
                      </a:r>
                      <a:r>
                        <a:rPr sz="1100" dirty="0">
                          <a:latin typeface="Arial"/>
                          <a:cs typeface="Arial"/>
                        </a:rPr>
                        <a:t>Premio </a:t>
                      </a:r>
                      <a:r>
                        <a:rPr sz="1100" spc="-10" dirty="0">
                          <a:latin typeface="Arial"/>
                          <a:cs typeface="Arial"/>
                        </a:rPr>
                        <a:t>diario</a:t>
                      </a:r>
                      <a:r>
                        <a:rPr sz="1100" dirty="0">
                          <a:latin typeface="Arial"/>
                          <a:cs typeface="Arial"/>
                        </a:rPr>
                        <a:t>	</a:t>
                      </a:r>
                      <a:r>
                        <a:rPr sz="1100" spc="-20" dirty="0">
                          <a:latin typeface="Arial"/>
                          <a:cs typeface="Arial"/>
                        </a:rPr>
                        <a:t>36.29</a:t>
                      </a:r>
                      <a:r>
                        <a:rPr sz="1100" dirty="0">
                          <a:latin typeface="Arial"/>
                          <a:cs typeface="Arial"/>
                        </a:rPr>
                        <a:t>	(=)</a:t>
                      </a:r>
                      <a:r>
                        <a:rPr sz="1100" spc="114" dirty="0">
                          <a:latin typeface="Arial"/>
                          <a:cs typeface="Arial"/>
                        </a:rPr>
                        <a:t> </a:t>
                      </a:r>
                      <a:r>
                        <a:rPr sz="1100" dirty="0">
                          <a:latin typeface="Arial"/>
                          <a:cs typeface="Arial"/>
                        </a:rPr>
                        <a:t>Premio </a:t>
                      </a:r>
                      <a:r>
                        <a:rPr sz="1100" spc="-10" dirty="0">
                          <a:latin typeface="Arial"/>
                          <a:cs typeface="Arial"/>
                        </a:rPr>
                        <a:t>diario</a:t>
                      </a:r>
                      <a:r>
                        <a:rPr sz="1100" dirty="0">
                          <a:latin typeface="Arial"/>
                          <a:cs typeface="Arial"/>
                        </a:rPr>
                        <a:t>	</a:t>
                      </a:r>
                      <a:r>
                        <a:rPr sz="1100" spc="-10" dirty="0">
                          <a:latin typeface="Arial"/>
                          <a:cs typeface="Arial"/>
                        </a:rPr>
                        <a:t>18.15</a:t>
                      </a:r>
                      <a:endParaRPr sz="1100">
                        <a:latin typeface="Arial"/>
                        <a:cs typeface="Arial"/>
                      </a:endParaRPr>
                    </a:p>
                    <a:p>
                      <a:pPr marL="667385">
                        <a:lnSpc>
                          <a:spcPct val="100000"/>
                        </a:lnSpc>
                        <a:spcBef>
                          <a:spcPts val="110"/>
                        </a:spcBef>
                        <a:tabLst>
                          <a:tab pos="2745740" algn="l"/>
                          <a:tab pos="3175000" algn="l"/>
                          <a:tab pos="5330190" algn="l"/>
                          <a:tab pos="7171055" algn="l"/>
                          <a:tab pos="7599680" algn="l"/>
                        </a:tabLst>
                      </a:pPr>
                      <a:r>
                        <a:rPr sz="1100" dirty="0">
                          <a:latin typeface="Arial"/>
                          <a:cs typeface="Arial"/>
                        </a:rPr>
                        <a:t>(-)</a:t>
                      </a:r>
                      <a:r>
                        <a:rPr sz="1100" spc="90" dirty="0">
                          <a:latin typeface="Arial"/>
                          <a:cs typeface="Arial"/>
                        </a:rPr>
                        <a:t> </a:t>
                      </a:r>
                      <a:r>
                        <a:rPr sz="1100" spc="-20" dirty="0">
                          <a:latin typeface="Arial"/>
                          <a:cs typeface="Arial"/>
                        </a:rPr>
                        <a:t>Tope</a:t>
                      </a:r>
                      <a:r>
                        <a:rPr sz="1100" dirty="0">
                          <a:latin typeface="Arial"/>
                          <a:cs typeface="Arial"/>
                        </a:rPr>
                        <a:t>	</a:t>
                      </a:r>
                      <a:r>
                        <a:rPr sz="1100" u="sng" dirty="0">
                          <a:uFill>
                            <a:solidFill>
                              <a:srgbClr val="000000"/>
                            </a:solidFill>
                          </a:uFill>
                          <a:latin typeface="Arial"/>
                          <a:cs typeface="Arial"/>
                        </a:rPr>
                        <a:t>	26.30</a:t>
                      </a:r>
                      <a:r>
                        <a:rPr sz="1100" u="sng" spc="500" dirty="0">
                          <a:uFill>
                            <a:solidFill>
                              <a:srgbClr val="000000"/>
                            </a:solidFill>
                          </a:uFill>
                          <a:latin typeface="Arial"/>
                          <a:cs typeface="Arial"/>
                        </a:rPr>
                        <a:t> </a:t>
                      </a:r>
                      <a:r>
                        <a:rPr sz="1100" u="none" dirty="0">
                          <a:latin typeface="Arial"/>
                          <a:cs typeface="Arial"/>
                        </a:rPr>
                        <a:t>	(-)</a:t>
                      </a:r>
                      <a:r>
                        <a:rPr sz="1100" u="none" spc="90" dirty="0">
                          <a:latin typeface="Arial"/>
                          <a:cs typeface="Arial"/>
                        </a:rPr>
                        <a:t> </a:t>
                      </a:r>
                      <a:r>
                        <a:rPr sz="1100" u="none" spc="-20" dirty="0">
                          <a:latin typeface="Arial"/>
                          <a:cs typeface="Arial"/>
                        </a:rPr>
                        <a:t>Tope</a:t>
                      </a:r>
                      <a:r>
                        <a:rPr sz="1100" u="none" dirty="0">
                          <a:latin typeface="Arial"/>
                          <a:cs typeface="Arial"/>
                        </a:rPr>
                        <a:t>	</a:t>
                      </a:r>
                      <a:r>
                        <a:rPr sz="1100" u="sng" dirty="0">
                          <a:uFill>
                            <a:solidFill>
                              <a:srgbClr val="000000"/>
                            </a:solidFill>
                          </a:uFill>
                          <a:latin typeface="Arial"/>
                          <a:cs typeface="Arial"/>
                        </a:rPr>
                        <a:t>	</a:t>
                      </a:r>
                      <a:r>
                        <a:rPr sz="1100" u="sng" spc="-10" dirty="0">
                          <a:uFill>
                            <a:solidFill>
                              <a:srgbClr val="000000"/>
                            </a:solidFill>
                          </a:uFill>
                          <a:latin typeface="Arial"/>
                          <a:cs typeface="Arial"/>
                        </a:rPr>
                        <a:t>26.30</a:t>
                      </a:r>
                      <a:r>
                        <a:rPr sz="1100" u="sng" spc="500" dirty="0">
                          <a:uFill>
                            <a:solidFill>
                              <a:srgbClr val="000000"/>
                            </a:solidFill>
                          </a:uFill>
                          <a:latin typeface="Arial"/>
                          <a:cs typeface="Arial"/>
                        </a:rPr>
                        <a:t> </a:t>
                      </a:r>
                      <a:endParaRPr sz="1100">
                        <a:latin typeface="Arial"/>
                        <a:cs typeface="Arial"/>
                      </a:endParaRPr>
                    </a:p>
                    <a:p>
                      <a:pPr marL="629285">
                        <a:lnSpc>
                          <a:spcPct val="100000"/>
                        </a:lnSpc>
                        <a:spcBef>
                          <a:spcPts val="105"/>
                        </a:spcBef>
                        <a:tabLst>
                          <a:tab pos="3251200" algn="l"/>
                          <a:tab pos="5292090" algn="l"/>
                          <a:tab pos="7742555" algn="l"/>
                        </a:tabLst>
                      </a:pPr>
                      <a:r>
                        <a:rPr sz="1100" b="1" dirty="0">
                          <a:latin typeface="Arial"/>
                          <a:cs typeface="Arial"/>
                        </a:rPr>
                        <a:t>(=)</a:t>
                      </a:r>
                      <a:r>
                        <a:rPr sz="1100" b="1" spc="70" dirty="0">
                          <a:latin typeface="Arial"/>
                          <a:cs typeface="Arial"/>
                        </a:rPr>
                        <a:t> </a:t>
                      </a:r>
                      <a:r>
                        <a:rPr sz="1100" b="1" dirty="0">
                          <a:latin typeface="Arial"/>
                          <a:cs typeface="Arial"/>
                        </a:rPr>
                        <a:t>Importe</a:t>
                      </a:r>
                      <a:r>
                        <a:rPr sz="1100" b="1" spc="45" dirty="0">
                          <a:latin typeface="Arial"/>
                          <a:cs typeface="Arial"/>
                        </a:rPr>
                        <a:t> </a:t>
                      </a:r>
                      <a:r>
                        <a:rPr sz="1100" b="1" dirty="0">
                          <a:latin typeface="Arial"/>
                          <a:cs typeface="Arial"/>
                        </a:rPr>
                        <a:t>a</a:t>
                      </a:r>
                      <a:r>
                        <a:rPr sz="1100" b="1" spc="-35" dirty="0">
                          <a:latin typeface="Arial"/>
                          <a:cs typeface="Arial"/>
                        </a:rPr>
                        <a:t> </a:t>
                      </a:r>
                      <a:r>
                        <a:rPr sz="1100" b="1" spc="-10" dirty="0">
                          <a:latin typeface="Arial"/>
                          <a:cs typeface="Arial"/>
                        </a:rPr>
                        <a:t>integrar</a:t>
                      </a:r>
                      <a:r>
                        <a:rPr sz="1100" b="1" dirty="0">
                          <a:latin typeface="Arial"/>
                          <a:cs typeface="Arial"/>
                        </a:rPr>
                        <a:t>	</a:t>
                      </a:r>
                      <a:r>
                        <a:rPr sz="1100" spc="-20" dirty="0">
                          <a:latin typeface="Arial"/>
                          <a:cs typeface="Arial"/>
                        </a:rPr>
                        <a:t>9.99</a:t>
                      </a:r>
                      <a:r>
                        <a:rPr sz="1100" dirty="0">
                          <a:latin typeface="Arial"/>
                          <a:cs typeface="Arial"/>
                        </a:rPr>
                        <a:t>	</a:t>
                      </a:r>
                      <a:r>
                        <a:rPr sz="1100" b="1" dirty="0">
                          <a:latin typeface="Arial"/>
                          <a:cs typeface="Arial"/>
                        </a:rPr>
                        <a:t>(=)</a:t>
                      </a:r>
                      <a:r>
                        <a:rPr sz="1100" b="1" spc="70" dirty="0">
                          <a:latin typeface="Arial"/>
                          <a:cs typeface="Arial"/>
                        </a:rPr>
                        <a:t> </a:t>
                      </a:r>
                      <a:r>
                        <a:rPr sz="1100" b="1" dirty="0">
                          <a:latin typeface="Arial"/>
                          <a:cs typeface="Arial"/>
                        </a:rPr>
                        <a:t>Importe</a:t>
                      </a:r>
                      <a:r>
                        <a:rPr sz="1100" b="1" spc="45" dirty="0">
                          <a:latin typeface="Arial"/>
                          <a:cs typeface="Arial"/>
                        </a:rPr>
                        <a:t> </a:t>
                      </a:r>
                      <a:r>
                        <a:rPr sz="1100" b="1" dirty="0">
                          <a:latin typeface="Arial"/>
                          <a:cs typeface="Arial"/>
                        </a:rPr>
                        <a:t>a</a:t>
                      </a:r>
                      <a:r>
                        <a:rPr sz="1100" b="1" spc="-35" dirty="0">
                          <a:latin typeface="Arial"/>
                          <a:cs typeface="Arial"/>
                        </a:rPr>
                        <a:t> </a:t>
                      </a:r>
                      <a:r>
                        <a:rPr sz="1100" b="1" spc="-10" dirty="0">
                          <a:latin typeface="Arial"/>
                          <a:cs typeface="Arial"/>
                        </a:rPr>
                        <a:t>integrar</a:t>
                      </a:r>
                      <a:r>
                        <a:rPr sz="1100" b="1" dirty="0">
                          <a:latin typeface="Arial"/>
                          <a:cs typeface="Arial"/>
                        </a:rPr>
                        <a:t>	</a:t>
                      </a:r>
                      <a:r>
                        <a:rPr sz="1100" spc="-50" dirty="0">
                          <a:latin typeface="Arial"/>
                          <a:cs typeface="Arial"/>
                        </a:rPr>
                        <a:t>-</a:t>
                      </a:r>
                      <a:endParaRPr sz="1100">
                        <a:latin typeface="Arial"/>
                        <a:cs typeface="Arial"/>
                      </a:endParaRPr>
                    </a:p>
                    <a:p>
                      <a:pPr>
                        <a:lnSpc>
                          <a:spcPct val="100000"/>
                        </a:lnSpc>
                      </a:pPr>
                      <a:endParaRPr sz="1100">
                        <a:latin typeface="Times New Roman"/>
                        <a:cs typeface="Times New Roman"/>
                      </a:endParaRPr>
                    </a:p>
                    <a:p>
                      <a:pPr>
                        <a:lnSpc>
                          <a:spcPct val="100000"/>
                        </a:lnSpc>
                        <a:spcBef>
                          <a:spcPts val="515"/>
                        </a:spcBef>
                      </a:pPr>
                      <a:endParaRPr sz="1100">
                        <a:latin typeface="Times New Roman"/>
                        <a:cs typeface="Times New Roman"/>
                      </a:endParaRPr>
                    </a:p>
                    <a:p>
                      <a:pPr marL="857885">
                        <a:lnSpc>
                          <a:spcPct val="100000"/>
                        </a:lnSpc>
                        <a:tabLst>
                          <a:tab pos="3098800" algn="l"/>
                        </a:tabLst>
                      </a:pPr>
                      <a:r>
                        <a:rPr sz="1100" spc="-20" dirty="0">
                          <a:latin typeface="Arial"/>
                          <a:cs typeface="Arial"/>
                        </a:rPr>
                        <a:t>SDBC</a:t>
                      </a:r>
                      <a:r>
                        <a:rPr sz="1100" dirty="0">
                          <a:latin typeface="Arial"/>
                          <a:cs typeface="Arial"/>
                        </a:rPr>
                        <a:t>	</a:t>
                      </a:r>
                      <a:r>
                        <a:rPr sz="1100" spc="-10" dirty="0">
                          <a:latin typeface="Arial"/>
                          <a:cs typeface="Arial"/>
                        </a:rPr>
                        <a:t>263.01</a:t>
                      </a:r>
                      <a:endParaRPr sz="1100">
                        <a:latin typeface="Arial"/>
                        <a:cs typeface="Arial"/>
                      </a:endParaRPr>
                    </a:p>
                    <a:p>
                      <a:pPr marL="629285">
                        <a:lnSpc>
                          <a:spcPct val="100000"/>
                        </a:lnSpc>
                        <a:spcBef>
                          <a:spcPts val="110"/>
                        </a:spcBef>
                        <a:tabLst>
                          <a:tab pos="3251200" algn="l"/>
                          <a:tab pos="4681855" algn="l"/>
                        </a:tabLst>
                      </a:pPr>
                      <a:r>
                        <a:rPr sz="1100" dirty="0">
                          <a:latin typeface="Arial"/>
                          <a:cs typeface="Arial"/>
                        </a:rPr>
                        <a:t>(+)</a:t>
                      </a:r>
                      <a:r>
                        <a:rPr sz="1100" spc="105" dirty="0">
                          <a:latin typeface="Arial"/>
                          <a:cs typeface="Arial"/>
                        </a:rPr>
                        <a:t> </a:t>
                      </a:r>
                      <a:r>
                        <a:rPr sz="1100" dirty="0">
                          <a:latin typeface="Arial"/>
                          <a:cs typeface="Arial"/>
                        </a:rPr>
                        <a:t>Parte</a:t>
                      </a:r>
                      <a:r>
                        <a:rPr sz="1100" spc="-10" dirty="0">
                          <a:latin typeface="Arial"/>
                          <a:cs typeface="Arial"/>
                        </a:rPr>
                        <a:t> variable</a:t>
                      </a:r>
                      <a:r>
                        <a:rPr sz="1100" dirty="0">
                          <a:latin typeface="Arial"/>
                          <a:cs typeface="Arial"/>
                        </a:rPr>
                        <a:t>	</a:t>
                      </a:r>
                      <a:r>
                        <a:rPr sz="1100" spc="-20" dirty="0">
                          <a:latin typeface="Arial"/>
                          <a:cs typeface="Arial"/>
                        </a:rPr>
                        <a:t>9.99</a:t>
                      </a:r>
                      <a:r>
                        <a:rPr sz="1100" dirty="0">
                          <a:latin typeface="Arial"/>
                          <a:cs typeface="Arial"/>
                        </a:rPr>
                        <a:t>	</a:t>
                      </a:r>
                      <a:r>
                        <a:rPr sz="1100" b="1" dirty="0">
                          <a:solidFill>
                            <a:srgbClr val="FF0000"/>
                          </a:solidFill>
                          <a:latin typeface="Arial"/>
                          <a:cs typeface="Arial"/>
                        </a:rPr>
                        <a:t>Fecha</a:t>
                      </a:r>
                      <a:r>
                        <a:rPr sz="1100" b="1" spc="-15" dirty="0">
                          <a:solidFill>
                            <a:srgbClr val="FF0000"/>
                          </a:solidFill>
                          <a:latin typeface="Arial"/>
                          <a:cs typeface="Arial"/>
                        </a:rPr>
                        <a:t> </a:t>
                      </a:r>
                      <a:r>
                        <a:rPr sz="1100" b="1" dirty="0">
                          <a:solidFill>
                            <a:srgbClr val="FF0000"/>
                          </a:solidFill>
                          <a:latin typeface="Arial"/>
                          <a:cs typeface="Arial"/>
                        </a:rPr>
                        <a:t>límite</a:t>
                      </a:r>
                      <a:r>
                        <a:rPr sz="1100" b="1" spc="70" dirty="0">
                          <a:solidFill>
                            <a:srgbClr val="FF0000"/>
                          </a:solidFill>
                          <a:latin typeface="Arial"/>
                          <a:cs typeface="Arial"/>
                        </a:rPr>
                        <a:t> </a:t>
                      </a:r>
                      <a:r>
                        <a:rPr sz="1100" b="1" dirty="0">
                          <a:solidFill>
                            <a:srgbClr val="FF0000"/>
                          </a:solidFill>
                          <a:latin typeface="Arial"/>
                          <a:cs typeface="Arial"/>
                        </a:rPr>
                        <a:t>para</a:t>
                      </a:r>
                      <a:r>
                        <a:rPr sz="1100" b="1" spc="-15" dirty="0">
                          <a:solidFill>
                            <a:srgbClr val="FF0000"/>
                          </a:solidFill>
                          <a:latin typeface="Arial"/>
                          <a:cs typeface="Arial"/>
                        </a:rPr>
                        <a:t> </a:t>
                      </a:r>
                      <a:r>
                        <a:rPr sz="1100" b="1" dirty="0">
                          <a:solidFill>
                            <a:srgbClr val="FF0000"/>
                          </a:solidFill>
                          <a:latin typeface="Arial"/>
                          <a:cs typeface="Arial"/>
                        </a:rPr>
                        <a:t>presentar</a:t>
                      </a:r>
                      <a:r>
                        <a:rPr sz="1100" b="1" spc="25" dirty="0">
                          <a:solidFill>
                            <a:srgbClr val="FF0000"/>
                          </a:solidFill>
                          <a:latin typeface="Arial"/>
                          <a:cs typeface="Arial"/>
                        </a:rPr>
                        <a:t> </a:t>
                      </a:r>
                      <a:r>
                        <a:rPr sz="1100" b="1" spc="-10" dirty="0">
                          <a:solidFill>
                            <a:srgbClr val="FF0000"/>
                          </a:solidFill>
                          <a:latin typeface="Arial"/>
                          <a:cs typeface="Arial"/>
                        </a:rPr>
                        <a:t>aviso</a:t>
                      </a:r>
                      <a:endParaRPr sz="1100">
                        <a:latin typeface="Arial"/>
                        <a:cs typeface="Arial"/>
                      </a:endParaRPr>
                    </a:p>
                  </a:txBody>
                  <a:tcPr marL="0" marR="0" marT="3175" marB="0">
                    <a:solidFill>
                      <a:srgbClr val="FFFFFF"/>
                    </a:solidFill>
                  </a:tcPr>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200025">
                <a:tc>
                  <a:txBody>
                    <a:bodyPr/>
                    <a:lstStyle/>
                    <a:p>
                      <a:pPr marL="629285">
                        <a:lnSpc>
                          <a:spcPct val="100000"/>
                        </a:lnSpc>
                        <a:spcBef>
                          <a:spcPts val="105"/>
                        </a:spcBef>
                      </a:pPr>
                      <a:r>
                        <a:rPr sz="1100" b="1" dirty="0">
                          <a:latin typeface="Arial"/>
                          <a:cs typeface="Arial"/>
                        </a:rPr>
                        <a:t>(=)</a:t>
                      </a:r>
                      <a:r>
                        <a:rPr sz="1100" b="1" spc="180" dirty="0">
                          <a:latin typeface="Arial"/>
                          <a:cs typeface="Arial"/>
                        </a:rPr>
                        <a:t> </a:t>
                      </a:r>
                      <a:r>
                        <a:rPr sz="1100" b="1" dirty="0">
                          <a:latin typeface="Arial"/>
                          <a:cs typeface="Arial"/>
                        </a:rPr>
                        <a:t>Nuevo</a:t>
                      </a:r>
                      <a:r>
                        <a:rPr sz="1100" b="1" spc="65" dirty="0">
                          <a:latin typeface="Arial"/>
                          <a:cs typeface="Arial"/>
                        </a:rPr>
                        <a:t> </a:t>
                      </a:r>
                      <a:r>
                        <a:rPr sz="1100" b="1" spc="-20" dirty="0">
                          <a:latin typeface="Arial"/>
                          <a:cs typeface="Arial"/>
                        </a:rPr>
                        <a:t>SDBC</a:t>
                      </a:r>
                      <a:endParaRPr sz="1100">
                        <a:latin typeface="Arial"/>
                        <a:cs typeface="Arial"/>
                      </a:endParaRPr>
                    </a:p>
                  </a:txBody>
                  <a:tcPr marL="0" marR="0" marT="13335" marB="0">
                    <a:lnR w="28575">
                      <a:solidFill>
                        <a:srgbClr val="000000"/>
                      </a:solidFill>
                      <a:prstDash val="solid"/>
                    </a:lnR>
                    <a:solidFill>
                      <a:srgbClr val="FFFFFF"/>
                    </a:solidFill>
                  </a:tcPr>
                </a:tc>
                <a:tc>
                  <a:txBody>
                    <a:bodyPr/>
                    <a:lstStyle/>
                    <a:p>
                      <a:pPr marL="76200">
                        <a:lnSpc>
                          <a:spcPct val="100000"/>
                        </a:lnSpc>
                        <a:spcBef>
                          <a:spcPts val="105"/>
                        </a:spcBef>
                        <a:tabLst>
                          <a:tab pos="352425" algn="l"/>
                        </a:tabLst>
                      </a:pPr>
                      <a:r>
                        <a:rPr sz="1100" b="1" spc="-50" dirty="0">
                          <a:latin typeface="Arial"/>
                          <a:cs typeface="Arial"/>
                        </a:rPr>
                        <a:t>$</a:t>
                      </a:r>
                      <a:r>
                        <a:rPr sz="1100" b="1" dirty="0">
                          <a:latin typeface="Arial"/>
                          <a:cs typeface="Arial"/>
                        </a:rPr>
                        <a:t>	</a:t>
                      </a:r>
                      <a:r>
                        <a:rPr sz="1100" b="1" spc="-10" dirty="0">
                          <a:latin typeface="Arial"/>
                          <a:cs typeface="Arial"/>
                        </a:rPr>
                        <a:t>273.00</a:t>
                      </a:r>
                      <a:endParaRPr sz="1100">
                        <a:latin typeface="Arial"/>
                        <a:cs typeface="Arial"/>
                      </a:endParaRPr>
                    </a:p>
                  </a:txBody>
                  <a:tcPr marL="0" marR="0" marT="13335" marB="0">
                    <a:lnL w="28575">
                      <a:solidFill>
                        <a:srgbClr val="000000"/>
                      </a:solidFill>
                      <a:prstDash val="solid"/>
                    </a:lnL>
                    <a:lnR w="19050">
                      <a:solidFill>
                        <a:srgbClr val="000000"/>
                      </a:solidFill>
                      <a:prstDash val="solid"/>
                    </a:lnR>
                    <a:lnT w="19050">
                      <a:solidFill>
                        <a:srgbClr val="000000"/>
                      </a:solidFill>
                      <a:prstDash val="solid"/>
                    </a:lnT>
                    <a:lnB w="19050">
                      <a:solidFill>
                        <a:srgbClr val="000000"/>
                      </a:solidFill>
                      <a:prstDash val="solid"/>
                    </a:lnB>
                    <a:solidFill>
                      <a:srgbClr val="BEBEBE"/>
                    </a:solidFill>
                  </a:tcPr>
                </a:tc>
                <a:tc>
                  <a:txBody>
                    <a:bodyPr/>
                    <a:lstStyle/>
                    <a:p>
                      <a:pPr marL="867410">
                        <a:lnSpc>
                          <a:spcPct val="100000"/>
                        </a:lnSpc>
                        <a:spcBef>
                          <a:spcPts val="105"/>
                        </a:spcBef>
                      </a:pPr>
                      <a:r>
                        <a:rPr sz="1100" dirty="0">
                          <a:latin typeface="Arial"/>
                          <a:cs typeface="Arial"/>
                        </a:rPr>
                        <a:t>Primeros</a:t>
                      </a:r>
                      <a:r>
                        <a:rPr sz="1100" spc="10" dirty="0">
                          <a:latin typeface="Arial"/>
                          <a:cs typeface="Arial"/>
                        </a:rPr>
                        <a:t> </a:t>
                      </a:r>
                      <a:r>
                        <a:rPr sz="1100" dirty="0">
                          <a:latin typeface="Arial"/>
                          <a:cs typeface="Arial"/>
                        </a:rPr>
                        <a:t>5</a:t>
                      </a:r>
                      <a:r>
                        <a:rPr sz="1100" spc="-45" dirty="0">
                          <a:latin typeface="Arial"/>
                          <a:cs typeface="Arial"/>
                        </a:rPr>
                        <a:t> </a:t>
                      </a:r>
                      <a:r>
                        <a:rPr sz="1100" spc="-10" dirty="0">
                          <a:latin typeface="Arial"/>
                          <a:cs typeface="Arial"/>
                        </a:rPr>
                        <a:t>días</a:t>
                      </a:r>
                      <a:r>
                        <a:rPr sz="1100" spc="10" dirty="0">
                          <a:latin typeface="Arial"/>
                          <a:cs typeface="Arial"/>
                        </a:rPr>
                        <a:t> </a:t>
                      </a:r>
                      <a:r>
                        <a:rPr sz="1100" spc="-10" dirty="0">
                          <a:latin typeface="Arial"/>
                          <a:cs typeface="Arial"/>
                        </a:rPr>
                        <a:t>hábiles</a:t>
                      </a:r>
                      <a:r>
                        <a:rPr sz="1100" spc="10" dirty="0">
                          <a:latin typeface="Arial"/>
                          <a:cs typeface="Arial"/>
                        </a:rPr>
                        <a:t> </a:t>
                      </a:r>
                      <a:r>
                        <a:rPr sz="1100" dirty="0">
                          <a:latin typeface="Arial"/>
                          <a:cs typeface="Arial"/>
                        </a:rPr>
                        <a:t>de</a:t>
                      </a:r>
                      <a:r>
                        <a:rPr sz="1100" spc="-45" dirty="0">
                          <a:latin typeface="Arial"/>
                          <a:cs typeface="Arial"/>
                        </a:rPr>
                        <a:t> </a:t>
                      </a:r>
                      <a:r>
                        <a:rPr sz="1100" dirty="0">
                          <a:latin typeface="Arial"/>
                          <a:cs typeface="Arial"/>
                        </a:rPr>
                        <a:t>septiembre</a:t>
                      </a:r>
                      <a:r>
                        <a:rPr sz="1100" spc="-45" dirty="0">
                          <a:latin typeface="Arial"/>
                          <a:cs typeface="Arial"/>
                        </a:rPr>
                        <a:t> </a:t>
                      </a:r>
                      <a:r>
                        <a:rPr sz="1100" spc="-20" dirty="0">
                          <a:latin typeface="Arial"/>
                          <a:cs typeface="Arial"/>
                        </a:rPr>
                        <a:t>2024</a:t>
                      </a:r>
                      <a:endParaRPr sz="1100">
                        <a:latin typeface="Arial"/>
                        <a:cs typeface="Arial"/>
                      </a:endParaRPr>
                    </a:p>
                  </a:txBody>
                  <a:tcPr marL="0" marR="0" marT="13335" marB="0">
                    <a:lnL w="19050">
                      <a:solidFill>
                        <a:srgbClr val="000000"/>
                      </a:solidFill>
                      <a:prstDash val="solid"/>
                    </a:lnL>
                    <a:solidFill>
                      <a:srgbClr val="FFFFFF"/>
                    </a:solid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46507" rIns="0" bIns="0" rtlCol="0">
            <a:spAutoFit/>
          </a:bodyPr>
          <a:lstStyle/>
          <a:p>
            <a:pPr marL="12700">
              <a:lnSpc>
                <a:spcPts val="3779"/>
              </a:lnSpc>
              <a:spcBef>
                <a:spcPts val="105"/>
              </a:spcBef>
            </a:pPr>
            <a:r>
              <a:rPr sz="3200" dirty="0"/>
              <a:t>Integración</a:t>
            </a:r>
            <a:r>
              <a:rPr sz="3200" spc="-60" dirty="0"/>
              <a:t> </a:t>
            </a:r>
            <a:r>
              <a:rPr sz="3200" dirty="0"/>
              <a:t>del</a:t>
            </a:r>
            <a:r>
              <a:rPr sz="3200" spc="-25" dirty="0"/>
              <a:t> </a:t>
            </a:r>
            <a:r>
              <a:rPr sz="3200" dirty="0"/>
              <a:t>SBC:</a:t>
            </a:r>
            <a:r>
              <a:rPr sz="3200" spc="-215" dirty="0"/>
              <a:t> </a:t>
            </a:r>
            <a:r>
              <a:rPr sz="3200" dirty="0"/>
              <a:t>Asistencia</a:t>
            </a:r>
            <a:r>
              <a:rPr sz="3200" spc="-55" dirty="0"/>
              <a:t> </a:t>
            </a:r>
            <a:r>
              <a:rPr sz="3200" dirty="0"/>
              <a:t>y</a:t>
            </a:r>
            <a:r>
              <a:rPr sz="3200" spc="-25" dirty="0"/>
              <a:t> </a:t>
            </a:r>
            <a:r>
              <a:rPr sz="3200" spc="-10" dirty="0"/>
              <a:t>puntualidad</a:t>
            </a:r>
            <a:endParaRPr sz="3200"/>
          </a:p>
          <a:p>
            <a:pPr marL="12700">
              <a:lnSpc>
                <a:spcPts val="1620"/>
              </a:lnSpc>
            </a:pPr>
            <a:r>
              <a:rPr sz="1400" dirty="0"/>
              <a:t>Art.</a:t>
            </a:r>
            <a:r>
              <a:rPr sz="1400" spc="-25" dirty="0"/>
              <a:t> </a:t>
            </a:r>
            <a:r>
              <a:rPr sz="1400" dirty="0"/>
              <a:t>27</a:t>
            </a:r>
            <a:r>
              <a:rPr sz="1400" spc="-20" dirty="0"/>
              <a:t> </a:t>
            </a:r>
            <a:r>
              <a:rPr sz="1400" spc="-25" dirty="0"/>
              <a:t>LSS</a:t>
            </a:r>
            <a:endParaRPr sz="1400"/>
          </a:p>
        </p:txBody>
      </p:sp>
      <p:sp>
        <p:nvSpPr>
          <p:cNvPr id="3" name="object 3"/>
          <p:cNvSpPr/>
          <p:nvPr/>
        </p:nvSpPr>
        <p:spPr>
          <a:xfrm>
            <a:off x="1671574" y="2082465"/>
            <a:ext cx="8858250" cy="3171190"/>
          </a:xfrm>
          <a:custGeom>
            <a:avLst/>
            <a:gdLst/>
            <a:ahLst/>
            <a:cxnLst/>
            <a:rect l="l" t="t" r="r" b="b"/>
            <a:pathLst>
              <a:path w="8858250" h="3171190">
                <a:moveTo>
                  <a:pt x="0" y="3171146"/>
                </a:moveTo>
                <a:lnTo>
                  <a:pt x="8858249" y="3171145"/>
                </a:lnTo>
                <a:lnTo>
                  <a:pt x="8858249" y="0"/>
                </a:lnTo>
                <a:lnTo>
                  <a:pt x="0" y="0"/>
                </a:lnTo>
                <a:lnTo>
                  <a:pt x="0" y="3171146"/>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 name="object 4"/>
          <p:cNvSpPr/>
          <p:nvPr/>
        </p:nvSpPr>
        <p:spPr>
          <a:xfrm>
            <a:off x="1671574" y="5444743"/>
            <a:ext cx="8858250" cy="9525"/>
          </a:xfrm>
          <a:custGeom>
            <a:avLst/>
            <a:gdLst/>
            <a:ahLst/>
            <a:cxnLst/>
            <a:rect l="l" t="t" r="r" b="b"/>
            <a:pathLst>
              <a:path w="8858250" h="9525">
                <a:moveTo>
                  <a:pt x="0" y="9525"/>
                </a:moveTo>
                <a:lnTo>
                  <a:pt x="8858249" y="9524"/>
                </a:lnTo>
                <a:lnTo>
                  <a:pt x="8858249" y="0"/>
                </a:lnTo>
                <a:lnTo>
                  <a:pt x="0" y="0"/>
                </a:lnTo>
                <a:lnTo>
                  <a:pt x="0" y="9525"/>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 name="object 5"/>
          <p:cNvSpPr txBox="1"/>
          <p:nvPr/>
        </p:nvSpPr>
        <p:spPr>
          <a:xfrm>
            <a:off x="2517117" y="2069829"/>
            <a:ext cx="6252845" cy="197485"/>
          </a:xfrm>
          <a:prstGeom prst="rect">
            <a:avLst/>
          </a:prstGeom>
        </p:spPr>
        <p:txBody>
          <a:bodyPr vert="horz" wrap="square" lIns="0" tIns="15875" rIns="0" bIns="0" rtlCol="0">
            <a:spAutoFit/>
          </a:bodyPr>
          <a:lstStyle/>
          <a:p>
            <a:pPr marL="12700" marR="0" lvl="0" indent="0" defTabSz="914400" eaLnBrk="1" fontAlgn="auto" latinLnBrk="0" hangingPunct="1">
              <a:lnSpc>
                <a:spcPct val="100000"/>
              </a:lnSpc>
              <a:spcBef>
                <a:spcPts val="125"/>
              </a:spcBef>
              <a:spcAft>
                <a:spcPts val="0"/>
              </a:spcAft>
              <a:buClrTx/>
              <a:buSzTx/>
              <a:buFontTx/>
              <a:buNone/>
              <a:tabLst/>
              <a:defRPr/>
            </a:pPr>
            <a:r>
              <a:rPr kumimoji="0" sz="1100" b="1" i="0" u="none" strike="noStrike" kern="0" cap="none" spc="0" normalizeH="0" baseline="0" noProof="0" dirty="0">
                <a:ln>
                  <a:noFill/>
                </a:ln>
                <a:solidFill>
                  <a:srgbClr val="001F5F"/>
                </a:solidFill>
                <a:effectLst/>
                <a:uLnTx/>
                <a:uFillTx/>
                <a:latin typeface="Arial"/>
                <a:cs typeface="Arial"/>
              </a:rPr>
              <a:t>Susana</a:t>
            </a:r>
            <a:r>
              <a:rPr kumimoji="0" sz="1100" b="1" i="0" u="none" strike="noStrike" kern="0" cap="none" spc="-5"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Zaragoza</a:t>
            </a:r>
            <a:r>
              <a:rPr kumimoji="0" sz="1100" b="1" i="0" u="none" strike="noStrike" kern="0" cap="none" spc="-5"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percibe</a:t>
            </a:r>
            <a:r>
              <a:rPr kumimoji="0" sz="1100" b="1" i="0" u="none" strike="noStrike" kern="0" cap="none" spc="80"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en</a:t>
            </a:r>
            <a:r>
              <a:rPr kumimoji="0" sz="1100" b="1" i="0" u="none" strike="noStrike" kern="0" cap="none" spc="15"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el</a:t>
            </a:r>
            <a:r>
              <a:rPr kumimoji="0" sz="1100" b="1" i="0" u="none" strike="noStrike" kern="0" cap="none" spc="15"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bimestre</a:t>
            </a:r>
            <a:r>
              <a:rPr kumimoji="0" sz="1100" b="1" i="0" u="none" strike="noStrike" kern="0" cap="none" spc="80"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septiembre-octubre</a:t>
            </a:r>
            <a:r>
              <a:rPr kumimoji="0" sz="1100" b="1" i="0" u="none" strike="noStrike" kern="0" cap="none" spc="80"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de</a:t>
            </a:r>
            <a:r>
              <a:rPr kumimoji="0" sz="1100" b="1" i="0" u="none" strike="noStrike" kern="0" cap="none" spc="80" normalizeH="0" baseline="0" noProof="0" dirty="0">
                <a:ln>
                  <a:noFill/>
                </a:ln>
                <a:solidFill>
                  <a:srgbClr val="001F5F"/>
                </a:solidFill>
                <a:effectLst/>
                <a:uLnTx/>
                <a:uFillTx/>
                <a:latin typeface="Arial"/>
                <a:cs typeface="Arial"/>
              </a:rPr>
              <a:t> </a:t>
            </a:r>
            <a:r>
              <a:rPr kumimoji="0" sz="1100" b="1" i="0" u="none" strike="noStrike" kern="0" cap="none" spc="-10" normalizeH="0" baseline="0" noProof="0" dirty="0">
                <a:ln>
                  <a:noFill/>
                </a:ln>
                <a:solidFill>
                  <a:srgbClr val="001F5F"/>
                </a:solidFill>
                <a:effectLst/>
                <a:uLnTx/>
                <a:uFillTx/>
                <a:latin typeface="Arial"/>
                <a:cs typeface="Arial"/>
              </a:rPr>
              <a:t>2024</a:t>
            </a:r>
            <a:r>
              <a:rPr kumimoji="0" sz="1100" b="1" i="0" u="none" strike="noStrike" kern="0" cap="none" spc="-5"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los siguientes</a:t>
            </a:r>
            <a:r>
              <a:rPr kumimoji="0" sz="1100" b="1" i="0" u="none" strike="noStrike" kern="0" cap="none" spc="-5" normalizeH="0" baseline="0" noProof="0" dirty="0">
                <a:ln>
                  <a:noFill/>
                </a:ln>
                <a:solidFill>
                  <a:srgbClr val="001F5F"/>
                </a:solidFill>
                <a:effectLst/>
                <a:uLnTx/>
                <a:uFillTx/>
                <a:latin typeface="Arial"/>
                <a:cs typeface="Arial"/>
              </a:rPr>
              <a:t> </a:t>
            </a:r>
            <a:r>
              <a:rPr kumimoji="0" sz="1100" b="1" i="0" u="none" strike="noStrike" kern="0" cap="none" spc="-10" normalizeH="0" baseline="0" noProof="0" dirty="0">
                <a:ln>
                  <a:noFill/>
                </a:ln>
                <a:solidFill>
                  <a:srgbClr val="001F5F"/>
                </a:solidFill>
                <a:effectLst/>
                <a:uLnTx/>
                <a:uFillTx/>
                <a:latin typeface="Arial"/>
                <a:cs typeface="Arial"/>
              </a:rPr>
              <a:t>premios:</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17" name="object 17"/>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63</a:t>
            </a:fld>
            <a:endParaRPr kumimoji="0" sz="1200" b="1" i="0" u="none" strike="noStrike" kern="0" cap="none" spc="-25" normalizeH="0" baseline="0" noProof="0" dirty="0">
              <a:ln>
                <a:noFill/>
              </a:ln>
              <a:solidFill>
                <a:srgbClr val="001F5F"/>
              </a:solidFill>
              <a:effectLst/>
              <a:uLnTx/>
              <a:uFillTx/>
              <a:latin typeface="Arial"/>
              <a:cs typeface="Arial"/>
            </a:endParaRPr>
          </a:p>
        </p:txBody>
      </p:sp>
      <p:graphicFrame>
        <p:nvGraphicFramePr>
          <p:cNvPr id="6" name="object 6"/>
          <p:cNvGraphicFramePr>
            <a:graphicFrameLocks noGrp="1"/>
          </p:cNvGraphicFramePr>
          <p:nvPr/>
        </p:nvGraphicFramePr>
        <p:xfrm>
          <a:off x="2498067" y="2468832"/>
          <a:ext cx="1888489" cy="731520"/>
        </p:xfrm>
        <a:graphic>
          <a:graphicData uri="http://schemas.openxmlformats.org/drawingml/2006/table">
            <a:tbl>
              <a:tblPr firstRow="1" bandRow="1">
                <a:tableStyleId>{2D5ABB26-0587-4C30-8999-92F81FD0307C}</a:tableStyleId>
              </a:tblPr>
              <a:tblGrid>
                <a:gridCol w="967105">
                  <a:extLst>
                    <a:ext uri="{9D8B030D-6E8A-4147-A177-3AD203B41FA5}">
                      <a16:colId xmlns:a16="http://schemas.microsoft.com/office/drawing/2014/main" val="20000"/>
                    </a:ext>
                  </a:extLst>
                </a:gridCol>
                <a:gridCol w="921384">
                  <a:extLst>
                    <a:ext uri="{9D8B030D-6E8A-4147-A177-3AD203B41FA5}">
                      <a16:colId xmlns:a16="http://schemas.microsoft.com/office/drawing/2014/main" val="20001"/>
                    </a:ext>
                  </a:extLst>
                </a:gridCol>
              </a:tblGrid>
              <a:tr h="175260">
                <a:tc>
                  <a:txBody>
                    <a:bodyPr/>
                    <a:lstStyle/>
                    <a:p>
                      <a:pPr marL="31750">
                        <a:lnSpc>
                          <a:spcPts val="1240"/>
                        </a:lnSpc>
                      </a:pPr>
                      <a:r>
                        <a:rPr sz="1100" b="1" spc="-10" dirty="0">
                          <a:solidFill>
                            <a:srgbClr val="001F5F"/>
                          </a:solidFill>
                          <a:latin typeface="Arial"/>
                          <a:cs typeface="Arial"/>
                        </a:rPr>
                        <a:t>Asistencia</a:t>
                      </a:r>
                      <a:endParaRPr sz="1100">
                        <a:latin typeface="Arial"/>
                        <a:cs typeface="Arial"/>
                      </a:endParaRPr>
                    </a:p>
                  </a:txBody>
                  <a:tcPr marL="0" marR="0" marT="0" marB="0">
                    <a:solidFill>
                      <a:srgbClr val="FFFFFF"/>
                    </a:solidFill>
                  </a:tcPr>
                </a:tc>
                <a:tc>
                  <a:txBody>
                    <a:bodyPr/>
                    <a:lstStyle/>
                    <a:p>
                      <a:pPr marR="24130" algn="r">
                        <a:lnSpc>
                          <a:spcPts val="1240"/>
                        </a:lnSpc>
                        <a:tabLst>
                          <a:tab pos="218440" algn="l"/>
                        </a:tabLst>
                      </a:pPr>
                      <a:r>
                        <a:rPr sz="1100" spc="-50" dirty="0">
                          <a:latin typeface="Arial"/>
                          <a:cs typeface="Arial"/>
                        </a:rPr>
                        <a:t>$</a:t>
                      </a:r>
                      <a:r>
                        <a:rPr sz="1100" dirty="0">
                          <a:latin typeface="Arial"/>
                          <a:cs typeface="Arial"/>
                        </a:rPr>
                        <a:t>	</a:t>
                      </a:r>
                      <a:r>
                        <a:rPr sz="1100" spc="-10" dirty="0">
                          <a:latin typeface="Arial"/>
                          <a:cs typeface="Arial"/>
                        </a:rPr>
                        <a:t>2,250.00</a:t>
                      </a:r>
                      <a:endParaRPr sz="1100">
                        <a:latin typeface="Arial"/>
                        <a:cs typeface="Arial"/>
                      </a:endParaRPr>
                    </a:p>
                  </a:txBody>
                  <a:tcPr marL="0" marR="0" marT="0" marB="0">
                    <a:solidFill>
                      <a:srgbClr val="FFFFFF"/>
                    </a:solidFill>
                  </a:tcPr>
                </a:tc>
                <a:extLst>
                  <a:ext uri="{0D108BD9-81ED-4DB2-BD59-A6C34878D82A}">
                    <a16:rowId xmlns:a16="http://schemas.microsoft.com/office/drawing/2014/main" val="10000"/>
                  </a:ext>
                </a:extLst>
              </a:tr>
              <a:tr h="190500">
                <a:tc>
                  <a:txBody>
                    <a:bodyPr/>
                    <a:lstStyle/>
                    <a:p>
                      <a:pPr marL="31750">
                        <a:lnSpc>
                          <a:spcPct val="100000"/>
                        </a:lnSpc>
                        <a:spcBef>
                          <a:spcPts val="40"/>
                        </a:spcBef>
                      </a:pPr>
                      <a:r>
                        <a:rPr sz="1100" b="1" spc="-10" dirty="0">
                          <a:solidFill>
                            <a:srgbClr val="001F5F"/>
                          </a:solidFill>
                          <a:latin typeface="Arial"/>
                          <a:cs typeface="Arial"/>
                        </a:rPr>
                        <a:t>Puntualidad</a:t>
                      </a:r>
                      <a:endParaRPr sz="1100">
                        <a:latin typeface="Arial"/>
                        <a:cs typeface="Arial"/>
                      </a:endParaRPr>
                    </a:p>
                  </a:txBody>
                  <a:tcPr marL="0" marR="0" marT="5080" marB="0">
                    <a:solidFill>
                      <a:srgbClr val="FFFFFF"/>
                    </a:solidFill>
                  </a:tcPr>
                </a:tc>
                <a:tc>
                  <a:txBody>
                    <a:bodyPr/>
                    <a:lstStyle/>
                    <a:p>
                      <a:pPr marR="24130" algn="r">
                        <a:lnSpc>
                          <a:spcPct val="100000"/>
                        </a:lnSpc>
                        <a:spcBef>
                          <a:spcPts val="40"/>
                        </a:spcBef>
                        <a:tabLst>
                          <a:tab pos="218440" algn="l"/>
                        </a:tabLst>
                      </a:pPr>
                      <a:r>
                        <a:rPr sz="1100" spc="-50" dirty="0">
                          <a:latin typeface="Arial"/>
                          <a:cs typeface="Arial"/>
                        </a:rPr>
                        <a:t>$</a:t>
                      </a:r>
                      <a:r>
                        <a:rPr sz="1100" dirty="0">
                          <a:latin typeface="Arial"/>
                          <a:cs typeface="Arial"/>
                        </a:rPr>
                        <a:t>	</a:t>
                      </a:r>
                      <a:r>
                        <a:rPr sz="1100" spc="-10" dirty="0">
                          <a:latin typeface="Arial"/>
                          <a:cs typeface="Arial"/>
                        </a:rPr>
                        <a:t>2,250.00</a:t>
                      </a:r>
                      <a:endParaRPr sz="1100">
                        <a:latin typeface="Arial"/>
                        <a:cs typeface="Arial"/>
                      </a:endParaRPr>
                    </a:p>
                  </a:txBody>
                  <a:tcPr marL="0" marR="0" marT="5080" marB="0">
                    <a:solidFill>
                      <a:srgbClr val="FFFFFF"/>
                    </a:solidFill>
                  </a:tcPr>
                </a:tc>
                <a:extLst>
                  <a:ext uri="{0D108BD9-81ED-4DB2-BD59-A6C34878D82A}">
                    <a16:rowId xmlns:a16="http://schemas.microsoft.com/office/drawing/2014/main" val="10001"/>
                  </a:ext>
                </a:extLst>
              </a:tr>
              <a:tr h="190500">
                <a:tc>
                  <a:txBody>
                    <a:bodyPr/>
                    <a:lstStyle/>
                    <a:p>
                      <a:pPr marL="31750">
                        <a:lnSpc>
                          <a:spcPct val="100000"/>
                        </a:lnSpc>
                        <a:spcBef>
                          <a:spcPts val="40"/>
                        </a:spcBef>
                      </a:pPr>
                      <a:r>
                        <a:rPr sz="1100" b="1" dirty="0">
                          <a:solidFill>
                            <a:srgbClr val="001F5F"/>
                          </a:solidFill>
                          <a:latin typeface="Arial"/>
                          <a:cs typeface="Arial"/>
                        </a:rPr>
                        <a:t>Último</a:t>
                      </a:r>
                      <a:r>
                        <a:rPr sz="1100" b="1" spc="-75" dirty="0">
                          <a:solidFill>
                            <a:srgbClr val="001F5F"/>
                          </a:solidFill>
                          <a:latin typeface="Arial"/>
                          <a:cs typeface="Arial"/>
                        </a:rPr>
                        <a:t> </a:t>
                      </a:r>
                      <a:r>
                        <a:rPr sz="1100" b="1" spc="-25" dirty="0">
                          <a:solidFill>
                            <a:srgbClr val="001F5F"/>
                          </a:solidFill>
                          <a:latin typeface="Arial"/>
                          <a:cs typeface="Arial"/>
                        </a:rPr>
                        <a:t>SBC</a:t>
                      </a:r>
                      <a:endParaRPr sz="1100">
                        <a:latin typeface="Arial"/>
                        <a:cs typeface="Arial"/>
                      </a:endParaRPr>
                    </a:p>
                  </a:txBody>
                  <a:tcPr marL="0" marR="0" marT="5080" marB="0">
                    <a:solidFill>
                      <a:srgbClr val="FFFFFF"/>
                    </a:solidFill>
                  </a:tcPr>
                </a:tc>
                <a:tc>
                  <a:txBody>
                    <a:bodyPr/>
                    <a:lstStyle/>
                    <a:p>
                      <a:pPr marR="24130" algn="r">
                        <a:lnSpc>
                          <a:spcPct val="100000"/>
                        </a:lnSpc>
                        <a:spcBef>
                          <a:spcPts val="40"/>
                        </a:spcBef>
                        <a:tabLst>
                          <a:tab pos="333375" algn="l"/>
                        </a:tabLst>
                      </a:pPr>
                      <a:r>
                        <a:rPr sz="1100" spc="-50" dirty="0">
                          <a:latin typeface="Arial"/>
                          <a:cs typeface="Arial"/>
                        </a:rPr>
                        <a:t>$</a:t>
                      </a:r>
                      <a:r>
                        <a:rPr sz="1100" dirty="0">
                          <a:latin typeface="Arial"/>
                          <a:cs typeface="Arial"/>
                        </a:rPr>
                        <a:t>	</a:t>
                      </a:r>
                      <a:r>
                        <a:rPr sz="1100" spc="-10" dirty="0">
                          <a:latin typeface="Arial"/>
                          <a:cs typeface="Arial"/>
                        </a:rPr>
                        <a:t>273.00</a:t>
                      </a:r>
                      <a:endParaRPr sz="1100">
                        <a:latin typeface="Arial"/>
                        <a:cs typeface="Arial"/>
                      </a:endParaRPr>
                    </a:p>
                  </a:txBody>
                  <a:tcPr marL="0" marR="0" marT="5080" marB="0">
                    <a:solidFill>
                      <a:srgbClr val="FFFFFF"/>
                    </a:solidFill>
                  </a:tcPr>
                </a:tc>
                <a:extLst>
                  <a:ext uri="{0D108BD9-81ED-4DB2-BD59-A6C34878D82A}">
                    <a16:rowId xmlns:a16="http://schemas.microsoft.com/office/drawing/2014/main" val="10002"/>
                  </a:ext>
                </a:extLst>
              </a:tr>
              <a:tr h="175260">
                <a:tc>
                  <a:txBody>
                    <a:bodyPr/>
                    <a:lstStyle/>
                    <a:p>
                      <a:pPr marL="31750">
                        <a:lnSpc>
                          <a:spcPts val="1240"/>
                        </a:lnSpc>
                        <a:spcBef>
                          <a:spcPts val="40"/>
                        </a:spcBef>
                      </a:pPr>
                      <a:r>
                        <a:rPr sz="1100" b="1" spc="-20" dirty="0">
                          <a:solidFill>
                            <a:srgbClr val="001F5F"/>
                          </a:solidFill>
                          <a:latin typeface="Arial"/>
                          <a:cs typeface="Arial"/>
                        </a:rPr>
                        <a:t>Tope</a:t>
                      </a:r>
                      <a:endParaRPr sz="1100">
                        <a:latin typeface="Arial"/>
                        <a:cs typeface="Arial"/>
                      </a:endParaRPr>
                    </a:p>
                  </a:txBody>
                  <a:tcPr marL="0" marR="0" marT="5080" marB="0">
                    <a:solidFill>
                      <a:srgbClr val="FFFFFF"/>
                    </a:solidFill>
                  </a:tcPr>
                </a:tc>
                <a:tc>
                  <a:txBody>
                    <a:bodyPr/>
                    <a:lstStyle/>
                    <a:p>
                      <a:pPr marR="24130" algn="r">
                        <a:lnSpc>
                          <a:spcPts val="1240"/>
                        </a:lnSpc>
                        <a:spcBef>
                          <a:spcPts val="40"/>
                        </a:spcBef>
                        <a:tabLst>
                          <a:tab pos="409575" algn="l"/>
                        </a:tabLst>
                      </a:pPr>
                      <a:r>
                        <a:rPr sz="1100" spc="-50" dirty="0">
                          <a:latin typeface="Arial"/>
                          <a:cs typeface="Arial"/>
                        </a:rPr>
                        <a:t>$</a:t>
                      </a:r>
                      <a:r>
                        <a:rPr sz="1100" dirty="0">
                          <a:latin typeface="Arial"/>
                          <a:cs typeface="Arial"/>
                        </a:rPr>
                        <a:t>	</a:t>
                      </a:r>
                      <a:r>
                        <a:rPr sz="1100" spc="-10" dirty="0">
                          <a:latin typeface="Arial"/>
                          <a:cs typeface="Arial"/>
                        </a:rPr>
                        <a:t>27.30</a:t>
                      </a:r>
                      <a:endParaRPr sz="1100">
                        <a:latin typeface="Arial"/>
                        <a:cs typeface="Arial"/>
                      </a:endParaRPr>
                    </a:p>
                  </a:txBody>
                  <a:tcPr marL="0" marR="0" marT="5080" marB="0">
                    <a:solidFill>
                      <a:srgbClr val="FFFFFF"/>
                    </a:solidFill>
                  </a:tcPr>
                </a:tc>
                <a:extLst>
                  <a:ext uri="{0D108BD9-81ED-4DB2-BD59-A6C34878D82A}">
                    <a16:rowId xmlns:a16="http://schemas.microsoft.com/office/drawing/2014/main" val="10003"/>
                  </a:ext>
                </a:extLst>
              </a:tr>
            </a:tbl>
          </a:graphicData>
        </a:graphic>
      </p:graphicFrame>
      <p:sp>
        <p:nvSpPr>
          <p:cNvPr id="7" name="object 7"/>
          <p:cNvSpPr txBox="1"/>
          <p:nvPr/>
        </p:nvSpPr>
        <p:spPr>
          <a:xfrm>
            <a:off x="2288189" y="3550755"/>
            <a:ext cx="1657985" cy="951865"/>
          </a:xfrm>
          <a:prstGeom prst="rect">
            <a:avLst/>
          </a:prstGeom>
        </p:spPr>
        <p:txBody>
          <a:bodyPr vert="horz" wrap="square" lIns="0" tIns="34925" rIns="0" bIns="0" rtlCol="0">
            <a:spAutoFit/>
          </a:bodyPr>
          <a:lstStyle/>
          <a:p>
            <a:pPr marL="241300" marR="0" lvl="0" indent="0" algn="just" defTabSz="914400" eaLnBrk="1" fontAlgn="auto" latinLnBrk="0" hangingPunct="1">
              <a:lnSpc>
                <a:spcPct val="100000"/>
              </a:lnSpc>
              <a:spcBef>
                <a:spcPts val="275"/>
              </a:spcBef>
              <a:spcAft>
                <a:spcPts val="0"/>
              </a:spcAft>
              <a:buClrTx/>
              <a:buSzTx/>
              <a:buFontTx/>
              <a:buNone/>
              <a:tabLst/>
              <a:defRPr/>
            </a:pPr>
            <a:r>
              <a:rPr kumimoji="0" sz="1100" b="1" i="0" u="none" strike="noStrike" kern="0" cap="none" spc="0" normalizeH="0" baseline="0" noProof="0" dirty="0">
                <a:ln>
                  <a:noFill/>
                </a:ln>
                <a:solidFill>
                  <a:sysClr val="windowText" lastClr="000000"/>
                </a:solidFill>
                <a:effectLst/>
                <a:uLnTx/>
                <a:uFillTx/>
                <a:latin typeface="Arial"/>
                <a:cs typeface="Arial"/>
              </a:rPr>
              <a:t>Premio</a:t>
            </a:r>
            <a:r>
              <a:rPr kumimoji="0" sz="1100" b="1" i="0" u="none" strike="noStrike" kern="0" cap="none" spc="-15" normalizeH="0" baseline="0" noProof="0" dirty="0">
                <a:ln>
                  <a:noFill/>
                </a:ln>
                <a:solidFill>
                  <a:sysClr val="windowText" lastClr="000000"/>
                </a:solidFill>
                <a:effectLst/>
                <a:uLnTx/>
                <a:uFillTx/>
                <a:latin typeface="Arial"/>
                <a:cs typeface="Arial"/>
              </a:rPr>
              <a:t> </a:t>
            </a:r>
            <a:r>
              <a:rPr kumimoji="0" sz="1100" b="1" i="0" u="none" strike="noStrike" kern="0" cap="none" spc="0" normalizeH="0" baseline="0" noProof="0" dirty="0">
                <a:ln>
                  <a:noFill/>
                </a:ln>
                <a:solidFill>
                  <a:sysClr val="windowText" lastClr="000000"/>
                </a:solidFill>
                <a:effectLst/>
                <a:uLnTx/>
                <a:uFillTx/>
                <a:latin typeface="Arial"/>
                <a:cs typeface="Arial"/>
              </a:rPr>
              <a:t>de</a:t>
            </a:r>
            <a:r>
              <a:rPr kumimoji="0" sz="1100" b="1" i="0" u="none" strike="noStrike" kern="0" cap="none" spc="50" normalizeH="0" baseline="0" noProof="0" dirty="0">
                <a:ln>
                  <a:noFill/>
                </a:ln>
                <a:solidFill>
                  <a:sysClr val="windowText" lastClr="000000"/>
                </a:solidFill>
                <a:effectLst/>
                <a:uLnTx/>
                <a:uFillTx/>
                <a:latin typeface="Arial"/>
                <a:cs typeface="Arial"/>
              </a:rPr>
              <a:t> </a:t>
            </a:r>
            <a:r>
              <a:rPr kumimoji="0" sz="1100" b="1" i="0" u="none" strike="noStrike" kern="0" cap="none" spc="-10" normalizeH="0" baseline="0" noProof="0" dirty="0">
                <a:ln>
                  <a:noFill/>
                </a:ln>
                <a:solidFill>
                  <a:sysClr val="windowText" lastClr="000000"/>
                </a:solidFill>
                <a:effectLst/>
                <a:uLnTx/>
                <a:uFillTx/>
                <a:latin typeface="Arial"/>
                <a:cs typeface="Arial"/>
              </a:rPr>
              <a:t>asistencia</a:t>
            </a:r>
            <a:endParaRPr kumimoji="0" sz="1100" b="0" i="0" u="none" strike="noStrike" kern="0" cap="none" spc="0" normalizeH="0" baseline="0" noProof="0">
              <a:ln>
                <a:noFill/>
              </a:ln>
              <a:solidFill>
                <a:sysClr val="windowText" lastClr="000000"/>
              </a:solidFill>
              <a:effectLst/>
              <a:uLnTx/>
              <a:uFillTx/>
              <a:latin typeface="Arial"/>
              <a:cs typeface="Arial"/>
            </a:endParaRPr>
          </a:p>
          <a:p>
            <a:pPr marL="12700" marR="585470" lvl="0" indent="9525" algn="just" defTabSz="914400" eaLnBrk="1" fontAlgn="auto" latinLnBrk="0" hangingPunct="1">
              <a:lnSpc>
                <a:spcPct val="108300"/>
              </a:lnSpc>
              <a:spcBef>
                <a:spcPts val="70"/>
              </a:spcBef>
              <a:spcAft>
                <a:spcPts val="0"/>
              </a:spcAft>
              <a:buClrTx/>
              <a:buSzTx/>
              <a:buFontTx/>
              <a:buNone/>
              <a:tabLst/>
              <a:defRPr/>
            </a:pPr>
            <a:r>
              <a:rPr kumimoji="0" sz="1100" b="0" i="0" u="none" strike="noStrike" kern="0" cap="none" spc="0" normalizeH="0" baseline="0" noProof="0" dirty="0">
                <a:ln>
                  <a:noFill/>
                </a:ln>
                <a:solidFill>
                  <a:sysClr val="windowText" lastClr="000000"/>
                </a:solidFill>
                <a:effectLst/>
                <a:uLnTx/>
                <a:uFillTx/>
                <a:latin typeface="Arial"/>
                <a:cs typeface="Arial"/>
              </a:rPr>
              <a:t>(÷)</a:t>
            </a:r>
            <a:r>
              <a:rPr kumimoji="0" sz="1100" b="0" i="0" u="none" strike="noStrike" kern="0" cap="none" spc="40" normalizeH="0" baseline="0" noProof="0" dirty="0">
                <a:ln>
                  <a:noFill/>
                </a:ln>
                <a:solidFill>
                  <a:sysClr val="windowText" lastClr="000000"/>
                </a:solidFill>
                <a:effectLst/>
                <a:uLnTx/>
                <a:uFillTx/>
                <a:latin typeface="Arial"/>
                <a:cs typeface="Arial"/>
              </a:rPr>
              <a:t> </a:t>
            </a:r>
            <a:r>
              <a:rPr kumimoji="0" sz="1100" b="0" i="0" u="none" strike="noStrike" kern="0" cap="none" spc="0" normalizeH="0" baseline="0" noProof="0" dirty="0">
                <a:ln>
                  <a:noFill/>
                </a:ln>
                <a:solidFill>
                  <a:sysClr val="windowText" lastClr="000000"/>
                </a:solidFill>
                <a:effectLst/>
                <a:uLnTx/>
                <a:uFillTx/>
                <a:latin typeface="Arial"/>
                <a:cs typeface="Arial"/>
              </a:rPr>
              <a:t>Días </a:t>
            </a:r>
            <a:r>
              <a:rPr kumimoji="0" sz="1100" b="0" i="0" u="none" strike="noStrike" kern="0" cap="none" spc="-10" normalizeH="0" baseline="0" noProof="0" dirty="0">
                <a:ln>
                  <a:noFill/>
                </a:ln>
                <a:solidFill>
                  <a:sysClr val="windowText" lastClr="000000"/>
                </a:solidFill>
                <a:effectLst/>
                <a:uLnTx/>
                <a:uFillTx/>
                <a:latin typeface="Arial"/>
                <a:cs typeface="Arial"/>
              </a:rPr>
              <a:t>periodo </a:t>
            </a:r>
            <a:r>
              <a:rPr kumimoji="0" sz="1100" b="0" i="0" u="none" strike="noStrike" kern="0" cap="none" spc="0" normalizeH="0" baseline="0" noProof="0" dirty="0">
                <a:ln>
                  <a:noFill/>
                </a:ln>
                <a:solidFill>
                  <a:sysClr val="windowText" lastClr="000000"/>
                </a:solidFill>
                <a:effectLst/>
                <a:uLnTx/>
                <a:uFillTx/>
                <a:latin typeface="Arial"/>
                <a:cs typeface="Arial"/>
              </a:rPr>
              <a:t>(=)</a:t>
            </a:r>
            <a:r>
              <a:rPr kumimoji="0" sz="1100" b="0" i="0" u="none" strike="noStrike" kern="0" cap="none" spc="114" normalizeH="0" baseline="0" noProof="0" dirty="0">
                <a:ln>
                  <a:noFill/>
                </a:ln>
                <a:solidFill>
                  <a:sysClr val="windowText" lastClr="000000"/>
                </a:solidFill>
                <a:effectLst/>
                <a:uLnTx/>
                <a:uFillTx/>
                <a:latin typeface="Arial"/>
                <a:cs typeface="Arial"/>
              </a:rPr>
              <a:t> </a:t>
            </a:r>
            <a:r>
              <a:rPr kumimoji="0" sz="1100" b="0" i="0" u="none" strike="noStrike" kern="0" cap="none" spc="0" normalizeH="0" baseline="0" noProof="0" dirty="0">
                <a:ln>
                  <a:noFill/>
                </a:ln>
                <a:solidFill>
                  <a:sysClr val="windowText" lastClr="000000"/>
                </a:solidFill>
                <a:effectLst/>
                <a:uLnTx/>
                <a:uFillTx/>
                <a:latin typeface="Arial"/>
                <a:cs typeface="Arial"/>
              </a:rPr>
              <a:t>Premio </a:t>
            </a:r>
            <a:r>
              <a:rPr kumimoji="0" sz="1100" b="0" i="0" u="none" strike="noStrike" kern="0" cap="none" spc="-10" normalizeH="0" baseline="0" noProof="0" dirty="0">
                <a:ln>
                  <a:noFill/>
                </a:ln>
                <a:solidFill>
                  <a:sysClr val="windowText" lastClr="000000"/>
                </a:solidFill>
                <a:effectLst/>
                <a:uLnTx/>
                <a:uFillTx/>
                <a:latin typeface="Arial"/>
                <a:cs typeface="Arial"/>
              </a:rPr>
              <a:t>diario </a:t>
            </a:r>
            <a:r>
              <a:rPr kumimoji="0" sz="1100" b="0" i="0" u="none" strike="noStrike" kern="0" cap="none" spc="0" normalizeH="0" baseline="0" noProof="0" dirty="0">
                <a:ln>
                  <a:noFill/>
                </a:ln>
                <a:solidFill>
                  <a:sysClr val="windowText" lastClr="000000"/>
                </a:solidFill>
                <a:effectLst/>
                <a:uLnTx/>
                <a:uFillTx/>
                <a:latin typeface="Arial"/>
                <a:cs typeface="Arial"/>
              </a:rPr>
              <a:t>(-)</a:t>
            </a:r>
            <a:r>
              <a:rPr kumimoji="0" sz="1100" b="0" i="0" u="none" strike="noStrike" kern="0" cap="none" spc="90" normalizeH="0" baseline="0" noProof="0" dirty="0">
                <a:ln>
                  <a:noFill/>
                </a:ln>
                <a:solidFill>
                  <a:sysClr val="windowText" lastClr="000000"/>
                </a:solidFill>
                <a:effectLst/>
                <a:uLnTx/>
                <a:uFillTx/>
                <a:latin typeface="Arial"/>
                <a:cs typeface="Arial"/>
              </a:rPr>
              <a:t> </a:t>
            </a:r>
            <a:r>
              <a:rPr kumimoji="0" sz="1100" b="0" i="0" u="none" strike="noStrike" kern="0" cap="none" spc="-20" normalizeH="0" baseline="0" noProof="0" dirty="0">
                <a:ln>
                  <a:noFill/>
                </a:ln>
                <a:solidFill>
                  <a:sysClr val="windowText" lastClr="000000"/>
                </a:solidFill>
                <a:effectLst/>
                <a:uLnTx/>
                <a:uFillTx/>
                <a:latin typeface="Arial"/>
                <a:cs typeface="Arial"/>
              </a:rPr>
              <a:t>Tope</a:t>
            </a:r>
            <a:endParaRPr kumimoji="0" sz="1100" b="0" i="0" u="none" strike="noStrike" kern="0" cap="none" spc="0" normalizeH="0" baseline="0" noProof="0">
              <a:ln>
                <a:noFill/>
              </a:ln>
              <a:solidFill>
                <a:sysClr val="windowText" lastClr="000000"/>
              </a:solidFill>
              <a:effectLst/>
              <a:uLnTx/>
              <a:uFillTx/>
              <a:latin typeface="Arial"/>
              <a:cs typeface="Arial"/>
            </a:endParaRPr>
          </a:p>
          <a:p>
            <a:pPr marL="12700" marR="0" lvl="0" indent="0" algn="just" defTabSz="914400" eaLnBrk="1" fontAlgn="auto" latinLnBrk="0" hangingPunct="1">
              <a:lnSpc>
                <a:spcPct val="100000"/>
              </a:lnSpc>
              <a:spcBef>
                <a:spcPts val="110"/>
              </a:spcBef>
              <a:spcAft>
                <a:spcPts val="0"/>
              </a:spcAft>
              <a:buClrTx/>
              <a:buSzTx/>
              <a:buFontTx/>
              <a:buNone/>
              <a:tabLst/>
              <a:defRPr/>
            </a:pPr>
            <a:r>
              <a:rPr kumimoji="0" sz="1100" b="1" i="0" u="none" strike="noStrike" kern="0" cap="none" spc="0" normalizeH="0" baseline="0" noProof="0" dirty="0">
                <a:ln>
                  <a:noFill/>
                </a:ln>
                <a:solidFill>
                  <a:sysClr val="windowText" lastClr="000000"/>
                </a:solidFill>
                <a:effectLst/>
                <a:uLnTx/>
                <a:uFillTx/>
                <a:latin typeface="Arial"/>
                <a:cs typeface="Arial"/>
              </a:rPr>
              <a:t>(=)</a:t>
            </a:r>
            <a:r>
              <a:rPr kumimoji="0" sz="1100" b="1" i="0" u="none" strike="noStrike" kern="0" cap="none" spc="70" normalizeH="0" baseline="0" noProof="0" dirty="0">
                <a:ln>
                  <a:noFill/>
                </a:ln>
                <a:solidFill>
                  <a:sysClr val="windowText" lastClr="000000"/>
                </a:solidFill>
                <a:effectLst/>
                <a:uLnTx/>
                <a:uFillTx/>
                <a:latin typeface="Arial"/>
                <a:cs typeface="Arial"/>
              </a:rPr>
              <a:t> </a:t>
            </a:r>
            <a:r>
              <a:rPr kumimoji="0" sz="1100" b="1" i="0" u="none" strike="noStrike" kern="0" cap="none" spc="0" normalizeH="0" baseline="0" noProof="0" dirty="0">
                <a:ln>
                  <a:noFill/>
                </a:ln>
                <a:solidFill>
                  <a:sysClr val="windowText" lastClr="000000"/>
                </a:solidFill>
                <a:effectLst/>
                <a:uLnTx/>
                <a:uFillTx/>
                <a:latin typeface="Arial"/>
                <a:cs typeface="Arial"/>
              </a:rPr>
              <a:t>Importe</a:t>
            </a:r>
            <a:r>
              <a:rPr kumimoji="0" sz="1100" b="1" i="0" u="none" strike="noStrike" kern="0" cap="none" spc="45" normalizeH="0" baseline="0" noProof="0" dirty="0">
                <a:ln>
                  <a:noFill/>
                </a:ln>
                <a:solidFill>
                  <a:sysClr val="windowText" lastClr="000000"/>
                </a:solidFill>
                <a:effectLst/>
                <a:uLnTx/>
                <a:uFillTx/>
                <a:latin typeface="Arial"/>
                <a:cs typeface="Arial"/>
              </a:rPr>
              <a:t> </a:t>
            </a:r>
            <a:r>
              <a:rPr kumimoji="0" sz="1100" b="1" i="0" u="none" strike="noStrike" kern="0" cap="none" spc="0" normalizeH="0" baseline="0" noProof="0" dirty="0">
                <a:ln>
                  <a:noFill/>
                </a:ln>
                <a:solidFill>
                  <a:sysClr val="windowText" lastClr="000000"/>
                </a:solidFill>
                <a:effectLst/>
                <a:uLnTx/>
                <a:uFillTx/>
                <a:latin typeface="Arial"/>
                <a:cs typeface="Arial"/>
              </a:rPr>
              <a:t>a</a:t>
            </a:r>
            <a:r>
              <a:rPr kumimoji="0" sz="1100" b="1" i="0" u="none" strike="noStrike" kern="0" cap="none" spc="-35" normalizeH="0" baseline="0" noProof="0" dirty="0">
                <a:ln>
                  <a:noFill/>
                </a:ln>
                <a:solidFill>
                  <a:sysClr val="windowText" lastClr="000000"/>
                </a:solidFill>
                <a:effectLst/>
                <a:uLnTx/>
                <a:uFillTx/>
                <a:latin typeface="Arial"/>
                <a:cs typeface="Arial"/>
              </a:rPr>
              <a:t> </a:t>
            </a:r>
            <a:r>
              <a:rPr kumimoji="0" sz="1100" b="1" i="0" u="none" strike="noStrike" kern="0" cap="none" spc="-10" normalizeH="0" baseline="0" noProof="0" dirty="0">
                <a:ln>
                  <a:noFill/>
                </a:ln>
                <a:solidFill>
                  <a:sysClr val="windowText" lastClr="000000"/>
                </a:solidFill>
                <a:effectLst/>
                <a:uLnTx/>
                <a:uFillTx/>
                <a:latin typeface="Arial"/>
                <a:cs typeface="Arial"/>
              </a:rPr>
              <a:t>integrar</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8" name="object 8"/>
          <p:cNvSpPr txBox="1"/>
          <p:nvPr/>
        </p:nvSpPr>
        <p:spPr>
          <a:xfrm>
            <a:off x="4405125" y="3550755"/>
            <a:ext cx="874394" cy="951865"/>
          </a:xfrm>
          <a:prstGeom prst="rect">
            <a:avLst/>
          </a:prstGeom>
        </p:spPr>
        <p:txBody>
          <a:bodyPr vert="horz" wrap="square" lIns="0" tIns="34925" rIns="0" bIns="0" rtlCol="0">
            <a:spAutoFit/>
          </a:bodyPr>
          <a:lstStyle/>
          <a:p>
            <a:pPr marL="88900" marR="0" lvl="0" indent="0" defTabSz="914400" eaLnBrk="1" fontAlgn="auto" latinLnBrk="0" hangingPunct="1">
              <a:lnSpc>
                <a:spcPct val="100000"/>
              </a:lnSpc>
              <a:spcBef>
                <a:spcPts val="275"/>
              </a:spcBef>
              <a:spcAft>
                <a:spcPts val="0"/>
              </a:spcAft>
              <a:buClrTx/>
              <a:buSzTx/>
              <a:buFontTx/>
              <a:buNone/>
              <a:tabLst/>
              <a:defRPr/>
            </a:pPr>
            <a:r>
              <a:rPr kumimoji="0" sz="1100" b="0" i="0" u="none" strike="noStrike" kern="0" cap="none" spc="0" normalizeH="0" baseline="0" noProof="0" dirty="0">
                <a:ln>
                  <a:noFill/>
                </a:ln>
                <a:solidFill>
                  <a:sysClr val="windowText" lastClr="000000"/>
                </a:solidFill>
                <a:effectLst/>
                <a:uLnTx/>
                <a:uFillTx/>
                <a:latin typeface="Arial"/>
                <a:cs typeface="Arial"/>
              </a:rPr>
              <a:t>$</a:t>
            </a:r>
            <a:r>
              <a:rPr kumimoji="0" sz="1100" b="0" i="0" u="none" strike="noStrike" kern="0" cap="none" spc="345" normalizeH="0" baseline="0" noProof="0" dirty="0">
                <a:ln>
                  <a:noFill/>
                </a:ln>
                <a:solidFill>
                  <a:sysClr val="windowText" lastClr="000000"/>
                </a:solidFill>
                <a:effectLst/>
                <a:uLnTx/>
                <a:uFillTx/>
                <a:latin typeface="Arial"/>
                <a:cs typeface="Arial"/>
              </a:rPr>
              <a:t> </a:t>
            </a:r>
            <a:r>
              <a:rPr kumimoji="0" sz="1100" b="0" i="0" u="none" strike="noStrike" kern="0" cap="none" spc="-10" normalizeH="0" baseline="0" noProof="0" dirty="0">
                <a:ln>
                  <a:noFill/>
                </a:ln>
                <a:solidFill>
                  <a:sysClr val="windowText" lastClr="000000"/>
                </a:solidFill>
                <a:effectLst/>
                <a:uLnTx/>
                <a:uFillTx/>
                <a:latin typeface="Arial"/>
                <a:cs typeface="Arial"/>
              </a:rPr>
              <a:t>2,250.00</a:t>
            </a:r>
            <a:endParaRPr kumimoji="0" sz="1100" b="0" i="0" u="none" strike="noStrike" kern="0" cap="none" spc="0" normalizeH="0" baseline="0" noProof="0">
              <a:ln>
                <a:noFill/>
              </a:ln>
              <a:solidFill>
                <a:sysClr val="windowText" lastClr="000000"/>
              </a:solidFill>
              <a:effectLst/>
              <a:uLnTx/>
              <a:uFillTx/>
              <a:latin typeface="Arial"/>
              <a:cs typeface="Arial"/>
            </a:endParaRPr>
          </a:p>
          <a:p>
            <a:pPr marL="12700" marR="0" lvl="0" indent="0" defTabSz="914400" eaLnBrk="1" fontAlgn="auto" latinLnBrk="0" hangingPunct="1">
              <a:lnSpc>
                <a:spcPct val="100000"/>
              </a:lnSpc>
              <a:spcBef>
                <a:spcPts val="180"/>
              </a:spcBef>
              <a:spcAft>
                <a:spcPts val="0"/>
              </a:spcAft>
              <a:buClrTx/>
              <a:buSzTx/>
              <a:buFontTx/>
              <a:buNone/>
              <a:tabLst>
                <a:tab pos="632460" algn="l"/>
              </a:tabLst>
              <a:defRPr/>
            </a:pPr>
            <a:r>
              <a:rPr kumimoji="0" sz="1100" b="0" i="0" u="sng" strike="noStrike" kern="0" cap="none" spc="0" normalizeH="0" baseline="0" noProof="0" dirty="0">
                <a:ln>
                  <a:noFill/>
                </a:ln>
                <a:solidFill>
                  <a:sysClr val="windowText" lastClr="000000"/>
                </a:solidFill>
                <a:effectLst/>
                <a:uLnTx/>
                <a:uFill>
                  <a:solidFill>
                    <a:srgbClr val="000000"/>
                  </a:solidFill>
                </a:uFill>
                <a:latin typeface="Arial"/>
                <a:cs typeface="Arial"/>
              </a:rPr>
              <a:t>	</a:t>
            </a:r>
            <a:r>
              <a:rPr kumimoji="0" sz="1100" b="0" i="0" u="sng" strike="noStrike" kern="0" cap="none" spc="-25" normalizeH="0" baseline="0" noProof="0" dirty="0">
                <a:ln>
                  <a:noFill/>
                </a:ln>
                <a:solidFill>
                  <a:sysClr val="windowText" lastClr="000000"/>
                </a:solidFill>
                <a:effectLst/>
                <a:uLnTx/>
                <a:uFill>
                  <a:solidFill>
                    <a:srgbClr val="000000"/>
                  </a:solidFill>
                </a:uFill>
                <a:latin typeface="Arial"/>
                <a:cs typeface="Arial"/>
              </a:rPr>
              <a:t>61</a:t>
            </a:r>
            <a:r>
              <a:rPr kumimoji="0" sz="1100" b="0" i="0" u="sng" strike="noStrike" kern="0" cap="none" spc="500" normalizeH="0" baseline="0" noProof="0" dirty="0">
                <a:ln>
                  <a:noFill/>
                </a:ln>
                <a:solidFill>
                  <a:sysClr val="windowText" lastClr="000000"/>
                </a:solidFill>
                <a:effectLst/>
                <a:uLnTx/>
                <a:uFill>
                  <a:solidFill>
                    <a:srgbClr val="000000"/>
                  </a:solidFill>
                </a:uFill>
                <a:latin typeface="Arial"/>
                <a:cs typeface="Arial"/>
              </a:rPr>
              <a:t> </a:t>
            </a:r>
            <a:endParaRPr kumimoji="0" sz="1100" b="0" i="0" u="none" strike="noStrike" kern="0" cap="none" spc="0" normalizeH="0" baseline="0" noProof="0">
              <a:ln>
                <a:noFill/>
              </a:ln>
              <a:solidFill>
                <a:sysClr val="windowText" lastClr="000000"/>
              </a:solidFill>
              <a:effectLst/>
              <a:uLnTx/>
              <a:uFillTx/>
              <a:latin typeface="Arial"/>
              <a:cs typeface="Arial"/>
            </a:endParaRPr>
          </a:p>
          <a:p>
            <a:pPr marL="441959" marR="0" lvl="0" indent="0" defTabSz="914400" eaLnBrk="1" fontAlgn="auto" latinLnBrk="0" hangingPunct="1">
              <a:lnSpc>
                <a:spcPct val="100000"/>
              </a:lnSpc>
              <a:spcBef>
                <a:spcPts val="110"/>
              </a:spcBef>
              <a:spcAft>
                <a:spcPts val="0"/>
              </a:spcAft>
              <a:buClrTx/>
              <a:buSzTx/>
              <a:buFontTx/>
              <a:buNone/>
              <a:tabLst/>
              <a:defRPr/>
            </a:pPr>
            <a:r>
              <a:rPr kumimoji="0" sz="1100" b="0" i="0" u="none" strike="noStrike" kern="0" cap="none" spc="-10" normalizeH="0" baseline="0" noProof="0" dirty="0">
                <a:ln>
                  <a:noFill/>
                </a:ln>
                <a:solidFill>
                  <a:sysClr val="windowText" lastClr="000000"/>
                </a:solidFill>
                <a:effectLst/>
                <a:uLnTx/>
                <a:uFillTx/>
                <a:latin typeface="Arial"/>
                <a:cs typeface="Arial"/>
              </a:rPr>
              <a:t>36.89</a:t>
            </a:r>
            <a:endParaRPr kumimoji="0" sz="1100" b="0" i="0" u="none" strike="noStrike" kern="0" cap="none" spc="0" normalizeH="0" baseline="0" noProof="0">
              <a:ln>
                <a:noFill/>
              </a:ln>
              <a:solidFill>
                <a:sysClr val="windowText" lastClr="000000"/>
              </a:solidFill>
              <a:effectLst/>
              <a:uLnTx/>
              <a:uFillTx/>
              <a:latin typeface="Arial"/>
              <a:cs typeface="Arial"/>
            </a:endParaRPr>
          </a:p>
          <a:p>
            <a:pPr marL="12700" marR="0" lvl="0" indent="0" defTabSz="914400" eaLnBrk="1" fontAlgn="auto" latinLnBrk="0" hangingPunct="1">
              <a:lnSpc>
                <a:spcPct val="100000"/>
              </a:lnSpc>
              <a:spcBef>
                <a:spcPts val="110"/>
              </a:spcBef>
              <a:spcAft>
                <a:spcPts val="0"/>
              </a:spcAft>
              <a:buClrTx/>
              <a:buSzTx/>
              <a:buFontTx/>
              <a:buNone/>
              <a:tabLst>
                <a:tab pos="441325" algn="l"/>
              </a:tabLst>
              <a:defRPr/>
            </a:pPr>
            <a:r>
              <a:rPr kumimoji="0" sz="1100" b="0" i="0" u="sng" strike="noStrike" kern="0" cap="none" spc="0" normalizeH="0" baseline="0" noProof="0" dirty="0">
                <a:ln>
                  <a:noFill/>
                </a:ln>
                <a:solidFill>
                  <a:sysClr val="windowText" lastClr="000000"/>
                </a:solidFill>
                <a:effectLst/>
                <a:uLnTx/>
                <a:uFill>
                  <a:solidFill>
                    <a:srgbClr val="000000"/>
                  </a:solidFill>
                </a:uFill>
                <a:latin typeface="Arial"/>
                <a:cs typeface="Arial"/>
              </a:rPr>
              <a:t>	</a:t>
            </a:r>
            <a:r>
              <a:rPr kumimoji="0" sz="1100" b="0" i="0" u="sng" strike="noStrike" kern="0" cap="none" spc="-10" normalizeH="0" baseline="0" noProof="0" dirty="0">
                <a:ln>
                  <a:noFill/>
                </a:ln>
                <a:solidFill>
                  <a:sysClr val="windowText" lastClr="000000"/>
                </a:solidFill>
                <a:effectLst/>
                <a:uLnTx/>
                <a:uFill>
                  <a:solidFill>
                    <a:srgbClr val="000000"/>
                  </a:solidFill>
                </a:uFill>
                <a:latin typeface="Arial"/>
                <a:cs typeface="Arial"/>
              </a:rPr>
              <a:t>27.30</a:t>
            </a:r>
            <a:r>
              <a:rPr kumimoji="0" sz="1100" b="0" i="0" u="sng" strike="noStrike" kern="0" cap="none" spc="500" normalizeH="0" baseline="0" noProof="0" dirty="0">
                <a:ln>
                  <a:noFill/>
                </a:ln>
                <a:solidFill>
                  <a:sysClr val="windowText" lastClr="000000"/>
                </a:solidFill>
                <a:effectLst/>
                <a:uLnTx/>
                <a:uFill>
                  <a:solidFill>
                    <a:srgbClr val="000000"/>
                  </a:solidFill>
                </a:uFill>
                <a:latin typeface="Arial"/>
                <a:cs typeface="Arial"/>
              </a:rPr>
              <a:t> </a:t>
            </a:r>
            <a:endParaRPr kumimoji="0" sz="1100" b="0" i="0" u="none" strike="noStrike" kern="0" cap="none" spc="0" normalizeH="0" baseline="0" noProof="0">
              <a:ln>
                <a:noFill/>
              </a:ln>
              <a:solidFill>
                <a:sysClr val="windowText" lastClr="000000"/>
              </a:solidFill>
              <a:effectLst/>
              <a:uLnTx/>
              <a:uFillTx/>
              <a:latin typeface="Arial"/>
              <a:cs typeface="Arial"/>
            </a:endParaRPr>
          </a:p>
          <a:p>
            <a:pPr marL="517525" marR="0" lvl="0" indent="0" defTabSz="914400" eaLnBrk="1" fontAlgn="auto" latinLnBrk="0" hangingPunct="1">
              <a:lnSpc>
                <a:spcPct val="100000"/>
              </a:lnSpc>
              <a:spcBef>
                <a:spcPts val="110"/>
              </a:spcBef>
              <a:spcAft>
                <a:spcPts val="0"/>
              </a:spcAft>
              <a:buClrTx/>
              <a:buSzTx/>
              <a:buFontTx/>
              <a:buNone/>
              <a:tabLst/>
              <a:defRPr/>
            </a:pPr>
            <a:r>
              <a:rPr kumimoji="0" sz="1100" b="0" i="0" u="none" strike="noStrike" kern="0" cap="none" spc="-20" normalizeH="0" baseline="0" noProof="0" dirty="0">
                <a:ln>
                  <a:noFill/>
                </a:ln>
                <a:solidFill>
                  <a:sysClr val="windowText" lastClr="000000"/>
                </a:solidFill>
                <a:effectLst/>
                <a:uLnTx/>
                <a:uFillTx/>
                <a:latin typeface="Arial"/>
                <a:cs typeface="Arial"/>
              </a:rPr>
              <a:t>9.58</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9" name="object 9"/>
          <p:cNvSpPr txBox="1"/>
          <p:nvPr/>
        </p:nvSpPr>
        <p:spPr>
          <a:xfrm>
            <a:off x="6951215" y="3550755"/>
            <a:ext cx="1771014" cy="951865"/>
          </a:xfrm>
          <a:prstGeom prst="rect">
            <a:avLst/>
          </a:prstGeom>
        </p:spPr>
        <p:txBody>
          <a:bodyPr vert="horz" wrap="square" lIns="0" tIns="34925" rIns="0" bIns="0" rtlCol="0">
            <a:spAutoFit/>
          </a:bodyPr>
          <a:lstStyle/>
          <a:p>
            <a:pPr marL="241300" marR="0" lvl="0" indent="0" algn="just" defTabSz="914400" eaLnBrk="1" fontAlgn="auto" latinLnBrk="0" hangingPunct="1">
              <a:lnSpc>
                <a:spcPct val="100000"/>
              </a:lnSpc>
              <a:spcBef>
                <a:spcPts val="275"/>
              </a:spcBef>
              <a:spcAft>
                <a:spcPts val="0"/>
              </a:spcAft>
              <a:buClrTx/>
              <a:buSzTx/>
              <a:buFontTx/>
              <a:buNone/>
              <a:tabLst/>
              <a:defRPr/>
            </a:pPr>
            <a:r>
              <a:rPr kumimoji="0" sz="1100" b="1" i="0" u="none" strike="noStrike" kern="0" cap="none" spc="0" normalizeH="0" baseline="0" noProof="0" dirty="0">
                <a:ln>
                  <a:noFill/>
                </a:ln>
                <a:solidFill>
                  <a:sysClr val="windowText" lastClr="000000"/>
                </a:solidFill>
                <a:effectLst/>
                <a:uLnTx/>
                <a:uFillTx/>
                <a:latin typeface="Arial"/>
                <a:cs typeface="Arial"/>
              </a:rPr>
              <a:t>Premio</a:t>
            </a:r>
            <a:r>
              <a:rPr kumimoji="0" sz="1100" b="1" i="0" u="none" strike="noStrike" kern="0" cap="none" spc="-15" normalizeH="0" baseline="0" noProof="0" dirty="0">
                <a:ln>
                  <a:noFill/>
                </a:ln>
                <a:solidFill>
                  <a:sysClr val="windowText" lastClr="000000"/>
                </a:solidFill>
                <a:effectLst/>
                <a:uLnTx/>
                <a:uFillTx/>
                <a:latin typeface="Arial"/>
                <a:cs typeface="Arial"/>
              </a:rPr>
              <a:t> </a:t>
            </a:r>
            <a:r>
              <a:rPr kumimoji="0" sz="1100" b="1" i="0" u="none" strike="noStrike" kern="0" cap="none" spc="0" normalizeH="0" baseline="0" noProof="0" dirty="0">
                <a:ln>
                  <a:noFill/>
                </a:ln>
                <a:solidFill>
                  <a:sysClr val="windowText" lastClr="000000"/>
                </a:solidFill>
                <a:effectLst/>
                <a:uLnTx/>
                <a:uFillTx/>
                <a:latin typeface="Arial"/>
                <a:cs typeface="Arial"/>
              </a:rPr>
              <a:t>de</a:t>
            </a:r>
            <a:r>
              <a:rPr kumimoji="0" sz="1100" b="1" i="0" u="none" strike="noStrike" kern="0" cap="none" spc="50" normalizeH="0" baseline="0" noProof="0" dirty="0">
                <a:ln>
                  <a:noFill/>
                </a:ln>
                <a:solidFill>
                  <a:sysClr val="windowText" lastClr="000000"/>
                </a:solidFill>
                <a:effectLst/>
                <a:uLnTx/>
                <a:uFillTx/>
                <a:latin typeface="Arial"/>
                <a:cs typeface="Arial"/>
              </a:rPr>
              <a:t> </a:t>
            </a:r>
            <a:r>
              <a:rPr kumimoji="0" sz="1100" b="1" i="0" u="none" strike="noStrike" kern="0" cap="none" spc="-10" normalizeH="0" baseline="0" noProof="0" dirty="0">
                <a:ln>
                  <a:noFill/>
                </a:ln>
                <a:solidFill>
                  <a:sysClr val="windowText" lastClr="000000"/>
                </a:solidFill>
                <a:effectLst/>
                <a:uLnTx/>
                <a:uFillTx/>
                <a:latin typeface="Arial"/>
                <a:cs typeface="Arial"/>
              </a:rPr>
              <a:t>puntualidad</a:t>
            </a:r>
            <a:endParaRPr kumimoji="0" sz="1100" b="0" i="0" u="none" strike="noStrike" kern="0" cap="none" spc="0" normalizeH="0" baseline="0" noProof="0">
              <a:ln>
                <a:noFill/>
              </a:ln>
              <a:solidFill>
                <a:sysClr val="windowText" lastClr="000000"/>
              </a:solidFill>
              <a:effectLst/>
              <a:uLnTx/>
              <a:uFillTx/>
              <a:latin typeface="Arial"/>
              <a:cs typeface="Arial"/>
            </a:endParaRPr>
          </a:p>
          <a:p>
            <a:pPr marL="12700" marR="698500" lvl="0" indent="9525" algn="just" defTabSz="914400" eaLnBrk="1" fontAlgn="auto" latinLnBrk="0" hangingPunct="1">
              <a:lnSpc>
                <a:spcPct val="108300"/>
              </a:lnSpc>
              <a:spcBef>
                <a:spcPts val="70"/>
              </a:spcBef>
              <a:spcAft>
                <a:spcPts val="0"/>
              </a:spcAft>
              <a:buClrTx/>
              <a:buSzTx/>
              <a:buFontTx/>
              <a:buNone/>
              <a:tabLst/>
              <a:defRPr/>
            </a:pPr>
            <a:r>
              <a:rPr kumimoji="0" sz="1100" b="0" i="0" u="none" strike="noStrike" kern="0" cap="none" spc="0" normalizeH="0" baseline="0" noProof="0" dirty="0">
                <a:ln>
                  <a:noFill/>
                </a:ln>
                <a:solidFill>
                  <a:sysClr val="windowText" lastClr="000000"/>
                </a:solidFill>
                <a:effectLst/>
                <a:uLnTx/>
                <a:uFillTx/>
                <a:latin typeface="Arial"/>
                <a:cs typeface="Arial"/>
              </a:rPr>
              <a:t>(÷)</a:t>
            </a:r>
            <a:r>
              <a:rPr kumimoji="0" sz="1100" b="0" i="0" u="none" strike="noStrike" kern="0" cap="none" spc="40" normalizeH="0" baseline="0" noProof="0" dirty="0">
                <a:ln>
                  <a:noFill/>
                </a:ln>
                <a:solidFill>
                  <a:sysClr val="windowText" lastClr="000000"/>
                </a:solidFill>
                <a:effectLst/>
                <a:uLnTx/>
                <a:uFillTx/>
                <a:latin typeface="Arial"/>
                <a:cs typeface="Arial"/>
              </a:rPr>
              <a:t> </a:t>
            </a:r>
            <a:r>
              <a:rPr kumimoji="0" sz="1100" b="0" i="0" u="none" strike="noStrike" kern="0" cap="none" spc="0" normalizeH="0" baseline="0" noProof="0" dirty="0">
                <a:ln>
                  <a:noFill/>
                </a:ln>
                <a:solidFill>
                  <a:sysClr val="windowText" lastClr="000000"/>
                </a:solidFill>
                <a:effectLst/>
                <a:uLnTx/>
                <a:uFillTx/>
                <a:latin typeface="Arial"/>
                <a:cs typeface="Arial"/>
              </a:rPr>
              <a:t>Días </a:t>
            </a:r>
            <a:r>
              <a:rPr kumimoji="0" sz="1100" b="0" i="0" u="none" strike="noStrike" kern="0" cap="none" spc="-10" normalizeH="0" baseline="0" noProof="0" dirty="0">
                <a:ln>
                  <a:noFill/>
                </a:ln>
                <a:solidFill>
                  <a:sysClr val="windowText" lastClr="000000"/>
                </a:solidFill>
                <a:effectLst/>
                <a:uLnTx/>
                <a:uFillTx/>
                <a:latin typeface="Arial"/>
                <a:cs typeface="Arial"/>
              </a:rPr>
              <a:t>periodo </a:t>
            </a:r>
            <a:r>
              <a:rPr kumimoji="0" sz="1100" b="0" i="0" u="none" strike="noStrike" kern="0" cap="none" spc="0" normalizeH="0" baseline="0" noProof="0" dirty="0">
                <a:ln>
                  <a:noFill/>
                </a:ln>
                <a:solidFill>
                  <a:sysClr val="windowText" lastClr="000000"/>
                </a:solidFill>
                <a:effectLst/>
                <a:uLnTx/>
                <a:uFillTx/>
                <a:latin typeface="Arial"/>
                <a:cs typeface="Arial"/>
              </a:rPr>
              <a:t>(=)</a:t>
            </a:r>
            <a:r>
              <a:rPr kumimoji="0" sz="1100" b="0" i="0" u="none" strike="noStrike" kern="0" cap="none" spc="114" normalizeH="0" baseline="0" noProof="0" dirty="0">
                <a:ln>
                  <a:noFill/>
                </a:ln>
                <a:solidFill>
                  <a:sysClr val="windowText" lastClr="000000"/>
                </a:solidFill>
                <a:effectLst/>
                <a:uLnTx/>
                <a:uFillTx/>
                <a:latin typeface="Arial"/>
                <a:cs typeface="Arial"/>
              </a:rPr>
              <a:t> </a:t>
            </a:r>
            <a:r>
              <a:rPr kumimoji="0" sz="1100" b="0" i="0" u="none" strike="noStrike" kern="0" cap="none" spc="0" normalizeH="0" baseline="0" noProof="0" dirty="0">
                <a:ln>
                  <a:noFill/>
                </a:ln>
                <a:solidFill>
                  <a:sysClr val="windowText" lastClr="000000"/>
                </a:solidFill>
                <a:effectLst/>
                <a:uLnTx/>
                <a:uFillTx/>
                <a:latin typeface="Arial"/>
                <a:cs typeface="Arial"/>
              </a:rPr>
              <a:t>Premio </a:t>
            </a:r>
            <a:r>
              <a:rPr kumimoji="0" sz="1100" b="0" i="0" u="none" strike="noStrike" kern="0" cap="none" spc="-10" normalizeH="0" baseline="0" noProof="0" dirty="0">
                <a:ln>
                  <a:noFill/>
                </a:ln>
                <a:solidFill>
                  <a:sysClr val="windowText" lastClr="000000"/>
                </a:solidFill>
                <a:effectLst/>
                <a:uLnTx/>
                <a:uFillTx/>
                <a:latin typeface="Arial"/>
                <a:cs typeface="Arial"/>
              </a:rPr>
              <a:t>diario </a:t>
            </a:r>
            <a:r>
              <a:rPr kumimoji="0" sz="1100" b="0" i="0" u="none" strike="noStrike" kern="0" cap="none" spc="0" normalizeH="0" baseline="0" noProof="0" dirty="0">
                <a:ln>
                  <a:noFill/>
                </a:ln>
                <a:solidFill>
                  <a:sysClr val="windowText" lastClr="000000"/>
                </a:solidFill>
                <a:effectLst/>
                <a:uLnTx/>
                <a:uFillTx/>
                <a:latin typeface="Arial"/>
                <a:cs typeface="Arial"/>
              </a:rPr>
              <a:t>(-)</a:t>
            </a:r>
            <a:r>
              <a:rPr kumimoji="0" sz="1100" b="0" i="0" u="none" strike="noStrike" kern="0" cap="none" spc="90" normalizeH="0" baseline="0" noProof="0" dirty="0">
                <a:ln>
                  <a:noFill/>
                </a:ln>
                <a:solidFill>
                  <a:sysClr val="windowText" lastClr="000000"/>
                </a:solidFill>
                <a:effectLst/>
                <a:uLnTx/>
                <a:uFillTx/>
                <a:latin typeface="Arial"/>
                <a:cs typeface="Arial"/>
              </a:rPr>
              <a:t> </a:t>
            </a:r>
            <a:r>
              <a:rPr kumimoji="0" sz="1100" b="0" i="0" u="none" strike="noStrike" kern="0" cap="none" spc="-20" normalizeH="0" baseline="0" noProof="0" dirty="0">
                <a:ln>
                  <a:noFill/>
                </a:ln>
                <a:solidFill>
                  <a:sysClr val="windowText" lastClr="000000"/>
                </a:solidFill>
                <a:effectLst/>
                <a:uLnTx/>
                <a:uFillTx/>
                <a:latin typeface="Arial"/>
                <a:cs typeface="Arial"/>
              </a:rPr>
              <a:t>Tope</a:t>
            </a:r>
            <a:endParaRPr kumimoji="0" sz="1100" b="0" i="0" u="none" strike="noStrike" kern="0" cap="none" spc="0" normalizeH="0" baseline="0" noProof="0">
              <a:ln>
                <a:noFill/>
              </a:ln>
              <a:solidFill>
                <a:sysClr val="windowText" lastClr="000000"/>
              </a:solidFill>
              <a:effectLst/>
              <a:uLnTx/>
              <a:uFillTx/>
              <a:latin typeface="Arial"/>
              <a:cs typeface="Arial"/>
            </a:endParaRPr>
          </a:p>
          <a:p>
            <a:pPr marL="12700" marR="0" lvl="0" indent="0" algn="just" defTabSz="914400" eaLnBrk="1" fontAlgn="auto" latinLnBrk="0" hangingPunct="1">
              <a:lnSpc>
                <a:spcPct val="100000"/>
              </a:lnSpc>
              <a:spcBef>
                <a:spcPts val="110"/>
              </a:spcBef>
              <a:spcAft>
                <a:spcPts val="0"/>
              </a:spcAft>
              <a:buClrTx/>
              <a:buSzTx/>
              <a:buFontTx/>
              <a:buNone/>
              <a:tabLst/>
              <a:defRPr/>
            </a:pPr>
            <a:r>
              <a:rPr kumimoji="0" sz="1100" b="1" i="0" u="none" strike="noStrike" kern="0" cap="none" spc="0" normalizeH="0" baseline="0" noProof="0" dirty="0">
                <a:ln>
                  <a:noFill/>
                </a:ln>
                <a:solidFill>
                  <a:sysClr val="windowText" lastClr="000000"/>
                </a:solidFill>
                <a:effectLst/>
                <a:uLnTx/>
                <a:uFillTx/>
                <a:latin typeface="Arial"/>
                <a:cs typeface="Arial"/>
              </a:rPr>
              <a:t>(=)</a:t>
            </a:r>
            <a:r>
              <a:rPr kumimoji="0" sz="1100" b="1" i="0" u="none" strike="noStrike" kern="0" cap="none" spc="70" normalizeH="0" baseline="0" noProof="0" dirty="0">
                <a:ln>
                  <a:noFill/>
                </a:ln>
                <a:solidFill>
                  <a:sysClr val="windowText" lastClr="000000"/>
                </a:solidFill>
                <a:effectLst/>
                <a:uLnTx/>
                <a:uFillTx/>
                <a:latin typeface="Arial"/>
                <a:cs typeface="Arial"/>
              </a:rPr>
              <a:t> </a:t>
            </a:r>
            <a:r>
              <a:rPr kumimoji="0" sz="1100" b="1" i="0" u="none" strike="noStrike" kern="0" cap="none" spc="0" normalizeH="0" baseline="0" noProof="0" dirty="0">
                <a:ln>
                  <a:noFill/>
                </a:ln>
                <a:solidFill>
                  <a:sysClr val="windowText" lastClr="000000"/>
                </a:solidFill>
                <a:effectLst/>
                <a:uLnTx/>
                <a:uFillTx/>
                <a:latin typeface="Arial"/>
                <a:cs typeface="Arial"/>
              </a:rPr>
              <a:t>Importe</a:t>
            </a:r>
            <a:r>
              <a:rPr kumimoji="0" sz="1100" b="1" i="0" u="none" strike="noStrike" kern="0" cap="none" spc="45" normalizeH="0" baseline="0" noProof="0" dirty="0">
                <a:ln>
                  <a:noFill/>
                </a:ln>
                <a:solidFill>
                  <a:sysClr val="windowText" lastClr="000000"/>
                </a:solidFill>
                <a:effectLst/>
                <a:uLnTx/>
                <a:uFillTx/>
                <a:latin typeface="Arial"/>
                <a:cs typeface="Arial"/>
              </a:rPr>
              <a:t> </a:t>
            </a:r>
            <a:r>
              <a:rPr kumimoji="0" sz="1100" b="1" i="0" u="none" strike="noStrike" kern="0" cap="none" spc="0" normalizeH="0" baseline="0" noProof="0" dirty="0">
                <a:ln>
                  <a:noFill/>
                </a:ln>
                <a:solidFill>
                  <a:sysClr val="windowText" lastClr="000000"/>
                </a:solidFill>
                <a:effectLst/>
                <a:uLnTx/>
                <a:uFillTx/>
                <a:latin typeface="Arial"/>
                <a:cs typeface="Arial"/>
              </a:rPr>
              <a:t>a</a:t>
            </a:r>
            <a:r>
              <a:rPr kumimoji="0" sz="1100" b="1" i="0" u="none" strike="noStrike" kern="0" cap="none" spc="-35" normalizeH="0" baseline="0" noProof="0" dirty="0">
                <a:ln>
                  <a:noFill/>
                </a:ln>
                <a:solidFill>
                  <a:sysClr val="windowText" lastClr="000000"/>
                </a:solidFill>
                <a:effectLst/>
                <a:uLnTx/>
                <a:uFillTx/>
                <a:latin typeface="Arial"/>
                <a:cs typeface="Arial"/>
              </a:rPr>
              <a:t> </a:t>
            </a:r>
            <a:r>
              <a:rPr kumimoji="0" sz="1100" b="1" i="0" u="none" strike="noStrike" kern="0" cap="none" spc="-10" normalizeH="0" baseline="0" noProof="0" dirty="0">
                <a:ln>
                  <a:noFill/>
                </a:ln>
                <a:solidFill>
                  <a:sysClr val="windowText" lastClr="000000"/>
                </a:solidFill>
                <a:effectLst/>
                <a:uLnTx/>
                <a:uFillTx/>
                <a:latin typeface="Arial"/>
                <a:cs typeface="Arial"/>
              </a:rPr>
              <a:t>integrar</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10" name="object 10"/>
          <p:cNvSpPr txBox="1"/>
          <p:nvPr/>
        </p:nvSpPr>
        <p:spPr>
          <a:xfrm>
            <a:off x="8830015" y="3550755"/>
            <a:ext cx="874394" cy="951865"/>
          </a:xfrm>
          <a:prstGeom prst="rect">
            <a:avLst/>
          </a:prstGeom>
        </p:spPr>
        <p:txBody>
          <a:bodyPr vert="horz" wrap="square" lIns="0" tIns="34925" rIns="0" bIns="0" rtlCol="0">
            <a:spAutoFit/>
          </a:bodyPr>
          <a:lstStyle/>
          <a:p>
            <a:pPr marL="88900" marR="0" lvl="0" indent="0" defTabSz="914400" eaLnBrk="1" fontAlgn="auto" latinLnBrk="0" hangingPunct="1">
              <a:lnSpc>
                <a:spcPct val="100000"/>
              </a:lnSpc>
              <a:spcBef>
                <a:spcPts val="275"/>
              </a:spcBef>
              <a:spcAft>
                <a:spcPts val="0"/>
              </a:spcAft>
              <a:buClrTx/>
              <a:buSzTx/>
              <a:buFontTx/>
              <a:buNone/>
              <a:tabLst/>
              <a:defRPr/>
            </a:pPr>
            <a:r>
              <a:rPr kumimoji="0" sz="1100" b="0" i="0" u="none" strike="noStrike" kern="0" cap="none" spc="0" normalizeH="0" baseline="0" noProof="0" dirty="0">
                <a:ln>
                  <a:noFill/>
                </a:ln>
                <a:solidFill>
                  <a:sysClr val="windowText" lastClr="000000"/>
                </a:solidFill>
                <a:effectLst/>
                <a:uLnTx/>
                <a:uFillTx/>
                <a:latin typeface="Arial"/>
                <a:cs typeface="Arial"/>
              </a:rPr>
              <a:t>$</a:t>
            </a:r>
            <a:r>
              <a:rPr kumimoji="0" sz="1100" b="0" i="0" u="none" strike="noStrike" kern="0" cap="none" spc="345" normalizeH="0" baseline="0" noProof="0" dirty="0">
                <a:ln>
                  <a:noFill/>
                </a:ln>
                <a:solidFill>
                  <a:sysClr val="windowText" lastClr="000000"/>
                </a:solidFill>
                <a:effectLst/>
                <a:uLnTx/>
                <a:uFillTx/>
                <a:latin typeface="Arial"/>
                <a:cs typeface="Arial"/>
              </a:rPr>
              <a:t> </a:t>
            </a:r>
            <a:r>
              <a:rPr kumimoji="0" sz="1100" b="0" i="0" u="none" strike="noStrike" kern="0" cap="none" spc="-10" normalizeH="0" baseline="0" noProof="0" dirty="0">
                <a:ln>
                  <a:noFill/>
                </a:ln>
                <a:solidFill>
                  <a:sysClr val="windowText" lastClr="000000"/>
                </a:solidFill>
                <a:effectLst/>
                <a:uLnTx/>
                <a:uFillTx/>
                <a:latin typeface="Arial"/>
                <a:cs typeface="Arial"/>
              </a:rPr>
              <a:t>2,250.00</a:t>
            </a:r>
            <a:endParaRPr kumimoji="0" sz="1100" b="0" i="0" u="none" strike="noStrike" kern="0" cap="none" spc="0" normalizeH="0" baseline="0" noProof="0">
              <a:ln>
                <a:noFill/>
              </a:ln>
              <a:solidFill>
                <a:sysClr val="windowText" lastClr="000000"/>
              </a:solidFill>
              <a:effectLst/>
              <a:uLnTx/>
              <a:uFillTx/>
              <a:latin typeface="Arial"/>
              <a:cs typeface="Arial"/>
            </a:endParaRPr>
          </a:p>
          <a:p>
            <a:pPr marL="12700" marR="0" lvl="0" indent="0" defTabSz="914400" eaLnBrk="1" fontAlgn="auto" latinLnBrk="0" hangingPunct="1">
              <a:lnSpc>
                <a:spcPct val="100000"/>
              </a:lnSpc>
              <a:spcBef>
                <a:spcPts val="180"/>
              </a:spcBef>
              <a:spcAft>
                <a:spcPts val="0"/>
              </a:spcAft>
              <a:buClrTx/>
              <a:buSzTx/>
              <a:buFontTx/>
              <a:buNone/>
              <a:tabLst>
                <a:tab pos="631825" algn="l"/>
              </a:tabLst>
              <a:defRPr/>
            </a:pPr>
            <a:r>
              <a:rPr kumimoji="0" sz="1100" b="0" i="0" u="sng" strike="noStrike" kern="0" cap="none" spc="0" normalizeH="0" baseline="0" noProof="0" dirty="0">
                <a:ln>
                  <a:noFill/>
                </a:ln>
                <a:solidFill>
                  <a:sysClr val="windowText" lastClr="000000"/>
                </a:solidFill>
                <a:effectLst/>
                <a:uLnTx/>
                <a:uFill>
                  <a:solidFill>
                    <a:srgbClr val="000000"/>
                  </a:solidFill>
                </a:uFill>
                <a:latin typeface="Arial"/>
                <a:cs typeface="Arial"/>
              </a:rPr>
              <a:t>	</a:t>
            </a:r>
            <a:r>
              <a:rPr kumimoji="0" sz="1100" b="0" i="0" u="sng" strike="noStrike" kern="0" cap="none" spc="-25" normalizeH="0" baseline="0" noProof="0" dirty="0">
                <a:ln>
                  <a:noFill/>
                </a:ln>
                <a:solidFill>
                  <a:sysClr val="windowText" lastClr="000000"/>
                </a:solidFill>
                <a:effectLst/>
                <a:uLnTx/>
                <a:uFill>
                  <a:solidFill>
                    <a:srgbClr val="000000"/>
                  </a:solidFill>
                </a:uFill>
                <a:latin typeface="Arial"/>
                <a:cs typeface="Arial"/>
              </a:rPr>
              <a:t>61</a:t>
            </a:r>
            <a:r>
              <a:rPr kumimoji="0" sz="1100" b="0" i="0" u="sng" strike="noStrike" kern="0" cap="none" spc="500" normalizeH="0" baseline="0" noProof="0" dirty="0">
                <a:ln>
                  <a:noFill/>
                </a:ln>
                <a:solidFill>
                  <a:sysClr val="windowText" lastClr="000000"/>
                </a:solidFill>
                <a:effectLst/>
                <a:uLnTx/>
                <a:uFill>
                  <a:solidFill>
                    <a:srgbClr val="000000"/>
                  </a:solidFill>
                </a:uFill>
                <a:latin typeface="Arial"/>
                <a:cs typeface="Arial"/>
              </a:rPr>
              <a:t> </a:t>
            </a:r>
            <a:endParaRPr kumimoji="0" sz="1100" b="0" i="0" u="none" strike="noStrike" kern="0" cap="none" spc="0" normalizeH="0" baseline="0" noProof="0">
              <a:ln>
                <a:noFill/>
              </a:ln>
              <a:solidFill>
                <a:sysClr val="windowText" lastClr="000000"/>
              </a:solidFill>
              <a:effectLst/>
              <a:uLnTx/>
              <a:uFillTx/>
              <a:latin typeface="Arial"/>
              <a:cs typeface="Arial"/>
            </a:endParaRPr>
          </a:p>
          <a:p>
            <a:pPr marL="441325" marR="0" lvl="0" indent="0" defTabSz="914400" eaLnBrk="1" fontAlgn="auto" latinLnBrk="0" hangingPunct="1">
              <a:lnSpc>
                <a:spcPct val="100000"/>
              </a:lnSpc>
              <a:spcBef>
                <a:spcPts val="110"/>
              </a:spcBef>
              <a:spcAft>
                <a:spcPts val="0"/>
              </a:spcAft>
              <a:buClrTx/>
              <a:buSzTx/>
              <a:buFontTx/>
              <a:buNone/>
              <a:tabLst/>
              <a:defRPr/>
            </a:pPr>
            <a:r>
              <a:rPr kumimoji="0" sz="1100" b="0" i="0" u="none" strike="noStrike" kern="0" cap="none" spc="-10" normalizeH="0" baseline="0" noProof="0" dirty="0">
                <a:ln>
                  <a:noFill/>
                </a:ln>
                <a:solidFill>
                  <a:sysClr val="windowText" lastClr="000000"/>
                </a:solidFill>
                <a:effectLst/>
                <a:uLnTx/>
                <a:uFillTx/>
                <a:latin typeface="Arial"/>
                <a:cs typeface="Arial"/>
              </a:rPr>
              <a:t>36.89</a:t>
            </a:r>
            <a:endParaRPr kumimoji="0" sz="1100" b="0" i="0" u="none" strike="noStrike" kern="0" cap="none" spc="0" normalizeH="0" baseline="0" noProof="0">
              <a:ln>
                <a:noFill/>
              </a:ln>
              <a:solidFill>
                <a:sysClr val="windowText" lastClr="000000"/>
              </a:solidFill>
              <a:effectLst/>
              <a:uLnTx/>
              <a:uFillTx/>
              <a:latin typeface="Arial"/>
              <a:cs typeface="Arial"/>
            </a:endParaRPr>
          </a:p>
          <a:p>
            <a:pPr marL="12700" marR="0" lvl="0" indent="0" defTabSz="914400" eaLnBrk="1" fontAlgn="auto" latinLnBrk="0" hangingPunct="1">
              <a:lnSpc>
                <a:spcPct val="100000"/>
              </a:lnSpc>
              <a:spcBef>
                <a:spcPts val="110"/>
              </a:spcBef>
              <a:spcAft>
                <a:spcPts val="0"/>
              </a:spcAft>
              <a:buClrTx/>
              <a:buSzTx/>
              <a:buFontTx/>
              <a:buNone/>
              <a:tabLst>
                <a:tab pos="441325" algn="l"/>
              </a:tabLst>
              <a:defRPr/>
            </a:pPr>
            <a:r>
              <a:rPr kumimoji="0" sz="1100" b="0" i="0" u="sng" strike="noStrike" kern="0" cap="none" spc="0" normalizeH="0" baseline="0" noProof="0" dirty="0">
                <a:ln>
                  <a:noFill/>
                </a:ln>
                <a:solidFill>
                  <a:sysClr val="windowText" lastClr="000000"/>
                </a:solidFill>
                <a:effectLst/>
                <a:uLnTx/>
                <a:uFill>
                  <a:solidFill>
                    <a:srgbClr val="000000"/>
                  </a:solidFill>
                </a:uFill>
                <a:latin typeface="Arial"/>
                <a:cs typeface="Arial"/>
              </a:rPr>
              <a:t>	</a:t>
            </a:r>
            <a:r>
              <a:rPr kumimoji="0" sz="1100" b="0" i="0" u="sng" strike="noStrike" kern="0" cap="none" spc="-10" normalizeH="0" baseline="0" noProof="0" dirty="0">
                <a:ln>
                  <a:noFill/>
                </a:ln>
                <a:solidFill>
                  <a:sysClr val="windowText" lastClr="000000"/>
                </a:solidFill>
                <a:effectLst/>
                <a:uLnTx/>
                <a:uFill>
                  <a:solidFill>
                    <a:srgbClr val="000000"/>
                  </a:solidFill>
                </a:uFill>
                <a:latin typeface="Arial"/>
                <a:cs typeface="Arial"/>
              </a:rPr>
              <a:t>27.30</a:t>
            </a:r>
            <a:r>
              <a:rPr kumimoji="0" sz="1100" b="0" i="0" u="sng" strike="noStrike" kern="0" cap="none" spc="500" normalizeH="0" baseline="0" noProof="0" dirty="0">
                <a:ln>
                  <a:noFill/>
                </a:ln>
                <a:solidFill>
                  <a:sysClr val="windowText" lastClr="000000"/>
                </a:solidFill>
                <a:effectLst/>
                <a:uLnTx/>
                <a:uFill>
                  <a:solidFill>
                    <a:srgbClr val="000000"/>
                  </a:solidFill>
                </a:uFill>
                <a:latin typeface="Arial"/>
                <a:cs typeface="Arial"/>
              </a:rPr>
              <a:t> </a:t>
            </a:r>
            <a:endParaRPr kumimoji="0" sz="1100" b="0" i="0" u="none" strike="noStrike" kern="0" cap="none" spc="0" normalizeH="0" baseline="0" noProof="0">
              <a:ln>
                <a:noFill/>
              </a:ln>
              <a:solidFill>
                <a:sysClr val="windowText" lastClr="000000"/>
              </a:solidFill>
              <a:effectLst/>
              <a:uLnTx/>
              <a:uFillTx/>
              <a:latin typeface="Arial"/>
              <a:cs typeface="Arial"/>
            </a:endParaRPr>
          </a:p>
          <a:p>
            <a:pPr marL="517525" marR="0" lvl="0" indent="0" defTabSz="914400" eaLnBrk="1" fontAlgn="auto" latinLnBrk="0" hangingPunct="1">
              <a:lnSpc>
                <a:spcPct val="100000"/>
              </a:lnSpc>
              <a:spcBef>
                <a:spcPts val="110"/>
              </a:spcBef>
              <a:spcAft>
                <a:spcPts val="0"/>
              </a:spcAft>
              <a:buClrTx/>
              <a:buSzTx/>
              <a:buFontTx/>
              <a:buNone/>
              <a:tabLst/>
              <a:defRPr/>
            </a:pPr>
            <a:r>
              <a:rPr kumimoji="0" sz="1100" b="0" i="0" u="none" strike="noStrike" kern="0" cap="none" spc="-20" normalizeH="0" baseline="0" noProof="0" dirty="0">
                <a:ln>
                  <a:noFill/>
                </a:ln>
                <a:solidFill>
                  <a:sysClr val="windowText" lastClr="000000"/>
                </a:solidFill>
                <a:effectLst/>
                <a:uLnTx/>
                <a:uFillTx/>
                <a:latin typeface="Arial"/>
                <a:cs typeface="Arial"/>
              </a:rPr>
              <a:t>9.58</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11" name="object 11"/>
          <p:cNvSpPr txBox="1"/>
          <p:nvPr/>
        </p:nvSpPr>
        <p:spPr>
          <a:xfrm>
            <a:off x="2288189" y="4849185"/>
            <a:ext cx="1105535" cy="388620"/>
          </a:xfrm>
          <a:prstGeom prst="rect">
            <a:avLst/>
          </a:prstGeom>
        </p:spPr>
        <p:txBody>
          <a:bodyPr vert="horz" wrap="square" lIns="0" tIns="26034" rIns="0" bIns="0" rtlCol="0">
            <a:spAutoFit/>
          </a:bodyPr>
          <a:lstStyle/>
          <a:p>
            <a:pPr marL="241300" marR="0" lvl="0" indent="0" defTabSz="914400" eaLnBrk="1" fontAlgn="auto" latinLnBrk="0" hangingPunct="1">
              <a:lnSpc>
                <a:spcPct val="100000"/>
              </a:lnSpc>
              <a:spcBef>
                <a:spcPts val="204"/>
              </a:spcBef>
              <a:spcAft>
                <a:spcPts val="0"/>
              </a:spcAft>
              <a:buClrTx/>
              <a:buSzTx/>
              <a:buFontTx/>
              <a:buNone/>
              <a:tabLst/>
              <a:defRPr/>
            </a:pPr>
            <a:r>
              <a:rPr kumimoji="0" sz="1100" b="0" i="0" u="none" strike="noStrike" kern="0" cap="none" spc="-20" normalizeH="0" baseline="0" noProof="0" dirty="0">
                <a:ln>
                  <a:noFill/>
                </a:ln>
                <a:solidFill>
                  <a:sysClr val="windowText" lastClr="000000"/>
                </a:solidFill>
                <a:effectLst/>
                <a:uLnTx/>
                <a:uFillTx/>
                <a:latin typeface="Arial"/>
                <a:cs typeface="Arial"/>
              </a:rPr>
              <a:t>SDBC</a:t>
            </a:r>
            <a:endParaRPr kumimoji="0" sz="1100" b="0" i="0" u="none" strike="noStrike" kern="0" cap="none" spc="0" normalizeH="0" baseline="0" noProof="0">
              <a:ln>
                <a:noFill/>
              </a:ln>
              <a:solidFill>
                <a:sysClr val="windowText" lastClr="000000"/>
              </a:solidFill>
              <a:effectLst/>
              <a:uLnTx/>
              <a:uFillTx/>
              <a:latin typeface="Arial"/>
              <a:cs typeface="Arial"/>
            </a:endParaRPr>
          </a:p>
          <a:p>
            <a:pPr marL="12700" marR="0" lvl="0" indent="0" defTabSz="914400" eaLnBrk="1" fontAlgn="auto" latinLnBrk="0" hangingPunct="1">
              <a:lnSpc>
                <a:spcPct val="100000"/>
              </a:lnSpc>
              <a:spcBef>
                <a:spcPts val="110"/>
              </a:spcBef>
              <a:spcAft>
                <a:spcPts val="0"/>
              </a:spcAft>
              <a:buClrTx/>
              <a:buSzTx/>
              <a:buFontTx/>
              <a:buNone/>
              <a:tabLst/>
              <a:defRPr/>
            </a:pPr>
            <a:r>
              <a:rPr kumimoji="0" sz="1100" b="0" i="0" u="none" strike="noStrike" kern="0" cap="none" spc="0" normalizeH="0" baseline="0" noProof="0" dirty="0">
                <a:ln>
                  <a:noFill/>
                </a:ln>
                <a:solidFill>
                  <a:sysClr val="windowText" lastClr="000000"/>
                </a:solidFill>
                <a:effectLst/>
                <a:uLnTx/>
                <a:uFillTx/>
                <a:latin typeface="Arial"/>
                <a:cs typeface="Arial"/>
              </a:rPr>
              <a:t>(+)</a:t>
            </a:r>
            <a:r>
              <a:rPr kumimoji="0" sz="1100" b="0" i="0" u="none" strike="noStrike" kern="0" cap="none" spc="105" normalizeH="0" baseline="0" noProof="0" dirty="0">
                <a:ln>
                  <a:noFill/>
                </a:ln>
                <a:solidFill>
                  <a:sysClr val="windowText" lastClr="000000"/>
                </a:solidFill>
                <a:effectLst/>
                <a:uLnTx/>
                <a:uFillTx/>
                <a:latin typeface="Arial"/>
                <a:cs typeface="Arial"/>
              </a:rPr>
              <a:t> </a:t>
            </a:r>
            <a:r>
              <a:rPr kumimoji="0" sz="1100" b="0" i="0" u="none" strike="noStrike" kern="0" cap="none" spc="0" normalizeH="0" baseline="0" noProof="0" dirty="0">
                <a:ln>
                  <a:noFill/>
                </a:ln>
                <a:solidFill>
                  <a:sysClr val="windowText" lastClr="000000"/>
                </a:solidFill>
                <a:effectLst/>
                <a:uLnTx/>
                <a:uFillTx/>
                <a:latin typeface="Arial"/>
                <a:cs typeface="Arial"/>
              </a:rPr>
              <a:t>Parte</a:t>
            </a:r>
            <a:r>
              <a:rPr kumimoji="0" sz="1100" b="0" i="0" u="none" strike="noStrike" kern="0" cap="none" spc="-10" normalizeH="0" baseline="0" noProof="0" dirty="0">
                <a:ln>
                  <a:noFill/>
                </a:ln>
                <a:solidFill>
                  <a:sysClr val="windowText" lastClr="000000"/>
                </a:solidFill>
                <a:effectLst/>
                <a:uLnTx/>
                <a:uFillTx/>
                <a:latin typeface="Arial"/>
                <a:cs typeface="Arial"/>
              </a:rPr>
              <a:t> variable</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12" name="object 12"/>
          <p:cNvSpPr txBox="1"/>
          <p:nvPr/>
        </p:nvSpPr>
        <p:spPr>
          <a:xfrm>
            <a:off x="4758075" y="4849185"/>
            <a:ext cx="448309" cy="388620"/>
          </a:xfrm>
          <a:prstGeom prst="rect">
            <a:avLst/>
          </a:prstGeom>
        </p:spPr>
        <p:txBody>
          <a:bodyPr vert="horz" wrap="square" lIns="0" tIns="26034" rIns="0" bIns="0" rtlCol="0">
            <a:spAutoFit/>
          </a:bodyPr>
          <a:lstStyle/>
          <a:p>
            <a:pPr marL="12700" marR="0" lvl="0" indent="0" defTabSz="914400" eaLnBrk="1" fontAlgn="auto" latinLnBrk="0" hangingPunct="1">
              <a:lnSpc>
                <a:spcPct val="100000"/>
              </a:lnSpc>
              <a:spcBef>
                <a:spcPts val="204"/>
              </a:spcBef>
              <a:spcAft>
                <a:spcPts val="0"/>
              </a:spcAft>
              <a:buClrTx/>
              <a:buSzTx/>
              <a:buFontTx/>
              <a:buNone/>
              <a:tabLst/>
              <a:defRPr/>
            </a:pPr>
            <a:r>
              <a:rPr kumimoji="0" sz="1100" b="0" i="0" u="none" strike="noStrike" kern="0" cap="none" spc="-10" normalizeH="0" baseline="0" noProof="0" dirty="0">
                <a:ln>
                  <a:noFill/>
                </a:ln>
                <a:solidFill>
                  <a:sysClr val="windowText" lastClr="000000"/>
                </a:solidFill>
                <a:effectLst/>
                <a:uLnTx/>
                <a:uFillTx/>
                <a:latin typeface="Arial"/>
                <a:cs typeface="Arial"/>
              </a:rPr>
              <a:t>273.00</a:t>
            </a:r>
            <a:endParaRPr kumimoji="0" sz="1100" b="0" i="0" u="none" strike="noStrike" kern="0" cap="none" spc="0" normalizeH="0" baseline="0" noProof="0">
              <a:ln>
                <a:noFill/>
              </a:ln>
              <a:solidFill>
                <a:sysClr val="windowText" lastClr="000000"/>
              </a:solidFill>
              <a:effectLst/>
              <a:uLnTx/>
              <a:uFillTx/>
              <a:latin typeface="Arial"/>
              <a:cs typeface="Arial"/>
            </a:endParaRPr>
          </a:p>
          <a:p>
            <a:pPr marL="88900" marR="0" lvl="0" indent="0" defTabSz="914400" eaLnBrk="1" fontAlgn="auto" latinLnBrk="0" hangingPunct="1">
              <a:lnSpc>
                <a:spcPct val="100000"/>
              </a:lnSpc>
              <a:spcBef>
                <a:spcPts val="110"/>
              </a:spcBef>
              <a:spcAft>
                <a:spcPts val="0"/>
              </a:spcAft>
              <a:buClrTx/>
              <a:buSzTx/>
              <a:buFontTx/>
              <a:buNone/>
              <a:tabLst/>
              <a:defRPr/>
            </a:pPr>
            <a:r>
              <a:rPr kumimoji="0" sz="1100" b="0" i="0" u="none" strike="noStrike" kern="0" cap="none" spc="-10" normalizeH="0" baseline="0" noProof="0" dirty="0">
                <a:ln>
                  <a:noFill/>
                </a:ln>
                <a:solidFill>
                  <a:sysClr val="windowText" lastClr="000000"/>
                </a:solidFill>
                <a:effectLst/>
                <a:uLnTx/>
                <a:uFillTx/>
                <a:latin typeface="Arial"/>
                <a:cs typeface="Arial"/>
              </a:rPr>
              <a:t>19.17</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13" name="object 13"/>
          <p:cNvSpPr txBox="1"/>
          <p:nvPr/>
        </p:nvSpPr>
        <p:spPr>
          <a:xfrm>
            <a:off x="2288189" y="5241229"/>
            <a:ext cx="1148080" cy="197485"/>
          </a:xfrm>
          <a:prstGeom prst="rect">
            <a:avLst/>
          </a:prstGeom>
        </p:spPr>
        <p:txBody>
          <a:bodyPr vert="horz" wrap="square" lIns="0" tIns="15875" rIns="0" bIns="0" rtlCol="0">
            <a:spAutoFit/>
          </a:bodyPr>
          <a:lstStyle/>
          <a:p>
            <a:pPr marL="12700" marR="0" lvl="0" indent="0" defTabSz="914400" eaLnBrk="1" fontAlgn="auto" latinLnBrk="0" hangingPunct="1">
              <a:lnSpc>
                <a:spcPct val="100000"/>
              </a:lnSpc>
              <a:spcBef>
                <a:spcPts val="125"/>
              </a:spcBef>
              <a:spcAft>
                <a:spcPts val="0"/>
              </a:spcAft>
              <a:buClrTx/>
              <a:buSzTx/>
              <a:buFontTx/>
              <a:buNone/>
              <a:tabLst/>
              <a:defRPr/>
            </a:pPr>
            <a:r>
              <a:rPr kumimoji="0" sz="1100" b="1" i="0" u="none" strike="noStrike" kern="0" cap="none" spc="0" normalizeH="0" baseline="0" noProof="0" dirty="0">
                <a:ln>
                  <a:noFill/>
                </a:ln>
                <a:solidFill>
                  <a:sysClr val="windowText" lastClr="000000"/>
                </a:solidFill>
                <a:effectLst/>
                <a:uLnTx/>
                <a:uFillTx/>
                <a:latin typeface="Arial"/>
                <a:cs typeface="Arial"/>
              </a:rPr>
              <a:t>(=)</a:t>
            </a:r>
            <a:r>
              <a:rPr kumimoji="0" sz="1100" b="1" i="0" u="none" strike="noStrike" kern="0" cap="none" spc="180" normalizeH="0" baseline="0" noProof="0" dirty="0">
                <a:ln>
                  <a:noFill/>
                </a:ln>
                <a:solidFill>
                  <a:sysClr val="windowText" lastClr="000000"/>
                </a:solidFill>
                <a:effectLst/>
                <a:uLnTx/>
                <a:uFillTx/>
                <a:latin typeface="Arial"/>
                <a:cs typeface="Arial"/>
              </a:rPr>
              <a:t> </a:t>
            </a:r>
            <a:r>
              <a:rPr kumimoji="0" sz="1100" b="1" i="0" u="none" strike="noStrike" kern="0" cap="none" spc="0" normalizeH="0" baseline="0" noProof="0" dirty="0">
                <a:ln>
                  <a:noFill/>
                </a:ln>
                <a:solidFill>
                  <a:sysClr val="windowText" lastClr="000000"/>
                </a:solidFill>
                <a:effectLst/>
                <a:uLnTx/>
                <a:uFillTx/>
                <a:latin typeface="Arial"/>
                <a:cs typeface="Arial"/>
              </a:rPr>
              <a:t>Nuevo</a:t>
            </a:r>
            <a:r>
              <a:rPr kumimoji="0" sz="1100" b="1" i="0" u="none" strike="noStrike" kern="0" cap="none" spc="65" normalizeH="0" baseline="0" noProof="0" dirty="0">
                <a:ln>
                  <a:noFill/>
                </a:ln>
                <a:solidFill>
                  <a:sysClr val="windowText" lastClr="000000"/>
                </a:solidFill>
                <a:effectLst/>
                <a:uLnTx/>
                <a:uFillTx/>
                <a:latin typeface="Arial"/>
                <a:cs typeface="Arial"/>
              </a:rPr>
              <a:t> </a:t>
            </a:r>
            <a:r>
              <a:rPr kumimoji="0" sz="1100" b="1" i="0" u="none" strike="noStrike" kern="0" cap="none" spc="-20" normalizeH="0" baseline="0" noProof="0" dirty="0">
                <a:ln>
                  <a:noFill/>
                </a:ln>
                <a:solidFill>
                  <a:sysClr val="windowText" lastClr="000000"/>
                </a:solidFill>
                <a:effectLst/>
                <a:uLnTx/>
                <a:uFillTx/>
                <a:latin typeface="Arial"/>
                <a:cs typeface="Arial"/>
              </a:rPr>
              <a:t>SDBC</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14" name="object 14"/>
          <p:cNvSpPr txBox="1"/>
          <p:nvPr/>
        </p:nvSpPr>
        <p:spPr>
          <a:xfrm>
            <a:off x="4417984" y="5244086"/>
            <a:ext cx="839469" cy="205740"/>
          </a:xfrm>
          <a:prstGeom prst="rect">
            <a:avLst/>
          </a:prstGeom>
          <a:solidFill>
            <a:srgbClr val="BEBEBE"/>
          </a:solidFill>
          <a:ln w="19050">
            <a:solidFill>
              <a:srgbClr val="000000"/>
            </a:solidFill>
          </a:ln>
        </p:spPr>
        <p:txBody>
          <a:bodyPr vert="horz" wrap="square" lIns="0" tIns="13335" rIns="0" bIns="0" rtlCol="0">
            <a:spAutoFit/>
          </a:bodyPr>
          <a:lstStyle/>
          <a:p>
            <a:pPr marL="76200" marR="0" lvl="0" indent="0" defTabSz="914400" eaLnBrk="1" fontAlgn="auto" latinLnBrk="0" hangingPunct="1">
              <a:lnSpc>
                <a:spcPct val="100000"/>
              </a:lnSpc>
              <a:spcBef>
                <a:spcPts val="105"/>
              </a:spcBef>
              <a:spcAft>
                <a:spcPts val="0"/>
              </a:spcAft>
              <a:buClrTx/>
              <a:buSzTx/>
              <a:buFontTx/>
              <a:buNone/>
              <a:tabLst>
                <a:tab pos="352425" algn="l"/>
              </a:tabLst>
              <a:defRPr/>
            </a:pPr>
            <a:r>
              <a:rPr kumimoji="0" sz="1100" b="1" i="0" u="none" strike="noStrike" kern="0" cap="none" spc="-50" normalizeH="0" baseline="0" noProof="0" dirty="0">
                <a:ln>
                  <a:noFill/>
                </a:ln>
                <a:solidFill>
                  <a:sysClr val="windowText" lastClr="000000"/>
                </a:solidFill>
                <a:effectLst/>
                <a:uLnTx/>
                <a:uFillTx/>
                <a:latin typeface="Arial"/>
                <a:cs typeface="Arial"/>
              </a:rPr>
              <a:t>$</a:t>
            </a:r>
            <a:r>
              <a:rPr kumimoji="0" sz="1100" b="1" i="0" u="none" strike="noStrike" kern="0" cap="none" spc="0" normalizeH="0" baseline="0" noProof="0" dirty="0">
                <a:ln>
                  <a:noFill/>
                </a:ln>
                <a:solidFill>
                  <a:sysClr val="windowText" lastClr="000000"/>
                </a:solidFill>
                <a:effectLst/>
                <a:uLnTx/>
                <a:uFillTx/>
                <a:latin typeface="Arial"/>
                <a:cs typeface="Arial"/>
              </a:rPr>
              <a:t>	</a:t>
            </a:r>
            <a:r>
              <a:rPr kumimoji="0" sz="1100" b="1" i="0" u="none" strike="noStrike" kern="0" cap="none" spc="-10" normalizeH="0" baseline="0" noProof="0" dirty="0">
                <a:ln>
                  <a:noFill/>
                </a:ln>
                <a:solidFill>
                  <a:sysClr val="windowText" lastClr="000000"/>
                </a:solidFill>
                <a:effectLst/>
                <a:uLnTx/>
                <a:uFillTx/>
                <a:latin typeface="Arial"/>
                <a:cs typeface="Arial"/>
              </a:rPr>
              <a:t>292.17</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15" name="object 15"/>
          <p:cNvSpPr txBox="1"/>
          <p:nvPr/>
        </p:nvSpPr>
        <p:spPr>
          <a:xfrm>
            <a:off x="6112086" y="5241228"/>
            <a:ext cx="2705100" cy="197485"/>
          </a:xfrm>
          <a:prstGeom prst="rect">
            <a:avLst/>
          </a:prstGeom>
        </p:spPr>
        <p:txBody>
          <a:bodyPr vert="horz" wrap="square" lIns="0" tIns="15875" rIns="0" bIns="0" rtlCol="0">
            <a:spAutoFit/>
          </a:bodyPr>
          <a:lstStyle/>
          <a:p>
            <a:pPr marL="12700" marR="0" lvl="0" indent="0" defTabSz="914400" eaLnBrk="1" fontAlgn="auto" latinLnBrk="0" hangingPunct="1">
              <a:lnSpc>
                <a:spcPct val="100000"/>
              </a:lnSpc>
              <a:spcBef>
                <a:spcPts val="125"/>
              </a:spcBef>
              <a:spcAft>
                <a:spcPts val="0"/>
              </a:spcAft>
              <a:buClrTx/>
              <a:buSzTx/>
              <a:buFontTx/>
              <a:buNone/>
              <a:tabLst/>
              <a:defRPr/>
            </a:pPr>
            <a:r>
              <a:rPr kumimoji="0" sz="1100" b="0" i="0" u="none" strike="noStrike" kern="0" cap="none" spc="0" normalizeH="0" baseline="0" noProof="0" dirty="0">
                <a:ln>
                  <a:noFill/>
                </a:ln>
                <a:solidFill>
                  <a:sysClr val="windowText" lastClr="000000"/>
                </a:solidFill>
                <a:effectLst/>
                <a:uLnTx/>
                <a:uFillTx/>
                <a:latin typeface="Arial"/>
                <a:cs typeface="Arial"/>
              </a:rPr>
              <a:t>Primeros</a:t>
            </a:r>
            <a:r>
              <a:rPr kumimoji="0" sz="1100" b="0" i="0" u="none" strike="noStrike" kern="0" cap="none" spc="10" normalizeH="0" baseline="0" noProof="0" dirty="0">
                <a:ln>
                  <a:noFill/>
                </a:ln>
                <a:solidFill>
                  <a:sysClr val="windowText" lastClr="000000"/>
                </a:solidFill>
                <a:effectLst/>
                <a:uLnTx/>
                <a:uFillTx/>
                <a:latin typeface="Arial"/>
                <a:cs typeface="Arial"/>
              </a:rPr>
              <a:t> </a:t>
            </a:r>
            <a:r>
              <a:rPr kumimoji="0" sz="1100" b="0" i="0" u="none" strike="noStrike" kern="0" cap="none" spc="0" normalizeH="0" baseline="0" noProof="0" dirty="0">
                <a:ln>
                  <a:noFill/>
                </a:ln>
                <a:solidFill>
                  <a:sysClr val="windowText" lastClr="000000"/>
                </a:solidFill>
                <a:effectLst/>
                <a:uLnTx/>
                <a:uFillTx/>
                <a:latin typeface="Arial"/>
                <a:cs typeface="Arial"/>
              </a:rPr>
              <a:t>5</a:t>
            </a:r>
            <a:r>
              <a:rPr kumimoji="0" sz="1100" b="0" i="0" u="none" strike="noStrike" kern="0" cap="none" spc="-40" normalizeH="0" baseline="0" noProof="0" dirty="0">
                <a:ln>
                  <a:noFill/>
                </a:ln>
                <a:solidFill>
                  <a:sysClr val="windowText" lastClr="000000"/>
                </a:solidFill>
                <a:effectLst/>
                <a:uLnTx/>
                <a:uFillTx/>
                <a:latin typeface="Arial"/>
                <a:cs typeface="Arial"/>
              </a:rPr>
              <a:t> </a:t>
            </a:r>
            <a:r>
              <a:rPr kumimoji="0" sz="1100" b="0" i="0" u="none" strike="noStrike" kern="0" cap="none" spc="-10" normalizeH="0" baseline="0" noProof="0" dirty="0">
                <a:ln>
                  <a:noFill/>
                </a:ln>
                <a:solidFill>
                  <a:sysClr val="windowText" lastClr="000000"/>
                </a:solidFill>
                <a:effectLst/>
                <a:uLnTx/>
                <a:uFillTx/>
                <a:latin typeface="Arial"/>
                <a:cs typeface="Arial"/>
              </a:rPr>
              <a:t>días</a:t>
            </a:r>
            <a:r>
              <a:rPr kumimoji="0" sz="1100" b="0" i="0" u="none" strike="noStrike" kern="0" cap="none" spc="15" normalizeH="0" baseline="0" noProof="0" dirty="0">
                <a:ln>
                  <a:noFill/>
                </a:ln>
                <a:solidFill>
                  <a:sysClr val="windowText" lastClr="000000"/>
                </a:solidFill>
                <a:effectLst/>
                <a:uLnTx/>
                <a:uFillTx/>
                <a:latin typeface="Arial"/>
                <a:cs typeface="Arial"/>
              </a:rPr>
              <a:t> </a:t>
            </a:r>
            <a:r>
              <a:rPr kumimoji="0" sz="1100" b="0" i="0" u="none" strike="noStrike" kern="0" cap="none" spc="-10" normalizeH="0" baseline="0" noProof="0" dirty="0">
                <a:ln>
                  <a:noFill/>
                </a:ln>
                <a:solidFill>
                  <a:sysClr val="windowText" lastClr="000000"/>
                </a:solidFill>
                <a:effectLst/>
                <a:uLnTx/>
                <a:uFillTx/>
                <a:latin typeface="Arial"/>
                <a:cs typeface="Arial"/>
              </a:rPr>
              <a:t>hábiles</a:t>
            </a:r>
            <a:r>
              <a:rPr kumimoji="0" sz="1100" b="0" i="0" u="none" strike="noStrike" kern="0" cap="none" spc="15" normalizeH="0" baseline="0" noProof="0" dirty="0">
                <a:ln>
                  <a:noFill/>
                </a:ln>
                <a:solidFill>
                  <a:sysClr val="windowText" lastClr="000000"/>
                </a:solidFill>
                <a:effectLst/>
                <a:uLnTx/>
                <a:uFillTx/>
                <a:latin typeface="Arial"/>
                <a:cs typeface="Arial"/>
              </a:rPr>
              <a:t> </a:t>
            </a:r>
            <a:r>
              <a:rPr kumimoji="0" sz="1100" b="0" i="0" u="none" strike="noStrike" kern="0" cap="none" spc="0" normalizeH="0" baseline="0" noProof="0" dirty="0">
                <a:ln>
                  <a:noFill/>
                </a:ln>
                <a:solidFill>
                  <a:sysClr val="windowText" lastClr="000000"/>
                </a:solidFill>
                <a:effectLst/>
                <a:uLnTx/>
                <a:uFillTx/>
                <a:latin typeface="Arial"/>
                <a:cs typeface="Arial"/>
              </a:rPr>
              <a:t>de</a:t>
            </a:r>
            <a:r>
              <a:rPr kumimoji="0" sz="1100" b="0" i="0" u="none" strike="noStrike" kern="0" cap="none" spc="-45" normalizeH="0" baseline="0" noProof="0" dirty="0">
                <a:ln>
                  <a:noFill/>
                </a:ln>
                <a:solidFill>
                  <a:sysClr val="windowText" lastClr="000000"/>
                </a:solidFill>
                <a:effectLst/>
                <a:uLnTx/>
                <a:uFillTx/>
                <a:latin typeface="Arial"/>
                <a:cs typeface="Arial"/>
              </a:rPr>
              <a:t> </a:t>
            </a:r>
            <a:r>
              <a:rPr kumimoji="0" sz="1100" b="0" i="0" u="none" strike="noStrike" kern="0" cap="none" spc="-10" normalizeH="0" baseline="0" noProof="0" dirty="0">
                <a:ln>
                  <a:noFill/>
                </a:ln>
                <a:solidFill>
                  <a:sysClr val="windowText" lastClr="000000"/>
                </a:solidFill>
                <a:effectLst/>
                <a:uLnTx/>
                <a:uFillTx/>
                <a:latin typeface="Arial"/>
                <a:cs typeface="Arial"/>
              </a:rPr>
              <a:t>noviembre</a:t>
            </a:r>
            <a:r>
              <a:rPr kumimoji="0" sz="1100" b="0" i="0" u="none" strike="noStrike" kern="0" cap="none" spc="-40" normalizeH="0" baseline="0" noProof="0" dirty="0">
                <a:ln>
                  <a:noFill/>
                </a:ln>
                <a:solidFill>
                  <a:sysClr val="windowText" lastClr="000000"/>
                </a:solidFill>
                <a:effectLst/>
                <a:uLnTx/>
                <a:uFillTx/>
                <a:latin typeface="Arial"/>
                <a:cs typeface="Arial"/>
              </a:rPr>
              <a:t> </a:t>
            </a:r>
            <a:r>
              <a:rPr kumimoji="0" sz="1100" b="0" i="0" u="none" strike="noStrike" kern="0" cap="none" spc="-20" normalizeH="0" baseline="0" noProof="0" dirty="0">
                <a:ln>
                  <a:noFill/>
                </a:ln>
                <a:solidFill>
                  <a:sysClr val="windowText" lastClr="000000"/>
                </a:solidFill>
                <a:effectLst/>
                <a:uLnTx/>
                <a:uFillTx/>
                <a:latin typeface="Arial"/>
                <a:cs typeface="Arial"/>
              </a:rPr>
              <a:t>2024</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16" name="object 16"/>
          <p:cNvSpPr txBox="1"/>
          <p:nvPr/>
        </p:nvSpPr>
        <p:spPr>
          <a:xfrm>
            <a:off x="6340951" y="5040571"/>
            <a:ext cx="2265045" cy="197485"/>
          </a:xfrm>
          <a:prstGeom prst="rect">
            <a:avLst/>
          </a:prstGeom>
        </p:spPr>
        <p:txBody>
          <a:bodyPr vert="horz" wrap="square" lIns="0" tIns="15875" rIns="0" bIns="0" rtlCol="0">
            <a:spAutoFit/>
          </a:bodyPr>
          <a:lstStyle/>
          <a:p>
            <a:pPr marL="12700" marR="0" lvl="0" indent="0" defTabSz="914400" eaLnBrk="1" fontAlgn="auto" latinLnBrk="0" hangingPunct="1">
              <a:lnSpc>
                <a:spcPct val="100000"/>
              </a:lnSpc>
              <a:spcBef>
                <a:spcPts val="125"/>
              </a:spcBef>
              <a:spcAft>
                <a:spcPts val="0"/>
              </a:spcAft>
              <a:buClrTx/>
              <a:buSzTx/>
              <a:buFontTx/>
              <a:buNone/>
              <a:tabLst/>
              <a:defRPr/>
            </a:pPr>
            <a:r>
              <a:rPr kumimoji="0" sz="1100" b="1" i="0" u="none" strike="noStrike" kern="0" cap="none" spc="0" normalizeH="0" baseline="0" noProof="0" dirty="0">
                <a:ln>
                  <a:noFill/>
                </a:ln>
                <a:solidFill>
                  <a:srgbClr val="FF0000"/>
                </a:solidFill>
                <a:effectLst/>
                <a:uLnTx/>
                <a:uFillTx/>
                <a:latin typeface="Arial"/>
                <a:cs typeface="Arial"/>
              </a:rPr>
              <a:t>Fecha</a:t>
            </a:r>
            <a:r>
              <a:rPr kumimoji="0" sz="1100" b="1" i="0" u="none" strike="noStrike" kern="0" cap="none" spc="-15" normalizeH="0" baseline="0" noProof="0" dirty="0">
                <a:ln>
                  <a:noFill/>
                </a:ln>
                <a:solidFill>
                  <a:srgbClr val="FF0000"/>
                </a:solidFill>
                <a:effectLst/>
                <a:uLnTx/>
                <a:uFillTx/>
                <a:latin typeface="Arial"/>
                <a:cs typeface="Arial"/>
              </a:rPr>
              <a:t> </a:t>
            </a:r>
            <a:r>
              <a:rPr kumimoji="0" sz="1100" b="1" i="0" u="none" strike="noStrike" kern="0" cap="none" spc="0" normalizeH="0" baseline="0" noProof="0" dirty="0">
                <a:ln>
                  <a:noFill/>
                </a:ln>
                <a:solidFill>
                  <a:srgbClr val="FF0000"/>
                </a:solidFill>
                <a:effectLst/>
                <a:uLnTx/>
                <a:uFillTx/>
                <a:latin typeface="Arial"/>
                <a:cs typeface="Arial"/>
              </a:rPr>
              <a:t>límite</a:t>
            </a:r>
            <a:r>
              <a:rPr kumimoji="0" sz="1100" b="1" i="0" u="none" strike="noStrike" kern="0" cap="none" spc="70" normalizeH="0" baseline="0" noProof="0" dirty="0">
                <a:ln>
                  <a:noFill/>
                </a:ln>
                <a:solidFill>
                  <a:srgbClr val="FF0000"/>
                </a:solidFill>
                <a:effectLst/>
                <a:uLnTx/>
                <a:uFillTx/>
                <a:latin typeface="Arial"/>
                <a:cs typeface="Arial"/>
              </a:rPr>
              <a:t> </a:t>
            </a:r>
            <a:r>
              <a:rPr kumimoji="0" sz="1100" b="1" i="0" u="none" strike="noStrike" kern="0" cap="none" spc="0" normalizeH="0" baseline="0" noProof="0" dirty="0">
                <a:ln>
                  <a:noFill/>
                </a:ln>
                <a:solidFill>
                  <a:srgbClr val="FF0000"/>
                </a:solidFill>
                <a:effectLst/>
                <a:uLnTx/>
                <a:uFillTx/>
                <a:latin typeface="Arial"/>
                <a:cs typeface="Arial"/>
              </a:rPr>
              <a:t>para</a:t>
            </a:r>
            <a:r>
              <a:rPr kumimoji="0" sz="1100" b="1" i="0" u="none" strike="noStrike" kern="0" cap="none" spc="-15" normalizeH="0" baseline="0" noProof="0" dirty="0">
                <a:ln>
                  <a:noFill/>
                </a:ln>
                <a:solidFill>
                  <a:srgbClr val="FF0000"/>
                </a:solidFill>
                <a:effectLst/>
                <a:uLnTx/>
                <a:uFillTx/>
                <a:latin typeface="Arial"/>
                <a:cs typeface="Arial"/>
              </a:rPr>
              <a:t> </a:t>
            </a:r>
            <a:r>
              <a:rPr kumimoji="0" sz="1100" b="1" i="0" u="none" strike="noStrike" kern="0" cap="none" spc="0" normalizeH="0" baseline="0" noProof="0" dirty="0">
                <a:ln>
                  <a:noFill/>
                </a:ln>
                <a:solidFill>
                  <a:srgbClr val="FF0000"/>
                </a:solidFill>
                <a:effectLst/>
                <a:uLnTx/>
                <a:uFillTx/>
                <a:latin typeface="Arial"/>
                <a:cs typeface="Arial"/>
              </a:rPr>
              <a:t>presentar</a:t>
            </a:r>
            <a:r>
              <a:rPr kumimoji="0" sz="1100" b="1" i="0" u="none" strike="noStrike" kern="0" cap="none" spc="25" normalizeH="0" baseline="0" noProof="0" dirty="0">
                <a:ln>
                  <a:noFill/>
                </a:ln>
                <a:solidFill>
                  <a:srgbClr val="FF0000"/>
                </a:solidFill>
                <a:effectLst/>
                <a:uLnTx/>
                <a:uFillTx/>
                <a:latin typeface="Arial"/>
                <a:cs typeface="Arial"/>
              </a:rPr>
              <a:t> </a:t>
            </a:r>
            <a:r>
              <a:rPr kumimoji="0" sz="1100" b="1" i="0" u="none" strike="noStrike" kern="0" cap="none" spc="-20" normalizeH="0" baseline="0" noProof="0" dirty="0">
                <a:ln>
                  <a:noFill/>
                </a:ln>
                <a:solidFill>
                  <a:srgbClr val="FF0000"/>
                </a:solidFill>
                <a:effectLst/>
                <a:uLnTx/>
                <a:uFillTx/>
                <a:latin typeface="Arial"/>
                <a:cs typeface="Arial"/>
              </a:rPr>
              <a:t>aviso</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46507" rIns="0" bIns="0" rtlCol="0">
            <a:spAutoFit/>
          </a:bodyPr>
          <a:lstStyle/>
          <a:p>
            <a:pPr marL="12700">
              <a:lnSpc>
                <a:spcPts val="3779"/>
              </a:lnSpc>
              <a:spcBef>
                <a:spcPts val="105"/>
              </a:spcBef>
            </a:pPr>
            <a:r>
              <a:rPr sz="3200" dirty="0"/>
              <a:t>Integración</a:t>
            </a:r>
            <a:r>
              <a:rPr sz="3200" spc="-60" dirty="0"/>
              <a:t> </a:t>
            </a:r>
            <a:r>
              <a:rPr sz="3200" dirty="0"/>
              <a:t>del</a:t>
            </a:r>
            <a:r>
              <a:rPr sz="3200" spc="-25" dirty="0"/>
              <a:t> </a:t>
            </a:r>
            <a:r>
              <a:rPr sz="3200" dirty="0"/>
              <a:t>SBC:</a:t>
            </a:r>
            <a:r>
              <a:rPr sz="3200" spc="-215" dirty="0"/>
              <a:t> </a:t>
            </a:r>
            <a:r>
              <a:rPr sz="3200" dirty="0"/>
              <a:t>Asistencia</a:t>
            </a:r>
            <a:r>
              <a:rPr sz="3200" spc="-55" dirty="0"/>
              <a:t> </a:t>
            </a:r>
            <a:r>
              <a:rPr sz="3200" dirty="0"/>
              <a:t>y</a:t>
            </a:r>
            <a:r>
              <a:rPr sz="3200" spc="-25" dirty="0"/>
              <a:t> </a:t>
            </a:r>
            <a:r>
              <a:rPr sz="3200" spc="-10" dirty="0"/>
              <a:t>puntualidad</a:t>
            </a:r>
            <a:endParaRPr sz="3200"/>
          </a:p>
          <a:p>
            <a:pPr marL="12700">
              <a:lnSpc>
                <a:spcPts val="1620"/>
              </a:lnSpc>
            </a:pPr>
            <a:r>
              <a:rPr sz="1400" dirty="0"/>
              <a:t>Art.</a:t>
            </a:r>
            <a:r>
              <a:rPr sz="1400" spc="-25" dirty="0"/>
              <a:t> </a:t>
            </a:r>
            <a:r>
              <a:rPr sz="1400" dirty="0"/>
              <a:t>27</a:t>
            </a:r>
            <a:r>
              <a:rPr sz="1400" spc="-20" dirty="0"/>
              <a:t> </a:t>
            </a:r>
            <a:r>
              <a:rPr sz="1400" spc="-25" dirty="0"/>
              <a:t>LSS</a:t>
            </a:r>
            <a:endParaRPr sz="1400"/>
          </a:p>
        </p:txBody>
      </p:sp>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64</a:t>
            </a:fld>
            <a:endParaRPr kumimoji="0" sz="1200" b="1" i="0" u="none" strike="noStrike" kern="0" cap="none" spc="-25" normalizeH="0" baseline="0" noProof="0" dirty="0">
              <a:ln>
                <a:noFill/>
              </a:ln>
              <a:solidFill>
                <a:srgbClr val="001F5F"/>
              </a:solidFill>
              <a:effectLst/>
              <a:uLnTx/>
              <a:uFillTx/>
              <a:latin typeface="Arial"/>
              <a:cs typeface="Arial"/>
            </a:endParaRPr>
          </a:p>
        </p:txBody>
      </p:sp>
      <p:sp>
        <p:nvSpPr>
          <p:cNvPr id="3" name="object 3"/>
          <p:cNvSpPr txBox="1">
            <a:spLocks noGrp="1"/>
          </p:cNvSpPr>
          <p:nvPr>
            <p:ph type="body" idx="1"/>
          </p:nvPr>
        </p:nvSpPr>
        <p:spPr>
          <a:prstGeom prst="rect">
            <a:avLst/>
          </a:prstGeom>
        </p:spPr>
        <p:txBody>
          <a:bodyPr vert="horz" wrap="square" lIns="0" tIns="12700" rIns="0" bIns="0" rtlCol="0">
            <a:spAutoFit/>
          </a:bodyPr>
          <a:lstStyle/>
          <a:p>
            <a:pPr marL="12700" marR="6343015">
              <a:lnSpc>
                <a:spcPct val="100000"/>
              </a:lnSpc>
              <a:spcBef>
                <a:spcPts val="100"/>
              </a:spcBef>
            </a:pPr>
            <a:r>
              <a:rPr dirty="0"/>
              <a:t>Acuerdo</a:t>
            </a:r>
            <a:r>
              <a:rPr spc="-15" dirty="0"/>
              <a:t> </a:t>
            </a:r>
            <a:r>
              <a:rPr dirty="0"/>
              <a:t>número</a:t>
            </a:r>
            <a:r>
              <a:rPr spc="-50" dirty="0"/>
              <a:t> </a:t>
            </a:r>
            <a:r>
              <a:rPr spc="-10" dirty="0"/>
              <a:t>496/93 </a:t>
            </a:r>
            <a:r>
              <a:rPr dirty="0"/>
              <a:t>Asistencia</a:t>
            </a:r>
            <a:r>
              <a:rPr spc="5" dirty="0"/>
              <a:t> </a:t>
            </a:r>
            <a:r>
              <a:rPr dirty="0"/>
              <a:t>y</a:t>
            </a:r>
            <a:r>
              <a:rPr spc="-40" dirty="0"/>
              <a:t> </a:t>
            </a:r>
            <a:r>
              <a:rPr spc="-10" dirty="0"/>
              <a:t>puntualidad</a:t>
            </a:r>
          </a:p>
          <a:p>
            <a:pPr>
              <a:lnSpc>
                <a:spcPct val="100000"/>
              </a:lnSpc>
              <a:spcBef>
                <a:spcPts val="90"/>
              </a:spcBef>
            </a:pPr>
            <a:endParaRPr spc="-10" dirty="0"/>
          </a:p>
          <a:p>
            <a:pPr marL="12700" marR="5080" algn="just">
              <a:lnSpc>
                <a:spcPct val="100000"/>
              </a:lnSpc>
            </a:pPr>
            <a:r>
              <a:rPr b="0" dirty="0">
                <a:latin typeface="Arial"/>
                <a:cs typeface="Arial"/>
              </a:rPr>
              <a:t>I.-</a:t>
            </a:r>
            <a:r>
              <a:rPr b="0" spc="145" dirty="0">
                <a:latin typeface="Arial"/>
                <a:cs typeface="Arial"/>
              </a:rPr>
              <a:t> </a:t>
            </a:r>
            <a:r>
              <a:rPr b="0" dirty="0">
                <a:latin typeface="Arial"/>
                <a:cs typeface="Arial"/>
              </a:rPr>
              <a:t>Premios</a:t>
            </a:r>
            <a:r>
              <a:rPr b="0" spc="140" dirty="0">
                <a:latin typeface="Arial"/>
                <a:cs typeface="Arial"/>
              </a:rPr>
              <a:t> </a:t>
            </a:r>
            <a:r>
              <a:rPr b="0" dirty="0">
                <a:latin typeface="Arial"/>
                <a:cs typeface="Arial"/>
              </a:rPr>
              <a:t>por</a:t>
            </a:r>
            <a:r>
              <a:rPr b="0" spc="150" dirty="0">
                <a:latin typeface="Arial"/>
                <a:cs typeface="Arial"/>
              </a:rPr>
              <a:t> </a:t>
            </a:r>
            <a:r>
              <a:rPr b="0" dirty="0">
                <a:latin typeface="Arial"/>
                <a:cs typeface="Arial"/>
              </a:rPr>
              <a:t>asistencia</a:t>
            </a:r>
            <a:r>
              <a:rPr b="0" spc="150" dirty="0">
                <a:latin typeface="Arial"/>
                <a:cs typeface="Arial"/>
              </a:rPr>
              <a:t> </a:t>
            </a:r>
            <a:r>
              <a:rPr b="0" dirty="0">
                <a:latin typeface="Arial"/>
                <a:cs typeface="Arial"/>
              </a:rPr>
              <a:t>y</a:t>
            </a:r>
            <a:r>
              <a:rPr b="0" spc="125" dirty="0">
                <a:latin typeface="Arial"/>
                <a:cs typeface="Arial"/>
              </a:rPr>
              <a:t> </a:t>
            </a:r>
            <a:r>
              <a:rPr b="0" dirty="0">
                <a:latin typeface="Arial"/>
                <a:cs typeface="Arial"/>
              </a:rPr>
              <a:t>puntualidad.-</a:t>
            </a:r>
            <a:r>
              <a:rPr b="0" spc="145" dirty="0">
                <a:latin typeface="Arial"/>
                <a:cs typeface="Arial"/>
              </a:rPr>
              <a:t> </a:t>
            </a:r>
            <a:r>
              <a:rPr b="0" dirty="0">
                <a:latin typeface="Arial"/>
                <a:cs typeface="Arial"/>
              </a:rPr>
              <a:t>La</a:t>
            </a:r>
            <a:r>
              <a:rPr b="0" spc="145" dirty="0">
                <a:latin typeface="Arial"/>
                <a:cs typeface="Arial"/>
              </a:rPr>
              <a:t> </a:t>
            </a:r>
            <a:r>
              <a:rPr b="0" dirty="0">
                <a:latin typeface="Arial"/>
                <a:cs typeface="Arial"/>
              </a:rPr>
              <a:t>fracción</a:t>
            </a:r>
            <a:r>
              <a:rPr b="0" spc="145" dirty="0">
                <a:latin typeface="Arial"/>
                <a:cs typeface="Arial"/>
              </a:rPr>
              <a:t> </a:t>
            </a:r>
            <a:r>
              <a:rPr b="0" dirty="0">
                <a:latin typeface="Arial"/>
                <a:cs typeface="Arial"/>
              </a:rPr>
              <a:t>VII</a:t>
            </a:r>
            <a:r>
              <a:rPr b="0" spc="145" dirty="0">
                <a:latin typeface="Arial"/>
                <a:cs typeface="Arial"/>
              </a:rPr>
              <a:t> </a:t>
            </a:r>
            <a:r>
              <a:rPr b="0" dirty="0">
                <a:latin typeface="Arial"/>
                <a:cs typeface="Arial"/>
              </a:rPr>
              <a:t>del</a:t>
            </a:r>
            <a:r>
              <a:rPr b="0" spc="140" dirty="0">
                <a:latin typeface="Arial"/>
                <a:cs typeface="Arial"/>
              </a:rPr>
              <a:t> </a:t>
            </a:r>
            <a:r>
              <a:rPr b="0" dirty="0">
                <a:latin typeface="Arial"/>
                <a:cs typeface="Arial"/>
              </a:rPr>
              <a:t>citado</a:t>
            </a:r>
            <a:r>
              <a:rPr b="0" spc="140" dirty="0">
                <a:latin typeface="Arial"/>
                <a:cs typeface="Arial"/>
              </a:rPr>
              <a:t> </a:t>
            </a:r>
            <a:r>
              <a:rPr b="0" dirty="0">
                <a:latin typeface="Arial"/>
                <a:cs typeface="Arial"/>
              </a:rPr>
              <a:t>artículo</a:t>
            </a:r>
            <a:r>
              <a:rPr b="0" spc="150" dirty="0">
                <a:latin typeface="Arial"/>
                <a:cs typeface="Arial"/>
              </a:rPr>
              <a:t> </a:t>
            </a:r>
            <a:r>
              <a:rPr b="0" dirty="0">
                <a:latin typeface="Arial"/>
                <a:cs typeface="Arial"/>
              </a:rPr>
              <a:t>32,</a:t>
            </a:r>
            <a:r>
              <a:rPr b="0" spc="150" dirty="0">
                <a:latin typeface="Arial"/>
                <a:cs typeface="Arial"/>
              </a:rPr>
              <a:t> </a:t>
            </a:r>
            <a:r>
              <a:rPr b="0" spc="-10" dirty="0">
                <a:latin typeface="Arial"/>
                <a:cs typeface="Arial"/>
              </a:rPr>
              <a:t>dispone </a:t>
            </a:r>
            <a:r>
              <a:rPr b="0" dirty="0">
                <a:latin typeface="Arial"/>
                <a:cs typeface="Arial"/>
              </a:rPr>
              <a:t>que</a:t>
            </a:r>
            <a:r>
              <a:rPr b="0" spc="285" dirty="0">
                <a:latin typeface="Arial"/>
                <a:cs typeface="Arial"/>
              </a:rPr>
              <a:t> </a:t>
            </a:r>
            <a:r>
              <a:rPr b="0" dirty="0">
                <a:latin typeface="Arial"/>
                <a:cs typeface="Arial"/>
              </a:rPr>
              <a:t>estos</a:t>
            </a:r>
            <a:r>
              <a:rPr b="0" spc="305" dirty="0">
                <a:latin typeface="Arial"/>
                <a:cs typeface="Arial"/>
              </a:rPr>
              <a:t> </a:t>
            </a:r>
            <a:r>
              <a:rPr b="0" dirty="0">
                <a:latin typeface="Arial"/>
                <a:cs typeface="Arial"/>
              </a:rPr>
              <a:t>conceptos</a:t>
            </a:r>
            <a:r>
              <a:rPr b="0" spc="300" dirty="0">
                <a:latin typeface="Arial"/>
                <a:cs typeface="Arial"/>
              </a:rPr>
              <a:t> </a:t>
            </a:r>
            <a:r>
              <a:rPr b="0" dirty="0">
                <a:latin typeface="Arial"/>
                <a:cs typeface="Arial"/>
              </a:rPr>
              <a:t>no</a:t>
            </a:r>
            <a:r>
              <a:rPr b="0" spc="300" dirty="0">
                <a:latin typeface="Arial"/>
                <a:cs typeface="Arial"/>
              </a:rPr>
              <a:t> </a:t>
            </a:r>
            <a:r>
              <a:rPr b="0" dirty="0">
                <a:latin typeface="Arial"/>
                <a:cs typeface="Arial"/>
              </a:rPr>
              <a:t>integran</a:t>
            </a:r>
            <a:r>
              <a:rPr b="0" spc="305" dirty="0">
                <a:latin typeface="Arial"/>
                <a:cs typeface="Arial"/>
              </a:rPr>
              <a:t> </a:t>
            </a:r>
            <a:r>
              <a:rPr b="0" dirty="0">
                <a:latin typeface="Arial"/>
                <a:cs typeface="Arial"/>
              </a:rPr>
              <a:t>el</a:t>
            </a:r>
            <a:r>
              <a:rPr b="0" spc="295" dirty="0">
                <a:latin typeface="Arial"/>
                <a:cs typeface="Arial"/>
              </a:rPr>
              <a:t> </a:t>
            </a:r>
            <a:r>
              <a:rPr b="0" dirty="0">
                <a:latin typeface="Arial"/>
                <a:cs typeface="Arial"/>
              </a:rPr>
              <a:t>salario</a:t>
            </a:r>
            <a:r>
              <a:rPr b="0" spc="315" dirty="0">
                <a:latin typeface="Arial"/>
                <a:cs typeface="Arial"/>
              </a:rPr>
              <a:t> </a:t>
            </a:r>
            <a:r>
              <a:rPr b="0" dirty="0">
                <a:latin typeface="Arial"/>
                <a:cs typeface="Arial"/>
              </a:rPr>
              <a:t>base</a:t>
            </a:r>
            <a:r>
              <a:rPr b="0" spc="295" dirty="0">
                <a:latin typeface="Arial"/>
                <a:cs typeface="Arial"/>
              </a:rPr>
              <a:t> </a:t>
            </a:r>
            <a:r>
              <a:rPr b="0" dirty="0">
                <a:latin typeface="Arial"/>
                <a:cs typeface="Arial"/>
              </a:rPr>
              <a:t>de</a:t>
            </a:r>
            <a:r>
              <a:rPr b="0" spc="300" dirty="0">
                <a:latin typeface="Arial"/>
                <a:cs typeface="Arial"/>
              </a:rPr>
              <a:t> </a:t>
            </a:r>
            <a:r>
              <a:rPr b="0" dirty="0">
                <a:latin typeface="Arial"/>
                <a:cs typeface="Arial"/>
              </a:rPr>
              <a:t>cotización,</a:t>
            </a:r>
            <a:r>
              <a:rPr b="0" spc="310" dirty="0">
                <a:latin typeface="Arial"/>
                <a:cs typeface="Arial"/>
              </a:rPr>
              <a:t> </a:t>
            </a:r>
            <a:r>
              <a:rPr b="0" dirty="0">
                <a:latin typeface="Arial"/>
                <a:cs typeface="Arial"/>
              </a:rPr>
              <a:t>cuando</a:t>
            </a:r>
            <a:r>
              <a:rPr b="0" spc="310" dirty="0">
                <a:latin typeface="Arial"/>
                <a:cs typeface="Arial"/>
              </a:rPr>
              <a:t> </a:t>
            </a:r>
            <a:r>
              <a:rPr b="0" dirty="0">
                <a:latin typeface="Arial"/>
                <a:cs typeface="Arial"/>
              </a:rPr>
              <a:t>el</a:t>
            </a:r>
            <a:r>
              <a:rPr b="0" spc="300" dirty="0">
                <a:latin typeface="Arial"/>
                <a:cs typeface="Arial"/>
              </a:rPr>
              <a:t> </a:t>
            </a:r>
            <a:r>
              <a:rPr b="0" dirty="0">
                <a:latin typeface="Arial"/>
                <a:cs typeface="Arial"/>
              </a:rPr>
              <a:t>importe</a:t>
            </a:r>
            <a:r>
              <a:rPr b="0" spc="300" dirty="0">
                <a:latin typeface="Arial"/>
                <a:cs typeface="Arial"/>
              </a:rPr>
              <a:t> </a:t>
            </a:r>
            <a:r>
              <a:rPr b="0" spc="-25" dirty="0">
                <a:latin typeface="Arial"/>
                <a:cs typeface="Arial"/>
              </a:rPr>
              <a:t>de </a:t>
            </a:r>
            <a:r>
              <a:rPr b="0" dirty="0">
                <a:latin typeface="Arial"/>
                <a:cs typeface="Arial"/>
              </a:rPr>
              <a:t>cada</a:t>
            </a:r>
            <a:r>
              <a:rPr b="0" spc="130" dirty="0">
                <a:latin typeface="Arial"/>
                <a:cs typeface="Arial"/>
              </a:rPr>
              <a:t> </a:t>
            </a:r>
            <a:r>
              <a:rPr b="0" dirty="0">
                <a:latin typeface="Arial"/>
                <a:cs typeface="Arial"/>
              </a:rPr>
              <a:t>uno</a:t>
            </a:r>
            <a:r>
              <a:rPr b="0" spc="140" dirty="0">
                <a:latin typeface="Arial"/>
                <a:cs typeface="Arial"/>
              </a:rPr>
              <a:t> </a:t>
            </a:r>
            <a:r>
              <a:rPr b="0" dirty="0">
                <a:latin typeface="Arial"/>
                <a:cs typeface="Arial"/>
              </a:rPr>
              <a:t>de</a:t>
            </a:r>
            <a:r>
              <a:rPr b="0" spc="140" dirty="0">
                <a:latin typeface="Arial"/>
                <a:cs typeface="Arial"/>
              </a:rPr>
              <a:t> </a:t>
            </a:r>
            <a:r>
              <a:rPr b="0" dirty="0">
                <a:latin typeface="Arial"/>
                <a:cs typeface="Arial"/>
              </a:rPr>
              <a:t>ellos</a:t>
            </a:r>
            <a:r>
              <a:rPr b="0" spc="135" dirty="0">
                <a:latin typeface="Arial"/>
                <a:cs typeface="Arial"/>
              </a:rPr>
              <a:t> </a:t>
            </a:r>
            <a:r>
              <a:rPr b="0" dirty="0">
                <a:latin typeface="Arial"/>
                <a:cs typeface="Arial"/>
              </a:rPr>
              <a:t>no</a:t>
            </a:r>
            <a:r>
              <a:rPr b="0" spc="135" dirty="0">
                <a:latin typeface="Arial"/>
                <a:cs typeface="Arial"/>
              </a:rPr>
              <a:t> </a:t>
            </a:r>
            <a:r>
              <a:rPr b="0" dirty="0">
                <a:latin typeface="Arial"/>
                <a:cs typeface="Arial"/>
              </a:rPr>
              <a:t>rebase</a:t>
            </a:r>
            <a:r>
              <a:rPr b="0" spc="145" dirty="0">
                <a:latin typeface="Arial"/>
                <a:cs typeface="Arial"/>
              </a:rPr>
              <a:t> </a:t>
            </a:r>
            <a:r>
              <a:rPr b="0" dirty="0">
                <a:latin typeface="Arial"/>
                <a:cs typeface="Arial"/>
              </a:rPr>
              <a:t>el</a:t>
            </a:r>
            <a:r>
              <a:rPr b="0" spc="140" dirty="0">
                <a:latin typeface="Arial"/>
                <a:cs typeface="Arial"/>
              </a:rPr>
              <a:t> </a:t>
            </a:r>
            <a:r>
              <a:rPr b="0" dirty="0">
                <a:latin typeface="Arial"/>
                <a:cs typeface="Arial"/>
              </a:rPr>
              <a:t>10%</a:t>
            </a:r>
            <a:r>
              <a:rPr b="0" spc="140" dirty="0">
                <a:latin typeface="Arial"/>
                <a:cs typeface="Arial"/>
              </a:rPr>
              <a:t> </a:t>
            </a:r>
            <a:r>
              <a:rPr b="0" dirty="0">
                <a:latin typeface="Arial"/>
                <a:cs typeface="Arial"/>
              </a:rPr>
              <a:t>de</a:t>
            </a:r>
            <a:r>
              <a:rPr b="0" spc="140" dirty="0">
                <a:latin typeface="Arial"/>
                <a:cs typeface="Arial"/>
              </a:rPr>
              <a:t> </a:t>
            </a:r>
            <a:r>
              <a:rPr b="0" dirty="0">
                <a:latin typeface="Arial"/>
                <a:cs typeface="Arial"/>
              </a:rPr>
              <a:t>dicho</a:t>
            </a:r>
            <a:r>
              <a:rPr b="0" spc="145" dirty="0">
                <a:latin typeface="Arial"/>
                <a:cs typeface="Arial"/>
              </a:rPr>
              <a:t> </a:t>
            </a:r>
            <a:r>
              <a:rPr b="0" dirty="0">
                <a:latin typeface="Arial"/>
                <a:cs typeface="Arial"/>
              </a:rPr>
              <a:t>salario.</a:t>
            </a:r>
            <a:r>
              <a:rPr b="0" spc="145" dirty="0">
                <a:latin typeface="Arial"/>
                <a:cs typeface="Arial"/>
              </a:rPr>
              <a:t> </a:t>
            </a:r>
            <a:r>
              <a:rPr b="0" dirty="0">
                <a:latin typeface="Arial"/>
                <a:cs typeface="Arial"/>
              </a:rPr>
              <a:t>Si</a:t>
            </a:r>
            <a:r>
              <a:rPr b="0" spc="145" dirty="0">
                <a:latin typeface="Arial"/>
                <a:cs typeface="Arial"/>
              </a:rPr>
              <a:t> </a:t>
            </a:r>
            <a:r>
              <a:rPr b="0" dirty="0">
                <a:latin typeface="Arial"/>
                <a:cs typeface="Arial"/>
              </a:rPr>
              <a:t>se</a:t>
            </a:r>
            <a:r>
              <a:rPr b="0" spc="140" dirty="0">
                <a:latin typeface="Arial"/>
                <a:cs typeface="Arial"/>
              </a:rPr>
              <a:t> </a:t>
            </a:r>
            <a:r>
              <a:rPr b="0" dirty="0">
                <a:latin typeface="Arial"/>
                <a:cs typeface="Arial"/>
              </a:rPr>
              <a:t>otorgan</a:t>
            </a:r>
            <a:r>
              <a:rPr b="0" spc="140" dirty="0">
                <a:latin typeface="Arial"/>
                <a:cs typeface="Arial"/>
              </a:rPr>
              <a:t> </a:t>
            </a:r>
            <a:r>
              <a:rPr b="0" dirty="0">
                <a:latin typeface="Arial"/>
                <a:cs typeface="Arial"/>
              </a:rPr>
              <a:t>estas</a:t>
            </a:r>
            <a:r>
              <a:rPr b="0" spc="155" dirty="0">
                <a:latin typeface="Arial"/>
                <a:cs typeface="Arial"/>
              </a:rPr>
              <a:t> </a:t>
            </a:r>
            <a:r>
              <a:rPr b="0" spc="-10" dirty="0">
                <a:latin typeface="Arial"/>
                <a:cs typeface="Arial"/>
              </a:rPr>
              <a:t>prestaciones </a:t>
            </a:r>
            <a:r>
              <a:rPr b="0" dirty="0">
                <a:latin typeface="Arial"/>
                <a:cs typeface="Arial"/>
              </a:rPr>
              <a:t>en</a:t>
            </a:r>
            <a:r>
              <a:rPr b="0" spc="204" dirty="0">
                <a:latin typeface="Arial"/>
                <a:cs typeface="Arial"/>
              </a:rPr>
              <a:t> </a:t>
            </a:r>
            <a:r>
              <a:rPr b="0" dirty="0">
                <a:latin typeface="Arial"/>
                <a:cs typeface="Arial"/>
              </a:rPr>
              <a:t>cantidad</a:t>
            </a:r>
            <a:r>
              <a:rPr b="0" spc="210" dirty="0">
                <a:latin typeface="Arial"/>
                <a:cs typeface="Arial"/>
              </a:rPr>
              <a:t> </a:t>
            </a:r>
            <a:r>
              <a:rPr b="0" dirty="0">
                <a:latin typeface="Arial"/>
                <a:cs typeface="Arial"/>
              </a:rPr>
              <a:t>superior,</a:t>
            </a:r>
            <a:r>
              <a:rPr b="0" spc="220" dirty="0">
                <a:latin typeface="Arial"/>
                <a:cs typeface="Arial"/>
              </a:rPr>
              <a:t> </a:t>
            </a:r>
            <a:r>
              <a:rPr b="0" dirty="0">
                <a:latin typeface="Arial"/>
                <a:cs typeface="Arial"/>
              </a:rPr>
              <a:t>para</a:t>
            </a:r>
            <a:r>
              <a:rPr b="0" spc="215" dirty="0">
                <a:latin typeface="Arial"/>
                <a:cs typeface="Arial"/>
              </a:rPr>
              <a:t> </a:t>
            </a:r>
            <a:r>
              <a:rPr b="0" dirty="0">
                <a:latin typeface="Arial"/>
                <a:cs typeface="Arial"/>
              </a:rPr>
              <a:t>cada</a:t>
            </a:r>
            <a:r>
              <a:rPr b="0" spc="210" dirty="0">
                <a:latin typeface="Arial"/>
                <a:cs typeface="Arial"/>
              </a:rPr>
              <a:t> </a:t>
            </a:r>
            <a:r>
              <a:rPr b="0" dirty="0">
                <a:latin typeface="Arial"/>
                <a:cs typeface="Arial"/>
              </a:rPr>
              <a:t>uno</a:t>
            </a:r>
            <a:r>
              <a:rPr b="0" spc="210" dirty="0">
                <a:latin typeface="Arial"/>
                <a:cs typeface="Arial"/>
              </a:rPr>
              <a:t> </a:t>
            </a:r>
            <a:r>
              <a:rPr b="0" dirty="0">
                <a:latin typeface="Arial"/>
                <a:cs typeface="Arial"/>
              </a:rPr>
              <a:t>de</a:t>
            </a:r>
            <a:r>
              <a:rPr b="0" spc="225" dirty="0">
                <a:latin typeface="Arial"/>
                <a:cs typeface="Arial"/>
              </a:rPr>
              <a:t> </a:t>
            </a:r>
            <a:r>
              <a:rPr b="0" dirty="0">
                <a:latin typeface="Arial"/>
                <a:cs typeface="Arial"/>
              </a:rPr>
              <a:t>los</a:t>
            </a:r>
            <a:r>
              <a:rPr b="0" spc="229" dirty="0">
                <a:latin typeface="Arial"/>
                <a:cs typeface="Arial"/>
              </a:rPr>
              <a:t> </a:t>
            </a:r>
            <a:r>
              <a:rPr b="0" dirty="0">
                <a:latin typeface="Arial"/>
                <a:cs typeface="Arial"/>
              </a:rPr>
              <a:t>conceptos</a:t>
            </a:r>
            <a:r>
              <a:rPr b="0" spc="215" dirty="0">
                <a:latin typeface="Arial"/>
                <a:cs typeface="Arial"/>
              </a:rPr>
              <a:t> </a:t>
            </a:r>
            <a:r>
              <a:rPr b="0" dirty="0">
                <a:latin typeface="Arial"/>
                <a:cs typeface="Arial"/>
              </a:rPr>
              <a:t>señalados,</a:t>
            </a:r>
            <a:r>
              <a:rPr b="0" spc="215" dirty="0">
                <a:latin typeface="Arial"/>
                <a:cs typeface="Arial"/>
              </a:rPr>
              <a:t> </a:t>
            </a:r>
            <a:r>
              <a:rPr b="0" dirty="0">
                <a:latin typeface="Arial"/>
                <a:cs typeface="Arial"/>
              </a:rPr>
              <a:t>integrarán</a:t>
            </a:r>
            <a:r>
              <a:rPr b="0" spc="215" dirty="0">
                <a:latin typeface="Arial"/>
                <a:cs typeface="Arial"/>
              </a:rPr>
              <a:t> </a:t>
            </a:r>
            <a:r>
              <a:rPr b="0" dirty="0">
                <a:latin typeface="Arial"/>
                <a:cs typeface="Arial"/>
              </a:rPr>
              <a:t>el</a:t>
            </a:r>
            <a:r>
              <a:rPr b="0" spc="215" dirty="0">
                <a:latin typeface="Arial"/>
                <a:cs typeface="Arial"/>
              </a:rPr>
              <a:t> </a:t>
            </a:r>
            <a:r>
              <a:rPr b="0" spc="-10" dirty="0">
                <a:latin typeface="Arial"/>
                <a:cs typeface="Arial"/>
              </a:rPr>
              <a:t>salario </a:t>
            </a:r>
            <a:r>
              <a:rPr b="0" dirty="0">
                <a:latin typeface="Arial"/>
                <a:cs typeface="Arial"/>
              </a:rPr>
              <a:t>base</a:t>
            </a:r>
            <a:r>
              <a:rPr b="0" spc="-40" dirty="0">
                <a:latin typeface="Arial"/>
                <a:cs typeface="Arial"/>
              </a:rPr>
              <a:t> </a:t>
            </a:r>
            <a:r>
              <a:rPr b="0" dirty="0">
                <a:latin typeface="Arial"/>
                <a:cs typeface="Arial"/>
              </a:rPr>
              <a:t>de</a:t>
            </a:r>
            <a:r>
              <a:rPr b="0" spc="-35" dirty="0">
                <a:latin typeface="Arial"/>
                <a:cs typeface="Arial"/>
              </a:rPr>
              <a:t> </a:t>
            </a:r>
            <a:r>
              <a:rPr b="0" dirty="0">
                <a:latin typeface="Arial"/>
                <a:cs typeface="Arial"/>
              </a:rPr>
              <a:t>cotización</a:t>
            </a:r>
            <a:r>
              <a:rPr b="0" spc="-20" dirty="0">
                <a:latin typeface="Arial"/>
                <a:cs typeface="Arial"/>
              </a:rPr>
              <a:t> </a:t>
            </a:r>
            <a:r>
              <a:rPr b="0" dirty="0">
                <a:latin typeface="Arial"/>
                <a:cs typeface="Arial"/>
              </a:rPr>
              <a:t>únicamente</a:t>
            </a:r>
            <a:r>
              <a:rPr b="0" spc="-5" dirty="0">
                <a:latin typeface="Arial"/>
                <a:cs typeface="Arial"/>
              </a:rPr>
              <a:t> </a:t>
            </a:r>
            <a:r>
              <a:rPr b="0" dirty="0">
                <a:latin typeface="Arial"/>
                <a:cs typeface="Arial"/>
              </a:rPr>
              <a:t>las</a:t>
            </a:r>
            <a:r>
              <a:rPr b="0" spc="-30" dirty="0">
                <a:latin typeface="Arial"/>
                <a:cs typeface="Arial"/>
              </a:rPr>
              <a:t> </a:t>
            </a:r>
            <a:r>
              <a:rPr b="0" dirty="0">
                <a:latin typeface="Arial"/>
                <a:cs typeface="Arial"/>
              </a:rPr>
              <a:t>sumas</a:t>
            </a:r>
            <a:r>
              <a:rPr b="0" spc="-15" dirty="0">
                <a:latin typeface="Arial"/>
                <a:cs typeface="Arial"/>
              </a:rPr>
              <a:t> </a:t>
            </a:r>
            <a:r>
              <a:rPr b="0" dirty="0">
                <a:latin typeface="Arial"/>
                <a:cs typeface="Arial"/>
              </a:rPr>
              <a:t>que</a:t>
            </a:r>
            <a:r>
              <a:rPr b="0" spc="-35" dirty="0">
                <a:latin typeface="Arial"/>
                <a:cs typeface="Arial"/>
              </a:rPr>
              <a:t> </a:t>
            </a:r>
            <a:r>
              <a:rPr b="0" dirty="0">
                <a:latin typeface="Arial"/>
                <a:cs typeface="Arial"/>
              </a:rPr>
              <a:t>excedan</a:t>
            </a:r>
            <a:r>
              <a:rPr b="0" spc="-15" dirty="0">
                <a:latin typeface="Arial"/>
                <a:cs typeface="Arial"/>
              </a:rPr>
              <a:t> </a:t>
            </a:r>
            <a:r>
              <a:rPr b="0" dirty="0">
                <a:latin typeface="Arial"/>
                <a:cs typeface="Arial"/>
              </a:rPr>
              <a:t>dichos</a:t>
            </a:r>
            <a:r>
              <a:rPr b="0" spc="-15" dirty="0">
                <a:latin typeface="Arial"/>
                <a:cs typeface="Arial"/>
              </a:rPr>
              <a:t> </a:t>
            </a:r>
            <a:r>
              <a:rPr b="0" spc="-10" dirty="0">
                <a:latin typeface="Arial"/>
                <a:cs typeface="Arial"/>
              </a:rPr>
              <a:t>topes.</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759966" y="678561"/>
            <a:ext cx="7787640" cy="711835"/>
          </a:xfrm>
          <a:prstGeom prst="rect">
            <a:avLst/>
          </a:prstGeom>
        </p:spPr>
        <p:txBody>
          <a:bodyPr vert="horz" wrap="square" lIns="0" tIns="13335" rIns="0" bIns="0" rtlCol="0">
            <a:spAutoFit/>
          </a:bodyPr>
          <a:lstStyle/>
          <a:p>
            <a:pPr marL="12700">
              <a:lnSpc>
                <a:spcPts val="3779"/>
              </a:lnSpc>
              <a:spcBef>
                <a:spcPts val="105"/>
              </a:spcBef>
            </a:pPr>
            <a:r>
              <a:rPr sz="3200" dirty="0"/>
              <a:t>Integración</a:t>
            </a:r>
            <a:r>
              <a:rPr sz="3200" spc="-90" dirty="0"/>
              <a:t> </a:t>
            </a:r>
            <a:r>
              <a:rPr sz="3200" dirty="0"/>
              <a:t>del</a:t>
            </a:r>
            <a:r>
              <a:rPr sz="3200" spc="-60" dirty="0"/>
              <a:t> </a:t>
            </a:r>
            <a:r>
              <a:rPr sz="3200" dirty="0"/>
              <a:t>SBC:</a:t>
            </a:r>
            <a:r>
              <a:rPr sz="3200" spc="-120" dirty="0"/>
              <a:t> </a:t>
            </a:r>
            <a:r>
              <a:rPr sz="3200" dirty="0"/>
              <a:t>Tiempo</a:t>
            </a:r>
            <a:r>
              <a:rPr sz="3200" spc="-85" dirty="0"/>
              <a:t> </a:t>
            </a:r>
            <a:r>
              <a:rPr sz="3200" spc="-10" dirty="0"/>
              <a:t>extraordinario</a:t>
            </a:r>
            <a:endParaRPr sz="3200"/>
          </a:p>
          <a:p>
            <a:pPr marL="12700">
              <a:lnSpc>
                <a:spcPts val="1620"/>
              </a:lnSpc>
            </a:pPr>
            <a:r>
              <a:rPr sz="1400" dirty="0"/>
              <a:t>Art.</a:t>
            </a:r>
            <a:r>
              <a:rPr sz="1400" spc="-25" dirty="0"/>
              <a:t> </a:t>
            </a:r>
            <a:r>
              <a:rPr sz="1400" dirty="0"/>
              <a:t>27</a:t>
            </a:r>
            <a:r>
              <a:rPr sz="1400" spc="-20" dirty="0"/>
              <a:t> </a:t>
            </a:r>
            <a:r>
              <a:rPr sz="1400" spc="-25" dirty="0"/>
              <a:t>LSS</a:t>
            </a:r>
            <a:endParaRPr sz="1400"/>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65</a:t>
            </a:fld>
            <a:endParaRPr kumimoji="0" sz="1200" b="1" i="0" u="none" strike="noStrike" kern="0" cap="none" spc="-25" normalizeH="0" baseline="0" noProof="0" dirty="0">
              <a:ln>
                <a:noFill/>
              </a:ln>
              <a:solidFill>
                <a:srgbClr val="001F5F"/>
              </a:solidFill>
              <a:effectLst/>
              <a:uLnTx/>
              <a:uFillTx/>
              <a:latin typeface="Arial"/>
              <a:cs typeface="Arial"/>
            </a:endParaRPr>
          </a:p>
        </p:txBody>
      </p:sp>
      <p:sp>
        <p:nvSpPr>
          <p:cNvPr id="3" name="object 3"/>
          <p:cNvSpPr txBox="1"/>
          <p:nvPr/>
        </p:nvSpPr>
        <p:spPr>
          <a:xfrm>
            <a:off x="2187955" y="2737561"/>
            <a:ext cx="7819390" cy="1169035"/>
          </a:xfrm>
          <a:prstGeom prst="rect">
            <a:avLst/>
          </a:prstGeom>
        </p:spPr>
        <p:txBody>
          <a:bodyPr vert="horz" wrap="square" lIns="0" tIns="12700" rIns="0" bIns="0" rtlCol="0">
            <a:spAutoFit/>
          </a:bodyPr>
          <a:lstStyle/>
          <a:p>
            <a:pPr marL="12700" marR="0" lvl="0" indent="0" algn="just" defTabSz="914400" eaLnBrk="1" fontAlgn="auto" latinLnBrk="0" hangingPunct="1">
              <a:lnSpc>
                <a:spcPct val="100000"/>
              </a:lnSpc>
              <a:spcBef>
                <a:spcPts val="100"/>
              </a:spcBef>
              <a:spcAft>
                <a:spcPts val="0"/>
              </a:spcAft>
              <a:buClrTx/>
              <a:buSzTx/>
              <a:buFontTx/>
              <a:buNone/>
              <a:tabLst/>
              <a:defRPr/>
            </a:pPr>
            <a:r>
              <a:rPr kumimoji="0" sz="1500" b="1" i="0" u="none" strike="noStrike" kern="0" cap="none" spc="0" normalizeH="0" baseline="0" noProof="0" dirty="0">
                <a:ln>
                  <a:noFill/>
                </a:ln>
                <a:solidFill>
                  <a:sysClr val="windowText" lastClr="000000"/>
                </a:solidFill>
                <a:effectLst/>
                <a:uLnTx/>
                <a:uFillTx/>
                <a:latin typeface="Arial"/>
                <a:cs typeface="Arial"/>
              </a:rPr>
              <a:t>Artículo</a:t>
            </a:r>
            <a:r>
              <a:rPr kumimoji="0" sz="1500" b="1" i="0" u="none" strike="noStrike" kern="0" cap="none" spc="-30" normalizeH="0" baseline="0" noProof="0" dirty="0">
                <a:ln>
                  <a:noFill/>
                </a:ln>
                <a:solidFill>
                  <a:sysClr val="windowText" lastClr="000000"/>
                </a:solidFill>
                <a:effectLst/>
                <a:uLnTx/>
                <a:uFillTx/>
                <a:latin typeface="Arial"/>
                <a:cs typeface="Arial"/>
              </a:rPr>
              <a:t> </a:t>
            </a:r>
            <a:r>
              <a:rPr kumimoji="0" sz="1500" b="1" i="0" u="none" strike="noStrike" kern="0" cap="none" spc="0" normalizeH="0" baseline="0" noProof="0" dirty="0">
                <a:ln>
                  <a:noFill/>
                </a:ln>
                <a:solidFill>
                  <a:sysClr val="windowText" lastClr="000000"/>
                </a:solidFill>
                <a:effectLst/>
                <a:uLnTx/>
                <a:uFillTx/>
                <a:latin typeface="Arial"/>
                <a:cs typeface="Arial"/>
              </a:rPr>
              <a:t>68</a:t>
            </a:r>
            <a:r>
              <a:rPr kumimoji="0" sz="1500" b="1" i="0" u="none" strike="noStrike" kern="0" cap="none" spc="-50" normalizeH="0" baseline="0" noProof="0" dirty="0">
                <a:ln>
                  <a:noFill/>
                </a:ln>
                <a:solidFill>
                  <a:sysClr val="windowText" lastClr="000000"/>
                </a:solidFill>
                <a:effectLst/>
                <a:uLnTx/>
                <a:uFillTx/>
                <a:latin typeface="Arial"/>
                <a:cs typeface="Arial"/>
              </a:rPr>
              <a:t> </a:t>
            </a:r>
            <a:r>
              <a:rPr kumimoji="0" sz="1500" b="1" i="0" u="none" strike="noStrike" kern="0" cap="none" spc="-25" normalizeH="0" baseline="0" noProof="0" dirty="0">
                <a:ln>
                  <a:noFill/>
                </a:ln>
                <a:solidFill>
                  <a:sysClr val="windowText" lastClr="000000"/>
                </a:solidFill>
                <a:effectLst/>
                <a:uLnTx/>
                <a:uFillTx/>
                <a:latin typeface="Arial"/>
                <a:cs typeface="Arial"/>
              </a:rPr>
              <a:t>LFT</a:t>
            </a:r>
            <a:endParaRPr kumimoji="0" sz="1500" b="0" i="0" u="none" strike="noStrike" kern="0" cap="none" spc="0" normalizeH="0" baseline="0" noProof="0">
              <a:ln>
                <a:noFill/>
              </a:ln>
              <a:solidFill>
                <a:sysClr val="windowText" lastClr="000000"/>
              </a:solidFill>
              <a:effectLst/>
              <a:uLnTx/>
              <a:uFillTx/>
              <a:latin typeface="Arial"/>
              <a:cs typeface="Arial"/>
            </a:endParaRPr>
          </a:p>
          <a:p>
            <a:pPr marL="12700" marR="5080" lvl="0" indent="0" algn="just" defTabSz="914400" eaLnBrk="1" fontAlgn="auto" latinLnBrk="0" hangingPunct="1">
              <a:lnSpc>
                <a:spcPct val="100000"/>
              </a:lnSpc>
              <a:spcBef>
                <a:spcPts val="5"/>
              </a:spcBef>
              <a:spcAft>
                <a:spcPts val="0"/>
              </a:spcAft>
              <a:buClrTx/>
              <a:buSzTx/>
              <a:buFontTx/>
              <a:buNone/>
              <a:tabLst/>
              <a:defRPr/>
            </a:pPr>
            <a:r>
              <a:rPr kumimoji="0" sz="1500" b="0" i="0" u="none" strike="noStrike" kern="0" cap="none" spc="0" normalizeH="0" baseline="0" noProof="0" dirty="0">
                <a:ln>
                  <a:noFill/>
                </a:ln>
                <a:solidFill>
                  <a:sysClr val="windowText" lastClr="000000"/>
                </a:solidFill>
                <a:effectLst/>
                <a:uLnTx/>
                <a:uFillTx/>
                <a:latin typeface="Arial"/>
                <a:cs typeface="Arial"/>
              </a:rPr>
              <a:t>“…La</a:t>
            </a:r>
            <a:r>
              <a:rPr kumimoji="0" sz="1500" b="0" i="0" u="none" strike="noStrike" kern="0" cap="none" spc="254"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prolongación</a:t>
            </a:r>
            <a:r>
              <a:rPr kumimoji="0" sz="1500" b="0" i="0" u="none" strike="noStrike" kern="0" cap="none" spc="280"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del</a:t>
            </a:r>
            <a:r>
              <a:rPr kumimoji="0" sz="1500" b="0" i="0" u="none" strike="noStrike" kern="0" cap="none" spc="260"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tiempo</a:t>
            </a:r>
            <a:r>
              <a:rPr kumimoji="0" sz="1500" b="0" i="0" u="none" strike="noStrike" kern="0" cap="none" spc="250"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extraordinario</a:t>
            </a:r>
            <a:r>
              <a:rPr kumimoji="0" sz="1500" b="0" i="0" u="none" strike="noStrike" kern="0" cap="none" spc="265"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que</a:t>
            </a:r>
            <a:r>
              <a:rPr kumimoji="0" sz="1500" b="0" i="0" u="none" strike="noStrike" kern="0" cap="none" spc="260"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exceda</a:t>
            </a:r>
            <a:r>
              <a:rPr kumimoji="0" sz="1500" b="0" i="0" u="none" strike="noStrike" kern="0" cap="none" spc="270"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de</a:t>
            </a:r>
            <a:r>
              <a:rPr kumimoji="0" sz="1500" b="0" i="0" u="none" strike="noStrike" kern="0" cap="none" spc="250"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nueve</a:t>
            </a:r>
            <a:r>
              <a:rPr kumimoji="0" sz="1500" b="0" i="0" u="none" strike="noStrike" kern="0" cap="none" spc="270"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horas</a:t>
            </a:r>
            <a:r>
              <a:rPr kumimoji="0" sz="1500" b="0" i="0" u="none" strike="noStrike" kern="0" cap="none" spc="265"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a</a:t>
            </a:r>
            <a:r>
              <a:rPr kumimoji="0" sz="1500" b="0" i="0" u="none" strike="noStrike" kern="0" cap="none" spc="260"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la</a:t>
            </a:r>
            <a:r>
              <a:rPr kumimoji="0" sz="1500" b="0" i="0" u="none" strike="noStrike" kern="0" cap="none" spc="250" normalizeH="0" baseline="0" noProof="0" dirty="0">
                <a:ln>
                  <a:noFill/>
                </a:ln>
                <a:solidFill>
                  <a:sysClr val="windowText" lastClr="000000"/>
                </a:solidFill>
                <a:effectLst/>
                <a:uLnTx/>
                <a:uFillTx/>
                <a:latin typeface="Arial"/>
                <a:cs typeface="Arial"/>
              </a:rPr>
              <a:t> </a:t>
            </a:r>
            <a:r>
              <a:rPr kumimoji="0" sz="1500" b="0" i="0" u="none" strike="noStrike" kern="0" cap="none" spc="-10" normalizeH="0" baseline="0" noProof="0" dirty="0">
                <a:ln>
                  <a:noFill/>
                </a:ln>
                <a:solidFill>
                  <a:sysClr val="windowText" lastClr="000000"/>
                </a:solidFill>
                <a:effectLst/>
                <a:uLnTx/>
                <a:uFillTx/>
                <a:latin typeface="Arial"/>
                <a:cs typeface="Arial"/>
              </a:rPr>
              <a:t>semana, </a:t>
            </a:r>
            <a:r>
              <a:rPr kumimoji="0" sz="1500" b="0" i="0" u="none" strike="noStrike" kern="0" cap="none" spc="0" normalizeH="0" baseline="0" noProof="0" dirty="0">
                <a:ln>
                  <a:noFill/>
                </a:ln>
                <a:solidFill>
                  <a:sysClr val="windowText" lastClr="000000"/>
                </a:solidFill>
                <a:effectLst/>
                <a:uLnTx/>
                <a:uFillTx/>
                <a:latin typeface="Arial"/>
                <a:cs typeface="Arial"/>
              </a:rPr>
              <a:t>obliga</a:t>
            </a:r>
            <a:r>
              <a:rPr kumimoji="0" sz="1500" b="0" i="0" u="none" strike="noStrike" kern="0" cap="none" spc="-20"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al</a:t>
            </a:r>
            <a:r>
              <a:rPr kumimoji="0" sz="1500" b="0" i="0" u="none" strike="noStrike" kern="0" cap="none" spc="-25"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patrón</a:t>
            </a:r>
            <a:r>
              <a:rPr kumimoji="0" sz="1500" b="0" i="0" u="none" strike="noStrike" kern="0" cap="none" spc="-30"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a</a:t>
            </a:r>
            <a:r>
              <a:rPr kumimoji="0" sz="1500" b="0" i="0" u="none" strike="noStrike" kern="0" cap="none" spc="-35"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pagar</a:t>
            </a:r>
            <a:r>
              <a:rPr kumimoji="0" sz="1500" b="0" i="0" u="none" strike="noStrike" kern="0" cap="none" spc="-30"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al</a:t>
            </a:r>
            <a:r>
              <a:rPr kumimoji="0" sz="1500" b="0" i="0" u="none" strike="noStrike" kern="0" cap="none" spc="-35"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trabajador</a:t>
            </a:r>
            <a:r>
              <a:rPr kumimoji="0" sz="1500" b="0" i="0" u="none" strike="noStrike" kern="0" cap="none" spc="-5"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el</a:t>
            </a:r>
            <a:r>
              <a:rPr kumimoji="0" sz="1500" b="0" i="0" u="none" strike="noStrike" kern="0" cap="none" spc="-40"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tiempo</a:t>
            </a:r>
            <a:r>
              <a:rPr kumimoji="0" sz="1500" b="0" i="0" u="none" strike="noStrike" kern="0" cap="none" spc="-25"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excedente</a:t>
            </a:r>
            <a:r>
              <a:rPr kumimoji="0" sz="1500" b="0" i="0" u="none" strike="noStrike" kern="0" cap="none" spc="-20"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con</a:t>
            </a:r>
            <a:r>
              <a:rPr kumimoji="0" sz="1500" b="0" i="0" u="none" strike="noStrike" kern="0" cap="none" spc="-25"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un</a:t>
            </a:r>
            <a:r>
              <a:rPr kumimoji="0" sz="1500" b="0" i="0" u="none" strike="noStrike" kern="0" cap="none" spc="-35"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doscientos</a:t>
            </a:r>
            <a:r>
              <a:rPr kumimoji="0" sz="1500" b="0" i="0" u="none" strike="noStrike" kern="0" cap="none" spc="-25"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por</a:t>
            </a:r>
            <a:r>
              <a:rPr kumimoji="0" sz="1500" b="0" i="0" u="none" strike="noStrike" kern="0" cap="none" spc="-35"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ciento</a:t>
            </a:r>
            <a:r>
              <a:rPr kumimoji="0" sz="1500" b="0" i="0" u="none" strike="noStrike" kern="0" cap="none" spc="-40" normalizeH="0" baseline="0" noProof="0" dirty="0">
                <a:ln>
                  <a:noFill/>
                </a:ln>
                <a:solidFill>
                  <a:sysClr val="windowText" lastClr="000000"/>
                </a:solidFill>
                <a:effectLst/>
                <a:uLnTx/>
                <a:uFillTx/>
                <a:latin typeface="Arial"/>
                <a:cs typeface="Arial"/>
              </a:rPr>
              <a:t> </a:t>
            </a:r>
            <a:r>
              <a:rPr kumimoji="0" sz="1500" b="0" i="0" u="none" strike="noStrike" kern="0" cap="none" spc="-25" normalizeH="0" baseline="0" noProof="0" dirty="0">
                <a:ln>
                  <a:noFill/>
                </a:ln>
                <a:solidFill>
                  <a:sysClr val="windowText" lastClr="000000"/>
                </a:solidFill>
                <a:effectLst/>
                <a:uLnTx/>
                <a:uFillTx/>
                <a:latin typeface="Arial"/>
                <a:cs typeface="Arial"/>
              </a:rPr>
              <a:t>más </a:t>
            </a:r>
            <a:r>
              <a:rPr kumimoji="0" sz="1500" b="0" i="0" u="none" strike="noStrike" kern="0" cap="none" spc="0" normalizeH="0" baseline="0" noProof="0" dirty="0">
                <a:ln>
                  <a:noFill/>
                </a:ln>
                <a:solidFill>
                  <a:sysClr val="windowText" lastClr="000000"/>
                </a:solidFill>
                <a:effectLst/>
                <a:uLnTx/>
                <a:uFillTx/>
                <a:latin typeface="Arial"/>
                <a:cs typeface="Arial"/>
              </a:rPr>
              <a:t>del</a:t>
            </a:r>
            <a:r>
              <a:rPr kumimoji="0" sz="1500" b="0" i="0" u="none" strike="noStrike" kern="0" cap="none" spc="345"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salario</a:t>
            </a:r>
            <a:r>
              <a:rPr kumimoji="0" sz="1500" b="0" i="0" u="none" strike="noStrike" kern="0" cap="none" spc="360"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que</a:t>
            </a:r>
            <a:r>
              <a:rPr kumimoji="0" sz="1500" b="0" i="0" u="none" strike="noStrike" kern="0" cap="none" spc="350"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corresponda</a:t>
            </a:r>
            <a:r>
              <a:rPr kumimoji="0" sz="1500" b="0" i="0" u="none" strike="noStrike" kern="0" cap="none" spc="365"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a</a:t>
            </a:r>
            <a:r>
              <a:rPr kumimoji="0" sz="1500" b="0" i="0" u="none" strike="noStrike" kern="0" cap="none" spc="365"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las</a:t>
            </a:r>
            <a:r>
              <a:rPr kumimoji="0" sz="1500" b="0" i="0" u="none" strike="noStrike" kern="0" cap="none" spc="345"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horas</a:t>
            </a:r>
            <a:r>
              <a:rPr kumimoji="0" sz="1500" b="0" i="0" u="none" strike="noStrike" kern="0" cap="none" spc="355"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de</a:t>
            </a:r>
            <a:r>
              <a:rPr kumimoji="0" sz="1500" b="0" i="0" u="none" strike="noStrike" kern="0" cap="none" spc="355"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la</a:t>
            </a:r>
            <a:r>
              <a:rPr kumimoji="0" sz="1500" b="0" i="0" u="none" strike="noStrike" kern="0" cap="none" spc="350"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jornada,</a:t>
            </a:r>
            <a:r>
              <a:rPr kumimoji="0" sz="1500" b="0" i="0" u="none" strike="noStrike" kern="0" cap="none" spc="350"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sin</a:t>
            </a:r>
            <a:r>
              <a:rPr kumimoji="0" sz="1500" b="0" i="0" u="none" strike="noStrike" kern="0" cap="none" spc="355"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perjuicio</a:t>
            </a:r>
            <a:r>
              <a:rPr kumimoji="0" sz="1500" b="0" i="0" u="none" strike="noStrike" kern="0" cap="none" spc="375"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de</a:t>
            </a:r>
            <a:r>
              <a:rPr kumimoji="0" sz="1500" b="0" i="0" u="none" strike="noStrike" kern="0" cap="none" spc="355"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las</a:t>
            </a:r>
            <a:r>
              <a:rPr kumimoji="0" sz="1500" b="0" i="0" u="none" strike="noStrike" kern="0" cap="none" spc="345" normalizeH="0" baseline="0" noProof="0" dirty="0">
                <a:ln>
                  <a:noFill/>
                </a:ln>
                <a:solidFill>
                  <a:sysClr val="windowText" lastClr="000000"/>
                </a:solidFill>
                <a:effectLst/>
                <a:uLnTx/>
                <a:uFillTx/>
                <a:latin typeface="Arial"/>
                <a:cs typeface="Arial"/>
              </a:rPr>
              <a:t> </a:t>
            </a:r>
            <a:r>
              <a:rPr kumimoji="0" sz="1500" b="0" i="0" u="none" strike="noStrike" kern="0" cap="none" spc="-10" normalizeH="0" baseline="0" noProof="0" dirty="0">
                <a:ln>
                  <a:noFill/>
                </a:ln>
                <a:solidFill>
                  <a:sysClr val="windowText" lastClr="000000"/>
                </a:solidFill>
                <a:effectLst/>
                <a:uLnTx/>
                <a:uFillTx/>
                <a:latin typeface="Arial"/>
                <a:cs typeface="Arial"/>
              </a:rPr>
              <a:t>sanciones </a:t>
            </a:r>
            <a:r>
              <a:rPr kumimoji="0" sz="1500" b="0" i="0" u="none" strike="noStrike" kern="0" cap="none" spc="0" normalizeH="0" baseline="0" noProof="0" dirty="0">
                <a:ln>
                  <a:noFill/>
                </a:ln>
                <a:solidFill>
                  <a:sysClr val="windowText" lastClr="000000"/>
                </a:solidFill>
                <a:effectLst/>
                <a:uLnTx/>
                <a:uFillTx/>
                <a:latin typeface="Arial"/>
                <a:cs typeface="Arial"/>
              </a:rPr>
              <a:t>establecidas</a:t>
            </a:r>
            <a:r>
              <a:rPr kumimoji="0" sz="1500" b="0" i="0" u="none" strike="noStrike" kern="0" cap="none" spc="-55"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en</a:t>
            </a:r>
            <a:r>
              <a:rPr kumimoji="0" sz="1500" b="0" i="0" u="none" strike="noStrike" kern="0" cap="none" spc="-30" normalizeH="0" baseline="0" noProof="0" dirty="0">
                <a:ln>
                  <a:noFill/>
                </a:ln>
                <a:solidFill>
                  <a:sysClr val="windowText" lastClr="000000"/>
                </a:solidFill>
                <a:effectLst/>
                <a:uLnTx/>
                <a:uFillTx/>
                <a:latin typeface="Arial"/>
                <a:cs typeface="Arial"/>
              </a:rPr>
              <a:t> </a:t>
            </a:r>
            <a:r>
              <a:rPr kumimoji="0" sz="1500" b="0" i="0" u="none" strike="noStrike" kern="0" cap="none" spc="0" normalizeH="0" baseline="0" noProof="0" dirty="0">
                <a:ln>
                  <a:noFill/>
                </a:ln>
                <a:solidFill>
                  <a:sysClr val="windowText" lastClr="000000"/>
                </a:solidFill>
                <a:effectLst/>
                <a:uLnTx/>
                <a:uFillTx/>
                <a:latin typeface="Arial"/>
                <a:cs typeface="Arial"/>
              </a:rPr>
              <a:t>esta</a:t>
            </a:r>
            <a:r>
              <a:rPr kumimoji="0" sz="1500" b="0" i="0" u="none" strike="noStrike" kern="0" cap="none" spc="-35" normalizeH="0" baseline="0" noProof="0" dirty="0">
                <a:ln>
                  <a:noFill/>
                </a:ln>
                <a:solidFill>
                  <a:sysClr val="windowText" lastClr="000000"/>
                </a:solidFill>
                <a:effectLst/>
                <a:uLnTx/>
                <a:uFillTx/>
                <a:latin typeface="Arial"/>
                <a:cs typeface="Arial"/>
              </a:rPr>
              <a:t> </a:t>
            </a:r>
            <a:r>
              <a:rPr kumimoji="0" sz="1500" b="0" i="0" u="none" strike="noStrike" kern="0" cap="none" spc="-20" normalizeH="0" baseline="0" noProof="0" dirty="0">
                <a:ln>
                  <a:noFill/>
                </a:ln>
                <a:solidFill>
                  <a:sysClr val="windowText" lastClr="000000"/>
                </a:solidFill>
                <a:effectLst/>
                <a:uLnTx/>
                <a:uFillTx/>
                <a:latin typeface="Arial"/>
                <a:cs typeface="Arial"/>
              </a:rPr>
              <a:t>Ley.”</a:t>
            </a:r>
            <a:endParaRPr kumimoji="0" sz="1500" b="0" i="0" u="none" strike="noStrike" kern="0" cap="none" spc="0" normalizeH="0" baseline="0" noProof="0">
              <a:ln>
                <a:noFill/>
              </a:ln>
              <a:solidFill>
                <a:sysClr val="windowText" lastClr="000000"/>
              </a:solidFill>
              <a:effectLst/>
              <a:uLnTx/>
              <a:uFillTx/>
              <a:latin typeface="Arial"/>
              <a:cs typeface="Arial"/>
            </a:endParaRPr>
          </a:p>
        </p:txBody>
      </p:sp>
      <p:graphicFrame>
        <p:nvGraphicFramePr>
          <p:cNvPr id="4" name="object 4"/>
          <p:cNvGraphicFramePr>
            <a:graphicFrameLocks noGrp="1"/>
          </p:cNvGraphicFramePr>
          <p:nvPr/>
        </p:nvGraphicFramePr>
        <p:xfrm>
          <a:off x="2025650" y="4176140"/>
          <a:ext cx="8128000" cy="1908807"/>
        </p:xfrm>
        <a:graphic>
          <a:graphicData uri="http://schemas.openxmlformats.org/drawingml/2006/table">
            <a:tbl>
              <a:tblPr firstRow="1" bandRow="1">
                <a:tableStyleId>{2D5ABB26-0587-4C30-8999-92F81FD0307C}</a:tableStyleId>
              </a:tblPr>
              <a:tblGrid>
                <a:gridCol w="1016000">
                  <a:extLst>
                    <a:ext uri="{9D8B030D-6E8A-4147-A177-3AD203B41FA5}">
                      <a16:colId xmlns:a16="http://schemas.microsoft.com/office/drawing/2014/main" val="20000"/>
                    </a:ext>
                  </a:extLst>
                </a:gridCol>
                <a:gridCol w="1016000">
                  <a:extLst>
                    <a:ext uri="{9D8B030D-6E8A-4147-A177-3AD203B41FA5}">
                      <a16:colId xmlns:a16="http://schemas.microsoft.com/office/drawing/2014/main" val="20001"/>
                    </a:ext>
                  </a:extLst>
                </a:gridCol>
                <a:gridCol w="1016000">
                  <a:extLst>
                    <a:ext uri="{9D8B030D-6E8A-4147-A177-3AD203B41FA5}">
                      <a16:colId xmlns:a16="http://schemas.microsoft.com/office/drawing/2014/main" val="20002"/>
                    </a:ext>
                  </a:extLst>
                </a:gridCol>
                <a:gridCol w="1016000">
                  <a:extLst>
                    <a:ext uri="{9D8B030D-6E8A-4147-A177-3AD203B41FA5}">
                      <a16:colId xmlns:a16="http://schemas.microsoft.com/office/drawing/2014/main" val="20003"/>
                    </a:ext>
                  </a:extLst>
                </a:gridCol>
                <a:gridCol w="1016000">
                  <a:extLst>
                    <a:ext uri="{9D8B030D-6E8A-4147-A177-3AD203B41FA5}">
                      <a16:colId xmlns:a16="http://schemas.microsoft.com/office/drawing/2014/main" val="20004"/>
                    </a:ext>
                  </a:extLst>
                </a:gridCol>
                <a:gridCol w="1016000">
                  <a:extLst>
                    <a:ext uri="{9D8B030D-6E8A-4147-A177-3AD203B41FA5}">
                      <a16:colId xmlns:a16="http://schemas.microsoft.com/office/drawing/2014/main" val="20005"/>
                    </a:ext>
                  </a:extLst>
                </a:gridCol>
                <a:gridCol w="1016000">
                  <a:extLst>
                    <a:ext uri="{9D8B030D-6E8A-4147-A177-3AD203B41FA5}">
                      <a16:colId xmlns:a16="http://schemas.microsoft.com/office/drawing/2014/main" val="20006"/>
                    </a:ext>
                  </a:extLst>
                </a:gridCol>
                <a:gridCol w="1016000">
                  <a:extLst>
                    <a:ext uri="{9D8B030D-6E8A-4147-A177-3AD203B41FA5}">
                      <a16:colId xmlns:a16="http://schemas.microsoft.com/office/drawing/2014/main" val="20007"/>
                    </a:ext>
                  </a:extLst>
                </a:gridCol>
              </a:tblGrid>
              <a:tr h="370205">
                <a:tc>
                  <a:txBody>
                    <a:bodyPr/>
                    <a:lstStyle/>
                    <a:p>
                      <a:pPr marL="255270">
                        <a:lnSpc>
                          <a:spcPct val="100000"/>
                        </a:lnSpc>
                        <a:spcBef>
                          <a:spcPts val="320"/>
                        </a:spcBef>
                      </a:pPr>
                      <a:r>
                        <a:rPr sz="1400" b="1" spc="-10" dirty="0">
                          <a:solidFill>
                            <a:srgbClr val="FFFFFF"/>
                          </a:solidFill>
                          <a:latin typeface="Arial"/>
                          <a:cs typeface="Arial"/>
                        </a:rPr>
                        <a:t>Horas</a:t>
                      </a:r>
                      <a:endParaRPr sz="14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algn="ctr">
                        <a:lnSpc>
                          <a:spcPct val="100000"/>
                        </a:lnSpc>
                        <a:spcBef>
                          <a:spcPts val="320"/>
                        </a:spcBef>
                      </a:pPr>
                      <a:r>
                        <a:rPr sz="1400" b="1" spc="-10" dirty="0">
                          <a:solidFill>
                            <a:srgbClr val="FFFFFF"/>
                          </a:solidFill>
                          <a:latin typeface="Arial"/>
                          <a:cs typeface="Arial"/>
                        </a:rPr>
                        <a:t>Lunes</a:t>
                      </a:r>
                      <a:endParaRPr sz="14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L="635" algn="ctr">
                        <a:lnSpc>
                          <a:spcPct val="100000"/>
                        </a:lnSpc>
                        <a:spcBef>
                          <a:spcPts val="320"/>
                        </a:spcBef>
                      </a:pPr>
                      <a:r>
                        <a:rPr sz="1400" b="1" spc="-10" dirty="0">
                          <a:solidFill>
                            <a:srgbClr val="FFFFFF"/>
                          </a:solidFill>
                          <a:latin typeface="Arial"/>
                          <a:cs typeface="Arial"/>
                        </a:rPr>
                        <a:t>Martes</a:t>
                      </a:r>
                      <a:endParaRPr sz="14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L="1270" algn="ctr">
                        <a:lnSpc>
                          <a:spcPct val="100000"/>
                        </a:lnSpc>
                        <a:spcBef>
                          <a:spcPts val="320"/>
                        </a:spcBef>
                      </a:pPr>
                      <a:r>
                        <a:rPr sz="1400" b="1" spc="-10" dirty="0">
                          <a:solidFill>
                            <a:srgbClr val="FFFFFF"/>
                          </a:solidFill>
                          <a:latin typeface="Arial"/>
                          <a:cs typeface="Arial"/>
                        </a:rPr>
                        <a:t>Miércoles</a:t>
                      </a:r>
                      <a:endParaRPr sz="14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L="635" algn="ctr">
                        <a:lnSpc>
                          <a:spcPct val="100000"/>
                        </a:lnSpc>
                        <a:spcBef>
                          <a:spcPts val="320"/>
                        </a:spcBef>
                      </a:pPr>
                      <a:r>
                        <a:rPr sz="1400" b="1" spc="-10" dirty="0">
                          <a:solidFill>
                            <a:srgbClr val="FFFFFF"/>
                          </a:solidFill>
                          <a:latin typeface="Arial"/>
                          <a:cs typeface="Arial"/>
                        </a:rPr>
                        <a:t>Jueves</a:t>
                      </a:r>
                      <a:endParaRPr sz="14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L="635" algn="ctr">
                        <a:lnSpc>
                          <a:spcPct val="100000"/>
                        </a:lnSpc>
                        <a:spcBef>
                          <a:spcPts val="320"/>
                        </a:spcBef>
                      </a:pPr>
                      <a:r>
                        <a:rPr sz="1400" b="1" spc="-10" dirty="0">
                          <a:solidFill>
                            <a:srgbClr val="FFFFFF"/>
                          </a:solidFill>
                          <a:latin typeface="Arial"/>
                          <a:cs typeface="Arial"/>
                        </a:rPr>
                        <a:t>Viernes</a:t>
                      </a:r>
                      <a:endParaRPr sz="14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L="1270" algn="ctr">
                        <a:lnSpc>
                          <a:spcPct val="100000"/>
                        </a:lnSpc>
                        <a:spcBef>
                          <a:spcPts val="320"/>
                        </a:spcBef>
                      </a:pPr>
                      <a:r>
                        <a:rPr sz="1400" b="1" spc="-10" dirty="0">
                          <a:solidFill>
                            <a:srgbClr val="FFFFFF"/>
                          </a:solidFill>
                          <a:latin typeface="Arial"/>
                          <a:cs typeface="Arial"/>
                        </a:rPr>
                        <a:t>Sábado</a:t>
                      </a:r>
                      <a:endParaRPr sz="14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L="1905" algn="ctr">
                        <a:lnSpc>
                          <a:spcPct val="100000"/>
                        </a:lnSpc>
                        <a:spcBef>
                          <a:spcPts val="320"/>
                        </a:spcBef>
                      </a:pPr>
                      <a:r>
                        <a:rPr sz="1400" b="1" spc="-10" dirty="0">
                          <a:solidFill>
                            <a:srgbClr val="FFFFFF"/>
                          </a:solidFill>
                          <a:latin typeface="Arial"/>
                          <a:cs typeface="Arial"/>
                        </a:rPr>
                        <a:t>Total</a:t>
                      </a:r>
                      <a:endParaRPr sz="14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extLst>
                  <a:ext uri="{0D108BD9-81ED-4DB2-BD59-A6C34878D82A}">
                    <a16:rowId xmlns:a16="http://schemas.microsoft.com/office/drawing/2014/main" val="10000"/>
                  </a:ext>
                </a:extLst>
              </a:tr>
              <a:tr h="502284">
                <a:tc>
                  <a:txBody>
                    <a:bodyPr/>
                    <a:lstStyle/>
                    <a:p>
                      <a:pPr marL="101600" marR="93345" indent="207010">
                        <a:lnSpc>
                          <a:spcPct val="100000"/>
                        </a:lnSpc>
                        <a:spcBef>
                          <a:spcPts val="325"/>
                        </a:spcBef>
                      </a:pPr>
                      <a:r>
                        <a:rPr sz="1350" b="1" spc="-10" dirty="0">
                          <a:latin typeface="Arial"/>
                          <a:cs typeface="Arial"/>
                        </a:rPr>
                        <a:t>Total laboradas</a:t>
                      </a:r>
                      <a:endParaRPr sz="1350">
                        <a:latin typeface="Arial"/>
                        <a:cs typeface="Arial"/>
                      </a:endParaRPr>
                    </a:p>
                  </a:txBody>
                  <a:tcPr marL="0" marR="0" marT="4127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ACCD2"/>
                    </a:solidFill>
                  </a:tcPr>
                </a:tc>
                <a:tc>
                  <a:txBody>
                    <a:bodyPr/>
                    <a:lstStyle/>
                    <a:p>
                      <a:pPr algn="ctr">
                        <a:lnSpc>
                          <a:spcPct val="100000"/>
                        </a:lnSpc>
                        <a:spcBef>
                          <a:spcPts val="325"/>
                        </a:spcBef>
                      </a:pPr>
                      <a:r>
                        <a:rPr sz="1400" b="1" spc="-50" dirty="0">
                          <a:latin typeface="Arial"/>
                          <a:cs typeface="Arial"/>
                        </a:rPr>
                        <a:t>3</a:t>
                      </a:r>
                      <a:endParaRPr sz="1400">
                        <a:latin typeface="Arial"/>
                        <a:cs typeface="Arial"/>
                      </a:endParaRPr>
                    </a:p>
                  </a:txBody>
                  <a:tcPr marL="0" marR="0" marT="4127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ACCD2"/>
                    </a:solidFill>
                  </a:tcPr>
                </a:tc>
                <a:tc>
                  <a:txBody>
                    <a:bodyPr/>
                    <a:lstStyle/>
                    <a:p>
                      <a:pPr algn="ctr">
                        <a:lnSpc>
                          <a:spcPct val="100000"/>
                        </a:lnSpc>
                        <a:spcBef>
                          <a:spcPts val="325"/>
                        </a:spcBef>
                      </a:pPr>
                      <a:r>
                        <a:rPr sz="1400" b="1" spc="-50" dirty="0">
                          <a:latin typeface="Arial"/>
                          <a:cs typeface="Arial"/>
                        </a:rPr>
                        <a:t>3</a:t>
                      </a:r>
                      <a:endParaRPr sz="1400">
                        <a:latin typeface="Arial"/>
                        <a:cs typeface="Arial"/>
                      </a:endParaRPr>
                    </a:p>
                  </a:txBody>
                  <a:tcPr marL="0" marR="0" marT="4127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ACCD2"/>
                    </a:solidFill>
                  </a:tcPr>
                </a:tc>
                <a:tc>
                  <a:txBody>
                    <a:bodyPr/>
                    <a:lstStyle/>
                    <a:p>
                      <a:pPr algn="ctr">
                        <a:lnSpc>
                          <a:spcPct val="100000"/>
                        </a:lnSpc>
                        <a:spcBef>
                          <a:spcPts val="325"/>
                        </a:spcBef>
                      </a:pPr>
                      <a:r>
                        <a:rPr sz="1400" b="1" spc="-50" dirty="0">
                          <a:latin typeface="Arial"/>
                          <a:cs typeface="Arial"/>
                        </a:rPr>
                        <a:t>3</a:t>
                      </a:r>
                      <a:endParaRPr sz="1400">
                        <a:latin typeface="Arial"/>
                        <a:cs typeface="Arial"/>
                      </a:endParaRPr>
                    </a:p>
                  </a:txBody>
                  <a:tcPr marL="0" marR="0" marT="4127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ACCD2"/>
                    </a:solidFill>
                  </a:tcPr>
                </a:tc>
                <a:tc>
                  <a:txBody>
                    <a:bodyPr/>
                    <a:lstStyle/>
                    <a:p>
                      <a:pPr algn="ctr">
                        <a:lnSpc>
                          <a:spcPct val="100000"/>
                        </a:lnSpc>
                        <a:spcBef>
                          <a:spcPts val="325"/>
                        </a:spcBef>
                      </a:pPr>
                      <a:r>
                        <a:rPr sz="1400" b="1" spc="-50" dirty="0">
                          <a:latin typeface="Arial"/>
                          <a:cs typeface="Arial"/>
                        </a:rPr>
                        <a:t>2</a:t>
                      </a:r>
                      <a:endParaRPr sz="1400">
                        <a:latin typeface="Arial"/>
                        <a:cs typeface="Arial"/>
                      </a:endParaRPr>
                    </a:p>
                  </a:txBody>
                  <a:tcPr marL="0" marR="0" marT="4127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ACCD2"/>
                    </a:solidFill>
                  </a:tcPr>
                </a:tc>
                <a:tc>
                  <a:txBody>
                    <a:bodyPr/>
                    <a:lstStyle/>
                    <a:p>
                      <a:pPr marL="635" algn="ctr">
                        <a:lnSpc>
                          <a:spcPct val="100000"/>
                        </a:lnSpc>
                        <a:spcBef>
                          <a:spcPts val="325"/>
                        </a:spcBef>
                      </a:pPr>
                      <a:r>
                        <a:rPr sz="1400" b="1" spc="-50" dirty="0">
                          <a:latin typeface="Arial"/>
                          <a:cs typeface="Arial"/>
                        </a:rPr>
                        <a:t>2</a:t>
                      </a:r>
                      <a:endParaRPr sz="1400">
                        <a:latin typeface="Arial"/>
                        <a:cs typeface="Arial"/>
                      </a:endParaRPr>
                    </a:p>
                  </a:txBody>
                  <a:tcPr marL="0" marR="0" marT="4127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ACCD2"/>
                    </a:solidFill>
                  </a:tcPr>
                </a:tc>
                <a:tc>
                  <a:txBody>
                    <a:bodyPr/>
                    <a:lstStyle/>
                    <a:p>
                      <a:pPr marL="635" algn="ctr">
                        <a:lnSpc>
                          <a:spcPct val="100000"/>
                        </a:lnSpc>
                        <a:spcBef>
                          <a:spcPts val="325"/>
                        </a:spcBef>
                      </a:pPr>
                      <a:r>
                        <a:rPr sz="1400" b="1" spc="-50" dirty="0">
                          <a:latin typeface="Arial"/>
                          <a:cs typeface="Arial"/>
                        </a:rPr>
                        <a:t>2</a:t>
                      </a:r>
                      <a:endParaRPr sz="1400">
                        <a:latin typeface="Arial"/>
                        <a:cs typeface="Arial"/>
                      </a:endParaRPr>
                    </a:p>
                  </a:txBody>
                  <a:tcPr marL="0" marR="0" marT="4127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ACCD2"/>
                    </a:solidFill>
                  </a:tcPr>
                </a:tc>
                <a:tc>
                  <a:txBody>
                    <a:bodyPr/>
                    <a:lstStyle/>
                    <a:p>
                      <a:pPr marL="2540" algn="ctr">
                        <a:lnSpc>
                          <a:spcPct val="100000"/>
                        </a:lnSpc>
                        <a:spcBef>
                          <a:spcPts val="325"/>
                        </a:spcBef>
                      </a:pPr>
                      <a:r>
                        <a:rPr sz="1400" b="1" spc="-25" dirty="0">
                          <a:latin typeface="Arial"/>
                          <a:cs typeface="Arial"/>
                        </a:rPr>
                        <a:t>15</a:t>
                      </a:r>
                      <a:endParaRPr sz="1400">
                        <a:latin typeface="Arial"/>
                        <a:cs typeface="Arial"/>
                      </a:endParaRPr>
                    </a:p>
                  </a:txBody>
                  <a:tcPr marL="0" marR="0" marT="4127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ACCD2"/>
                    </a:solidFill>
                  </a:tcPr>
                </a:tc>
                <a:extLst>
                  <a:ext uri="{0D108BD9-81ED-4DB2-BD59-A6C34878D82A}">
                    <a16:rowId xmlns:a16="http://schemas.microsoft.com/office/drawing/2014/main" val="10001"/>
                  </a:ext>
                </a:extLst>
              </a:tr>
              <a:tr h="518159">
                <a:tc>
                  <a:txBody>
                    <a:bodyPr/>
                    <a:lstStyle/>
                    <a:p>
                      <a:pPr marL="200660">
                        <a:lnSpc>
                          <a:spcPct val="100000"/>
                        </a:lnSpc>
                        <a:spcBef>
                          <a:spcPts val="325"/>
                        </a:spcBef>
                      </a:pPr>
                      <a:r>
                        <a:rPr sz="1400" dirty="0">
                          <a:latin typeface="Arial"/>
                          <a:cs typeface="Arial"/>
                        </a:rPr>
                        <a:t>A</a:t>
                      </a:r>
                      <a:r>
                        <a:rPr sz="1400" spc="-90" dirty="0">
                          <a:latin typeface="Arial"/>
                          <a:cs typeface="Arial"/>
                        </a:rPr>
                        <a:t> </a:t>
                      </a:r>
                      <a:r>
                        <a:rPr sz="1400" spc="-20" dirty="0">
                          <a:latin typeface="Arial"/>
                          <a:cs typeface="Arial"/>
                        </a:rPr>
                        <a:t>pagar</a:t>
                      </a:r>
                      <a:endParaRPr sz="1400">
                        <a:latin typeface="Arial"/>
                        <a:cs typeface="Arial"/>
                      </a:endParaRPr>
                    </a:p>
                    <a:p>
                      <a:pPr marL="244475">
                        <a:lnSpc>
                          <a:spcPct val="100000"/>
                        </a:lnSpc>
                      </a:pPr>
                      <a:r>
                        <a:rPr sz="1400" spc="-10" dirty="0">
                          <a:latin typeface="Arial"/>
                          <a:cs typeface="Arial"/>
                        </a:rPr>
                        <a:t>dobles</a:t>
                      </a:r>
                      <a:endParaRPr sz="1400">
                        <a:latin typeface="Arial"/>
                        <a:cs typeface="Arial"/>
                      </a:endParaRPr>
                    </a:p>
                  </a:txBody>
                  <a:tcPr marL="0" marR="0" marT="412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tc>
                  <a:txBody>
                    <a:bodyPr/>
                    <a:lstStyle/>
                    <a:p>
                      <a:pPr algn="ctr">
                        <a:lnSpc>
                          <a:spcPct val="100000"/>
                        </a:lnSpc>
                        <a:spcBef>
                          <a:spcPts val="325"/>
                        </a:spcBef>
                      </a:pPr>
                      <a:r>
                        <a:rPr sz="1400" spc="-50" dirty="0">
                          <a:latin typeface="Arial"/>
                          <a:cs typeface="Arial"/>
                        </a:rPr>
                        <a:t>3</a:t>
                      </a:r>
                      <a:endParaRPr sz="1400">
                        <a:latin typeface="Arial"/>
                        <a:cs typeface="Arial"/>
                      </a:endParaRPr>
                    </a:p>
                  </a:txBody>
                  <a:tcPr marL="0" marR="0" marT="412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tc>
                  <a:txBody>
                    <a:bodyPr/>
                    <a:lstStyle/>
                    <a:p>
                      <a:pPr algn="ctr">
                        <a:lnSpc>
                          <a:spcPct val="100000"/>
                        </a:lnSpc>
                        <a:spcBef>
                          <a:spcPts val="325"/>
                        </a:spcBef>
                      </a:pPr>
                      <a:r>
                        <a:rPr sz="1400" spc="-50" dirty="0">
                          <a:latin typeface="Arial"/>
                          <a:cs typeface="Arial"/>
                        </a:rPr>
                        <a:t>3</a:t>
                      </a:r>
                      <a:endParaRPr sz="1400">
                        <a:latin typeface="Arial"/>
                        <a:cs typeface="Arial"/>
                      </a:endParaRPr>
                    </a:p>
                  </a:txBody>
                  <a:tcPr marL="0" marR="0" marT="412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tc>
                  <a:txBody>
                    <a:bodyPr/>
                    <a:lstStyle/>
                    <a:p>
                      <a:pPr algn="ctr">
                        <a:lnSpc>
                          <a:spcPct val="100000"/>
                        </a:lnSpc>
                        <a:spcBef>
                          <a:spcPts val="325"/>
                        </a:spcBef>
                      </a:pPr>
                      <a:r>
                        <a:rPr sz="1400" spc="-50" dirty="0">
                          <a:latin typeface="Arial"/>
                          <a:cs typeface="Arial"/>
                        </a:rPr>
                        <a:t>3</a:t>
                      </a:r>
                      <a:endParaRPr sz="1400">
                        <a:latin typeface="Arial"/>
                        <a:cs typeface="Arial"/>
                      </a:endParaRPr>
                    </a:p>
                  </a:txBody>
                  <a:tcPr marL="0" marR="0" marT="412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tc>
                  <a:txBody>
                    <a:bodyPr/>
                    <a:lstStyle/>
                    <a:p>
                      <a:pPr algn="ctr">
                        <a:lnSpc>
                          <a:spcPct val="100000"/>
                        </a:lnSpc>
                        <a:spcBef>
                          <a:spcPts val="325"/>
                        </a:spcBef>
                      </a:pPr>
                      <a:r>
                        <a:rPr sz="1400" spc="-50" dirty="0">
                          <a:latin typeface="Arial"/>
                          <a:cs typeface="Arial"/>
                        </a:rPr>
                        <a:t>0</a:t>
                      </a:r>
                      <a:endParaRPr sz="1400">
                        <a:latin typeface="Arial"/>
                        <a:cs typeface="Arial"/>
                      </a:endParaRPr>
                    </a:p>
                  </a:txBody>
                  <a:tcPr marL="0" marR="0" marT="412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tc>
                  <a:txBody>
                    <a:bodyPr/>
                    <a:lstStyle/>
                    <a:p>
                      <a:pPr marL="635" algn="ctr">
                        <a:lnSpc>
                          <a:spcPct val="100000"/>
                        </a:lnSpc>
                        <a:spcBef>
                          <a:spcPts val="325"/>
                        </a:spcBef>
                      </a:pPr>
                      <a:r>
                        <a:rPr sz="1400" spc="-50" dirty="0">
                          <a:latin typeface="Arial"/>
                          <a:cs typeface="Arial"/>
                        </a:rPr>
                        <a:t>0</a:t>
                      </a:r>
                      <a:endParaRPr sz="1400">
                        <a:latin typeface="Arial"/>
                        <a:cs typeface="Arial"/>
                      </a:endParaRPr>
                    </a:p>
                  </a:txBody>
                  <a:tcPr marL="0" marR="0" marT="412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tc>
                  <a:txBody>
                    <a:bodyPr/>
                    <a:lstStyle/>
                    <a:p>
                      <a:pPr marL="635" algn="ctr">
                        <a:lnSpc>
                          <a:spcPct val="100000"/>
                        </a:lnSpc>
                        <a:spcBef>
                          <a:spcPts val="325"/>
                        </a:spcBef>
                      </a:pPr>
                      <a:r>
                        <a:rPr sz="1400" spc="-50" dirty="0">
                          <a:latin typeface="Arial"/>
                          <a:cs typeface="Arial"/>
                        </a:rPr>
                        <a:t>0</a:t>
                      </a:r>
                      <a:endParaRPr sz="1400">
                        <a:latin typeface="Arial"/>
                        <a:cs typeface="Arial"/>
                      </a:endParaRPr>
                    </a:p>
                  </a:txBody>
                  <a:tcPr marL="0" marR="0" marT="412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tc>
                  <a:txBody>
                    <a:bodyPr/>
                    <a:lstStyle/>
                    <a:p>
                      <a:pPr marL="635" algn="ctr">
                        <a:lnSpc>
                          <a:spcPct val="100000"/>
                        </a:lnSpc>
                        <a:spcBef>
                          <a:spcPts val="325"/>
                        </a:spcBef>
                      </a:pPr>
                      <a:r>
                        <a:rPr sz="1400" spc="-50" dirty="0">
                          <a:latin typeface="Arial"/>
                          <a:cs typeface="Arial"/>
                        </a:rPr>
                        <a:t>9</a:t>
                      </a:r>
                      <a:endParaRPr sz="1400">
                        <a:latin typeface="Arial"/>
                        <a:cs typeface="Arial"/>
                      </a:endParaRPr>
                    </a:p>
                  </a:txBody>
                  <a:tcPr marL="0" marR="0" marT="412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extLst>
                  <a:ext uri="{0D108BD9-81ED-4DB2-BD59-A6C34878D82A}">
                    <a16:rowId xmlns:a16="http://schemas.microsoft.com/office/drawing/2014/main" val="10002"/>
                  </a:ext>
                </a:extLst>
              </a:tr>
              <a:tr h="518159">
                <a:tc>
                  <a:txBody>
                    <a:bodyPr/>
                    <a:lstStyle/>
                    <a:p>
                      <a:pPr marL="268605" marR="193040" indent="-68580">
                        <a:lnSpc>
                          <a:spcPct val="100000"/>
                        </a:lnSpc>
                        <a:spcBef>
                          <a:spcPts val="325"/>
                        </a:spcBef>
                      </a:pPr>
                      <a:r>
                        <a:rPr sz="1400" dirty="0">
                          <a:latin typeface="Arial"/>
                          <a:cs typeface="Arial"/>
                        </a:rPr>
                        <a:t>A</a:t>
                      </a:r>
                      <a:r>
                        <a:rPr sz="1400" spc="-90" dirty="0">
                          <a:latin typeface="Arial"/>
                          <a:cs typeface="Arial"/>
                        </a:rPr>
                        <a:t> </a:t>
                      </a:r>
                      <a:r>
                        <a:rPr sz="1400" spc="-20" dirty="0">
                          <a:latin typeface="Arial"/>
                          <a:cs typeface="Arial"/>
                        </a:rPr>
                        <a:t>pagar </a:t>
                      </a:r>
                      <a:r>
                        <a:rPr sz="1400" spc="-10" dirty="0">
                          <a:latin typeface="Arial"/>
                          <a:cs typeface="Arial"/>
                        </a:rPr>
                        <a:t>triples</a:t>
                      </a:r>
                      <a:endParaRPr sz="1400">
                        <a:latin typeface="Arial"/>
                        <a:cs typeface="Arial"/>
                      </a:endParaRPr>
                    </a:p>
                  </a:txBody>
                  <a:tcPr marL="0" marR="0" marT="412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ACCD2"/>
                    </a:solidFill>
                  </a:tcPr>
                </a:tc>
                <a:tc>
                  <a:txBody>
                    <a:bodyPr/>
                    <a:lstStyle/>
                    <a:p>
                      <a:pPr algn="ctr">
                        <a:lnSpc>
                          <a:spcPct val="100000"/>
                        </a:lnSpc>
                        <a:spcBef>
                          <a:spcPts val="325"/>
                        </a:spcBef>
                      </a:pPr>
                      <a:r>
                        <a:rPr sz="1400" spc="-50" dirty="0">
                          <a:latin typeface="Arial"/>
                          <a:cs typeface="Arial"/>
                        </a:rPr>
                        <a:t>0</a:t>
                      </a:r>
                      <a:endParaRPr sz="1400">
                        <a:latin typeface="Arial"/>
                        <a:cs typeface="Arial"/>
                      </a:endParaRPr>
                    </a:p>
                  </a:txBody>
                  <a:tcPr marL="0" marR="0" marT="412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ACCD2"/>
                    </a:solidFill>
                  </a:tcPr>
                </a:tc>
                <a:tc>
                  <a:txBody>
                    <a:bodyPr/>
                    <a:lstStyle/>
                    <a:p>
                      <a:pPr algn="ctr">
                        <a:lnSpc>
                          <a:spcPct val="100000"/>
                        </a:lnSpc>
                        <a:spcBef>
                          <a:spcPts val="325"/>
                        </a:spcBef>
                      </a:pPr>
                      <a:r>
                        <a:rPr sz="1400" spc="-50" dirty="0">
                          <a:latin typeface="Arial"/>
                          <a:cs typeface="Arial"/>
                        </a:rPr>
                        <a:t>0</a:t>
                      </a:r>
                      <a:endParaRPr sz="1400">
                        <a:latin typeface="Arial"/>
                        <a:cs typeface="Arial"/>
                      </a:endParaRPr>
                    </a:p>
                  </a:txBody>
                  <a:tcPr marL="0" marR="0" marT="412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ACCD2"/>
                    </a:solidFill>
                  </a:tcPr>
                </a:tc>
                <a:tc>
                  <a:txBody>
                    <a:bodyPr/>
                    <a:lstStyle/>
                    <a:p>
                      <a:pPr algn="ctr">
                        <a:lnSpc>
                          <a:spcPct val="100000"/>
                        </a:lnSpc>
                        <a:spcBef>
                          <a:spcPts val="325"/>
                        </a:spcBef>
                      </a:pPr>
                      <a:r>
                        <a:rPr sz="1400" spc="-50" dirty="0">
                          <a:latin typeface="Arial"/>
                          <a:cs typeface="Arial"/>
                        </a:rPr>
                        <a:t>0</a:t>
                      </a:r>
                      <a:endParaRPr sz="1400">
                        <a:latin typeface="Arial"/>
                        <a:cs typeface="Arial"/>
                      </a:endParaRPr>
                    </a:p>
                  </a:txBody>
                  <a:tcPr marL="0" marR="0" marT="412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ACCD2"/>
                    </a:solidFill>
                  </a:tcPr>
                </a:tc>
                <a:tc>
                  <a:txBody>
                    <a:bodyPr/>
                    <a:lstStyle/>
                    <a:p>
                      <a:pPr algn="ctr">
                        <a:lnSpc>
                          <a:spcPct val="100000"/>
                        </a:lnSpc>
                        <a:spcBef>
                          <a:spcPts val="325"/>
                        </a:spcBef>
                      </a:pPr>
                      <a:r>
                        <a:rPr sz="1400" spc="-50" dirty="0">
                          <a:latin typeface="Arial"/>
                          <a:cs typeface="Arial"/>
                        </a:rPr>
                        <a:t>2</a:t>
                      </a:r>
                      <a:endParaRPr sz="1400">
                        <a:latin typeface="Arial"/>
                        <a:cs typeface="Arial"/>
                      </a:endParaRPr>
                    </a:p>
                  </a:txBody>
                  <a:tcPr marL="0" marR="0" marT="412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ACCD2"/>
                    </a:solidFill>
                  </a:tcPr>
                </a:tc>
                <a:tc>
                  <a:txBody>
                    <a:bodyPr/>
                    <a:lstStyle/>
                    <a:p>
                      <a:pPr marL="635" algn="ctr">
                        <a:lnSpc>
                          <a:spcPct val="100000"/>
                        </a:lnSpc>
                        <a:spcBef>
                          <a:spcPts val="325"/>
                        </a:spcBef>
                      </a:pPr>
                      <a:r>
                        <a:rPr sz="1400" spc="-50" dirty="0">
                          <a:latin typeface="Arial"/>
                          <a:cs typeface="Arial"/>
                        </a:rPr>
                        <a:t>2</a:t>
                      </a:r>
                      <a:endParaRPr sz="1400">
                        <a:latin typeface="Arial"/>
                        <a:cs typeface="Arial"/>
                      </a:endParaRPr>
                    </a:p>
                  </a:txBody>
                  <a:tcPr marL="0" marR="0" marT="412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ACCD2"/>
                    </a:solidFill>
                  </a:tcPr>
                </a:tc>
                <a:tc>
                  <a:txBody>
                    <a:bodyPr/>
                    <a:lstStyle/>
                    <a:p>
                      <a:pPr marL="635" algn="ctr">
                        <a:lnSpc>
                          <a:spcPct val="100000"/>
                        </a:lnSpc>
                        <a:spcBef>
                          <a:spcPts val="325"/>
                        </a:spcBef>
                      </a:pPr>
                      <a:r>
                        <a:rPr sz="1400" spc="-50" dirty="0">
                          <a:latin typeface="Arial"/>
                          <a:cs typeface="Arial"/>
                        </a:rPr>
                        <a:t>2</a:t>
                      </a:r>
                      <a:endParaRPr sz="1400">
                        <a:latin typeface="Arial"/>
                        <a:cs typeface="Arial"/>
                      </a:endParaRPr>
                    </a:p>
                  </a:txBody>
                  <a:tcPr marL="0" marR="0" marT="412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ACCD2"/>
                    </a:solidFill>
                  </a:tcPr>
                </a:tc>
                <a:tc>
                  <a:txBody>
                    <a:bodyPr/>
                    <a:lstStyle/>
                    <a:p>
                      <a:pPr marL="635" algn="ctr">
                        <a:lnSpc>
                          <a:spcPct val="100000"/>
                        </a:lnSpc>
                        <a:spcBef>
                          <a:spcPts val="325"/>
                        </a:spcBef>
                      </a:pPr>
                      <a:r>
                        <a:rPr sz="1400" spc="-50" dirty="0">
                          <a:latin typeface="Arial"/>
                          <a:cs typeface="Arial"/>
                        </a:rPr>
                        <a:t>6</a:t>
                      </a:r>
                      <a:endParaRPr sz="1400">
                        <a:latin typeface="Arial"/>
                        <a:cs typeface="Arial"/>
                      </a:endParaRPr>
                    </a:p>
                  </a:txBody>
                  <a:tcPr marL="0" marR="0" marT="412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ACCD2"/>
                    </a:solidFill>
                  </a:tcPr>
                </a:tc>
                <a:extLst>
                  <a:ext uri="{0D108BD9-81ED-4DB2-BD59-A6C34878D82A}">
                    <a16:rowId xmlns:a16="http://schemas.microsoft.com/office/drawing/2014/main" val="10003"/>
                  </a:ext>
                </a:extLst>
              </a:tr>
            </a:tbl>
          </a:graphicData>
        </a:graphic>
      </p:graphicFrame>
      <p:graphicFrame>
        <p:nvGraphicFramePr>
          <p:cNvPr id="5" name="object 5"/>
          <p:cNvGraphicFramePr>
            <a:graphicFrameLocks noGrp="1"/>
          </p:cNvGraphicFramePr>
          <p:nvPr/>
        </p:nvGraphicFramePr>
        <p:xfrm>
          <a:off x="1641347" y="1613535"/>
          <a:ext cx="8896350" cy="888364"/>
        </p:xfrm>
        <a:graphic>
          <a:graphicData uri="http://schemas.openxmlformats.org/drawingml/2006/table">
            <a:tbl>
              <a:tblPr firstRow="1" bandRow="1">
                <a:tableStyleId>{2D5ABB26-0587-4C30-8999-92F81FD0307C}</a:tableStyleId>
              </a:tblPr>
              <a:tblGrid>
                <a:gridCol w="2965450">
                  <a:extLst>
                    <a:ext uri="{9D8B030D-6E8A-4147-A177-3AD203B41FA5}">
                      <a16:colId xmlns:a16="http://schemas.microsoft.com/office/drawing/2014/main" val="20000"/>
                    </a:ext>
                  </a:extLst>
                </a:gridCol>
                <a:gridCol w="2965450">
                  <a:extLst>
                    <a:ext uri="{9D8B030D-6E8A-4147-A177-3AD203B41FA5}">
                      <a16:colId xmlns:a16="http://schemas.microsoft.com/office/drawing/2014/main" val="20001"/>
                    </a:ext>
                  </a:extLst>
                </a:gridCol>
                <a:gridCol w="2965450">
                  <a:extLst>
                    <a:ext uri="{9D8B030D-6E8A-4147-A177-3AD203B41FA5}">
                      <a16:colId xmlns:a16="http://schemas.microsoft.com/office/drawing/2014/main" val="20002"/>
                    </a:ext>
                  </a:extLst>
                </a:gridCol>
              </a:tblGrid>
              <a:tr h="370205">
                <a:tc>
                  <a:txBody>
                    <a:bodyPr/>
                    <a:lstStyle/>
                    <a:p>
                      <a:pPr marL="1270" algn="ctr">
                        <a:lnSpc>
                          <a:spcPct val="100000"/>
                        </a:lnSpc>
                        <a:spcBef>
                          <a:spcPts val="315"/>
                        </a:spcBef>
                      </a:pPr>
                      <a:r>
                        <a:rPr sz="1400" b="1" spc="-10" dirty="0">
                          <a:solidFill>
                            <a:srgbClr val="FFFFFF"/>
                          </a:solidFill>
                          <a:latin typeface="Arial"/>
                          <a:cs typeface="Arial"/>
                        </a:rPr>
                        <a:t>Concepto</a:t>
                      </a:r>
                      <a:endParaRPr sz="14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L="833119">
                        <a:lnSpc>
                          <a:spcPct val="100000"/>
                        </a:lnSpc>
                        <a:spcBef>
                          <a:spcPts val="315"/>
                        </a:spcBef>
                      </a:pPr>
                      <a:r>
                        <a:rPr sz="1400" b="1" dirty="0">
                          <a:solidFill>
                            <a:srgbClr val="FFFFFF"/>
                          </a:solidFill>
                          <a:latin typeface="Arial"/>
                          <a:cs typeface="Arial"/>
                        </a:rPr>
                        <a:t>No</a:t>
                      </a:r>
                      <a:r>
                        <a:rPr sz="1400" b="1" spc="-30" dirty="0">
                          <a:solidFill>
                            <a:srgbClr val="FFFFFF"/>
                          </a:solidFill>
                          <a:latin typeface="Arial"/>
                          <a:cs typeface="Arial"/>
                        </a:rPr>
                        <a:t> </a:t>
                      </a:r>
                      <a:r>
                        <a:rPr sz="1400" b="1" dirty="0">
                          <a:solidFill>
                            <a:srgbClr val="FFFFFF"/>
                          </a:solidFill>
                          <a:latin typeface="Arial"/>
                          <a:cs typeface="Arial"/>
                        </a:rPr>
                        <a:t>integra</a:t>
                      </a:r>
                      <a:r>
                        <a:rPr sz="1400" b="1" spc="-50" dirty="0">
                          <a:solidFill>
                            <a:srgbClr val="FFFFFF"/>
                          </a:solidFill>
                          <a:latin typeface="Arial"/>
                          <a:cs typeface="Arial"/>
                        </a:rPr>
                        <a:t> </a:t>
                      </a:r>
                      <a:r>
                        <a:rPr sz="1400" b="1" spc="-25" dirty="0">
                          <a:solidFill>
                            <a:srgbClr val="FFFFFF"/>
                          </a:solidFill>
                          <a:latin typeface="Arial"/>
                          <a:cs typeface="Arial"/>
                        </a:rPr>
                        <a:t>SBC</a:t>
                      </a:r>
                      <a:endParaRPr sz="14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L="975360">
                        <a:lnSpc>
                          <a:spcPct val="100000"/>
                        </a:lnSpc>
                        <a:spcBef>
                          <a:spcPts val="315"/>
                        </a:spcBef>
                      </a:pPr>
                      <a:r>
                        <a:rPr sz="1400" b="1" dirty="0">
                          <a:solidFill>
                            <a:srgbClr val="FFFFFF"/>
                          </a:solidFill>
                          <a:latin typeface="Arial"/>
                          <a:cs typeface="Arial"/>
                        </a:rPr>
                        <a:t>Integra</a:t>
                      </a:r>
                      <a:r>
                        <a:rPr sz="1400" b="1" spc="-60" dirty="0">
                          <a:solidFill>
                            <a:srgbClr val="FFFFFF"/>
                          </a:solidFill>
                          <a:latin typeface="Arial"/>
                          <a:cs typeface="Arial"/>
                        </a:rPr>
                        <a:t> </a:t>
                      </a:r>
                      <a:r>
                        <a:rPr sz="1400" b="1" spc="-25" dirty="0">
                          <a:solidFill>
                            <a:srgbClr val="FFFFFF"/>
                          </a:solidFill>
                          <a:latin typeface="Arial"/>
                          <a:cs typeface="Arial"/>
                        </a:rPr>
                        <a:t>SBC</a:t>
                      </a:r>
                      <a:endParaRPr sz="14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extLst>
                  <a:ext uri="{0D108BD9-81ED-4DB2-BD59-A6C34878D82A}">
                    <a16:rowId xmlns:a16="http://schemas.microsoft.com/office/drawing/2014/main" val="10000"/>
                  </a:ext>
                </a:extLst>
              </a:tr>
              <a:tr h="518159">
                <a:tc>
                  <a:txBody>
                    <a:bodyPr/>
                    <a:lstStyle/>
                    <a:p>
                      <a:pPr marL="635" algn="ctr">
                        <a:lnSpc>
                          <a:spcPct val="100000"/>
                        </a:lnSpc>
                        <a:spcBef>
                          <a:spcPts val="320"/>
                        </a:spcBef>
                      </a:pPr>
                      <a:r>
                        <a:rPr sz="1400" spc="-10" dirty="0">
                          <a:latin typeface="Arial"/>
                          <a:cs typeface="Arial"/>
                        </a:rPr>
                        <a:t>Tiempo</a:t>
                      </a:r>
                      <a:r>
                        <a:rPr sz="1400" spc="-40" dirty="0">
                          <a:latin typeface="Arial"/>
                          <a:cs typeface="Arial"/>
                        </a:rPr>
                        <a:t> </a:t>
                      </a:r>
                      <a:r>
                        <a:rPr sz="1400" spc="-10" dirty="0">
                          <a:latin typeface="Arial"/>
                          <a:cs typeface="Arial"/>
                        </a:rPr>
                        <a:t>extraordinario</a:t>
                      </a:r>
                      <a:endParaRPr sz="1400">
                        <a:latin typeface="Arial"/>
                        <a:cs typeface="Arial"/>
                      </a:endParaRPr>
                    </a:p>
                  </a:txBody>
                  <a:tcPr marL="0" marR="0" marT="4064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BEE3FF"/>
                    </a:solidFill>
                  </a:tcPr>
                </a:tc>
                <a:tc>
                  <a:txBody>
                    <a:bodyPr/>
                    <a:lstStyle/>
                    <a:p>
                      <a:pPr marL="235585" marR="227329" indent="78740">
                        <a:lnSpc>
                          <a:spcPct val="100000"/>
                        </a:lnSpc>
                        <a:spcBef>
                          <a:spcPts val="320"/>
                        </a:spcBef>
                      </a:pPr>
                      <a:r>
                        <a:rPr sz="1400" dirty="0">
                          <a:latin typeface="Arial"/>
                          <a:cs typeface="Arial"/>
                        </a:rPr>
                        <a:t>El</a:t>
                      </a:r>
                      <a:r>
                        <a:rPr sz="1400" spc="-35" dirty="0">
                          <a:latin typeface="Arial"/>
                          <a:cs typeface="Arial"/>
                        </a:rPr>
                        <a:t> </a:t>
                      </a:r>
                      <a:r>
                        <a:rPr sz="1400" dirty="0">
                          <a:latin typeface="Arial"/>
                          <a:cs typeface="Arial"/>
                        </a:rPr>
                        <a:t>considerado</a:t>
                      </a:r>
                      <a:r>
                        <a:rPr sz="1400" spc="-65" dirty="0">
                          <a:latin typeface="Arial"/>
                          <a:cs typeface="Arial"/>
                        </a:rPr>
                        <a:t> </a:t>
                      </a:r>
                      <a:r>
                        <a:rPr sz="1400" b="1" dirty="0">
                          <a:latin typeface="Arial"/>
                          <a:cs typeface="Arial"/>
                        </a:rPr>
                        <a:t>dentro</a:t>
                      </a:r>
                      <a:r>
                        <a:rPr sz="1400" b="1" spc="-45" dirty="0">
                          <a:latin typeface="Arial"/>
                          <a:cs typeface="Arial"/>
                        </a:rPr>
                        <a:t> </a:t>
                      </a:r>
                      <a:r>
                        <a:rPr sz="1400" b="1" dirty="0">
                          <a:latin typeface="Arial"/>
                          <a:cs typeface="Arial"/>
                        </a:rPr>
                        <a:t>de</a:t>
                      </a:r>
                      <a:r>
                        <a:rPr sz="1400" b="1" spc="-35" dirty="0">
                          <a:latin typeface="Arial"/>
                          <a:cs typeface="Arial"/>
                        </a:rPr>
                        <a:t> </a:t>
                      </a:r>
                      <a:r>
                        <a:rPr sz="1400" b="1" spc="-25" dirty="0">
                          <a:latin typeface="Arial"/>
                          <a:cs typeface="Arial"/>
                        </a:rPr>
                        <a:t>los </a:t>
                      </a:r>
                      <a:r>
                        <a:rPr sz="1400" b="1" dirty="0">
                          <a:latin typeface="Arial"/>
                          <a:cs typeface="Arial"/>
                        </a:rPr>
                        <a:t>márgenes</a:t>
                      </a:r>
                      <a:r>
                        <a:rPr sz="1400" b="1" spc="-45" dirty="0">
                          <a:latin typeface="Arial"/>
                          <a:cs typeface="Arial"/>
                        </a:rPr>
                        <a:t> </a:t>
                      </a:r>
                      <a:r>
                        <a:rPr sz="1400" dirty="0">
                          <a:latin typeface="Arial"/>
                          <a:cs typeface="Arial"/>
                        </a:rPr>
                        <a:t>señalados</a:t>
                      </a:r>
                      <a:r>
                        <a:rPr sz="1400" spc="-50" dirty="0">
                          <a:latin typeface="Arial"/>
                          <a:cs typeface="Arial"/>
                        </a:rPr>
                        <a:t> </a:t>
                      </a:r>
                      <a:r>
                        <a:rPr sz="1400" dirty="0">
                          <a:latin typeface="Arial"/>
                          <a:cs typeface="Arial"/>
                        </a:rPr>
                        <a:t>en</a:t>
                      </a:r>
                      <a:r>
                        <a:rPr sz="1400" spc="-30" dirty="0">
                          <a:latin typeface="Arial"/>
                          <a:cs typeface="Arial"/>
                        </a:rPr>
                        <a:t> </a:t>
                      </a:r>
                      <a:r>
                        <a:rPr sz="1400" dirty="0">
                          <a:latin typeface="Arial"/>
                          <a:cs typeface="Arial"/>
                        </a:rPr>
                        <a:t>la</a:t>
                      </a:r>
                      <a:r>
                        <a:rPr sz="1400" spc="-20" dirty="0">
                          <a:latin typeface="Arial"/>
                          <a:cs typeface="Arial"/>
                        </a:rPr>
                        <a:t> </a:t>
                      </a:r>
                      <a:r>
                        <a:rPr sz="1400" spc="-25" dirty="0">
                          <a:latin typeface="Arial"/>
                          <a:cs typeface="Arial"/>
                        </a:rPr>
                        <a:t>LFT</a:t>
                      </a:r>
                      <a:endParaRPr sz="1400">
                        <a:latin typeface="Arial"/>
                        <a:cs typeface="Arial"/>
                      </a:endParaRPr>
                    </a:p>
                  </a:txBody>
                  <a:tcPr marL="0" marR="0" marT="4064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BEE3FF"/>
                    </a:solidFill>
                  </a:tcPr>
                </a:tc>
                <a:tc>
                  <a:txBody>
                    <a:bodyPr/>
                    <a:lstStyle/>
                    <a:p>
                      <a:pPr marL="635" algn="ctr">
                        <a:lnSpc>
                          <a:spcPct val="100000"/>
                        </a:lnSpc>
                        <a:spcBef>
                          <a:spcPts val="320"/>
                        </a:spcBef>
                      </a:pPr>
                      <a:r>
                        <a:rPr sz="1400" dirty="0">
                          <a:latin typeface="Arial"/>
                          <a:cs typeface="Arial"/>
                        </a:rPr>
                        <a:t>El</a:t>
                      </a:r>
                      <a:r>
                        <a:rPr sz="1400" spc="-25" dirty="0">
                          <a:latin typeface="Arial"/>
                          <a:cs typeface="Arial"/>
                        </a:rPr>
                        <a:t> </a:t>
                      </a:r>
                      <a:r>
                        <a:rPr sz="1400" dirty="0">
                          <a:latin typeface="Arial"/>
                          <a:cs typeface="Arial"/>
                        </a:rPr>
                        <a:t>que</a:t>
                      </a:r>
                      <a:r>
                        <a:rPr sz="1400" spc="-30" dirty="0">
                          <a:latin typeface="Arial"/>
                          <a:cs typeface="Arial"/>
                        </a:rPr>
                        <a:t> </a:t>
                      </a:r>
                      <a:r>
                        <a:rPr sz="1400" b="1" dirty="0">
                          <a:latin typeface="Arial"/>
                          <a:cs typeface="Arial"/>
                        </a:rPr>
                        <a:t>exceda</a:t>
                      </a:r>
                      <a:r>
                        <a:rPr sz="1400" b="1" spc="-30" dirty="0">
                          <a:latin typeface="Arial"/>
                          <a:cs typeface="Arial"/>
                        </a:rPr>
                        <a:t> </a:t>
                      </a:r>
                      <a:r>
                        <a:rPr sz="1400" b="1" dirty="0">
                          <a:latin typeface="Arial"/>
                          <a:cs typeface="Arial"/>
                        </a:rPr>
                        <a:t>de</a:t>
                      </a:r>
                      <a:r>
                        <a:rPr sz="1400" b="1" spc="-35" dirty="0">
                          <a:latin typeface="Arial"/>
                          <a:cs typeface="Arial"/>
                        </a:rPr>
                        <a:t> </a:t>
                      </a:r>
                      <a:r>
                        <a:rPr sz="1400" b="1" dirty="0">
                          <a:latin typeface="Arial"/>
                          <a:cs typeface="Arial"/>
                        </a:rPr>
                        <a:t>los</a:t>
                      </a:r>
                      <a:r>
                        <a:rPr sz="1400" b="1" spc="-30" dirty="0">
                          <a:latin typeface="Arial"/>
                          <a:cs typeface="Arial"/>
                        </a:rPr>
                        <a:t> </a:t>
                      </a:r>
                      <a:r>
                        <a:rPr sz="1400" b="1" spc="-10" dirty="0">
                          <a:latin typeface="Arial"/>
                          <a:cs typeface="Arial"/>
                        </a:rPr>
                        <a:t>márgenes</a:t>
                      </a:r>
                      <a:endParaRPr sz="1400">
                        <a:latin typeface="Arial"/>
                        <a:cs typeface="Arial"/>
                      </a:endParaRPr>
                    </a:p>
                    <a:p>
                      <a:pPr marL="1270" algn="ctr">
                        <a:lnSpc>
                          <a:spcPct val="100000"/>
                        </a:lnSpc>
                      </a:pPr>
                      <a:r>
                        <a:rPr sz="1400" dirty="0">
                          <a:latin typeface="Arial"/>
                          <a:cs typeface="Arial"/>
                        </a:rPr>
                        <a:t>señalados</a:t>
                      </a:r>
                      <a:r>
                        <a:rPr sz="1400" spc="-60" dirty="0">
                          <a:latin typeface="Arial"/>
                          <a:cs typeface="Arial"/>
                        </a:rPr>
                        <a:t> </a:t>
                      </a:r>
                      <a:r>
                        <a:rPr sz="1400" dirty="0">
                          <a:latin typeface="Arial"/>
                          <a:cs typeface="Arial"/>
                        </a:rPr>
                        <a:t>en</a:t>
                      </a:r>
                      <a:r>
                        <a:rPr sz="1400" spc="-15" dirty="0">
                          <a:latin typeface="Arial"/>
                          <a:cs typeface="Arial"/>
                        </a:rPr>
                        <a:t> </a:t>
                      </a:r>
                      <a:r>
                        <a:rPr sz="1400" dirty="0">
                          <a:latin typeface="Arial"/>
                          <a:cs typeface="Arial"/>
                        </a:rPr>
                        <a:t>la</a:t>
                      </a:r>
                      <a:r>
                        <a:rPr sz="1400" spc="-10" dirty="0">
                          <a:latin typeface="Arial"/>
                          <a:cs typeface="Arial"/>
                        </a:rPr>
                        <a:t> </a:t>
                      </a:r>
                      <a:r>
                        <a:rPr sz="1400" spc="-25" dirty="0">
                          <a:latin typeface="Arial"/>
                          <a:cs typeface="Arial"/>
                        </a:rPr>
                        <a:t>LFT</a:t>
                      </a:r>
                      <a:endParaRPr sz="1400">
                        <a:latin typeface="Arial"/>
                        <a:cs typeface="Arial"/>
                      </a:endParaRPr>
                    </a:p>
                  </a:txBody>
                  <a:tcPr marL="0" marR="0" marT="4064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BEE3FF"/>
                    </a:solid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1793113" y="5272023"/>
            <a:ext cx="10262870" cy="1247140"/>
            <a:chOff x="1793113" y="5272023"/>
            <a:chExt cx="10262870" cy="1247140"/>
          </a:xfrm>
        </p:grpSpPr>
        <p:sp>
          <p:nvSpPr>
            <p:cNvPr id="3" name="object 3"/>
            <p:cNvSpPr/>
            <p:nvPr/>
          </p:nvSpPr>
          <p:spPr>
            <a:xfrm>
              <a:off x="1793113" y="5272024"/>
              <a:ext cx="8858250" cy="773430"/>
            </a:xfrm>
            <a:custGeom>
              <a:avLst/>
              <a:gdLst/>
              <a:ahLst/>
              <a:cxnLst/>
              <a:rect l="l" t="t" r="r" b="b"/>
              <a:pathLst>
                <a:path w="8858250" h="773429">
                  <a:moveTo>
                    <a:pt x="8858237" y="0"/>
                  </a:moveTo>
                  <a:lnTo>
                    <a:pt x="0" y="0"/>
                  </a:lnTo>
                  <a:lnTo>
                    <a:pt x="0" y="563270"/>
                  </a:lnTo>
                  <a:lnTo>
                    <a:pt x="0" y="572795"/>
                  </a:lnTo>
                  <a:lnTo>
                    <a:pt x="0" y="773036"/>
                  </a:lnTo>
                  <a:lnTo>
                    <a:pt x="2756027" y="773036"/>
                  </a:lnTo>
                  <a:lnTo>
                    <a:pt x="2756027" y="572795"/>
                  </a:lnTo>
                  <a:lnTo>
                    <a:pt x="8858237" y="572795"/>
                  </a:lnTo>
                  <a:lnTo>
                    <a:pt x="8858237" y="0"/>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 name="object 4"/>
            <p:cNvSpPr/>
            <p:nvPr/>
          </p:nvSpPr>
          <p:spPr>
            <a:xfrm>
              <a:off x="4539364" y="5835288"/>
              <a:ext cx="839469" cy="210185"/>
            </a:xfrm>
            <a:custGeom>
              <a:avLst/>
              <a:gdLst/>
              <a:ahLst/>
              <a:cxnLst/>
              <a:rect l="l" t="t" r="r" b="b"/>
              <a:pathLst>
                <a:path w="839470" h="210185">
                  <a:moveTo>
                    <a:pt x="0" y="209874"/>
                  </a:moveTo>
                  <a:lnTo>
                    <a:pt x="839128" y="209874"/>
                  </a:lnTo>
                  <a:lnTo>
                    <a:pt x="839128" y="0"/>
                  </a:lnTo>
                  <a:lnTo>
                    <a:pt x="0" y="0"/>
                  </a:lnTo>
                  <a:lnTo>
                    <a:pt x="0" y="209874"/>
                  </a:lnTo>
                  <a:close/>
                </a:path>
              </a:pathLst>
            </a:custGeom>
            <a:solidFill>
              <a:srgbClr val="BEBEBE"/>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 name="object 5"/>
            <p:cNvSpPr/>
            <p:nvPr/>
          </p:nvSpPr>
          <p:spPr>
            <a:xfrm>
              <a:off x="1793113" y="5835294"/>
              <a:ext cx="8858250" cy="210185"/>
            </a:xfrm>
            <a:custGeom>
              <a:avLst/>
              <a:gdLst/>
              <a:ahLst/>
              <a:cxnLst/>
              <a:rect l="l" t="t" r="r" b="b"/>
              <a:pathLst>
                <a:path w="8858250" h="210185">
                  <a:moveTo>
                    <a:pt x="8858237" y="0"/>
                  </a:moveTo>
                  <a:lnTo>
                    <a:pt x="3585375" y="0"/>
                  </a:lnTo>
                  <a:lnTo>
                    <a:pt x="3585375" y="200355"/>
                  </a:lnTo>
                  <a:lnTo>
                    <a:pt x="0" y="200342"/>
                  </a:lnTo>
                  <a:lnTo>
                    <a:pt x="0" y="209765"/>
                  </a:lnTo>
                  <a:lnTo>
                    <a:pt x="3585375" y="209765"/>
                  </a:lnTo>
                  <a:lnTo>
                    <a:pt x="8858237" y="209765"/>
                  </a:lnTo>
                  <a:lnTo>
                    <a:pt x="8858237" y="200355"/>
                  </a:lnTo>
                  <a:lnTo>
                    <a:pt x="8858237" y="0"/>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6" name="object 6"/>
          <p:cNvSpPr txBox="1">
            <a:spLocks noGrp="1"/>
          </p:cNvSpPr>
          <p:nvPr>
            <p:ph type="title"/>
          </p:nvPr>
        </p:nvSpPr>
        <p:spPr>
          <a:prstGeom prst="rect">
            <a:avLst/>
          </a:prstGeom>
        </p:spPr>
        <p:txBody>
          <a:bodyPr vert="horz" wrap="square" lIns="0" tIns="246507" rIns="0" bIns="0" rtlCol="0">
            <a:spAutoFit/>
          </a:bodyPr>
          <a:lstStyle/>
          <a:p>
            <a:pPr marL="12700">
              <a:lnSpc>
                <a:spcPts val="3779"/>
              </a:lnSpc>
              <a:spcBef>
                <a:spcPts val="105"/>
              </a:spcBef>
            </a:pPr>
            <a:r>
              <a:rPr sz="3200" dirty="0"/>
              <a:t>Integración</a:t>
            </a:r>
            <a:r>
              <a:rPr sz="3200" spc="-90" dirty="0"/>
              <a:t> </a:t>
            </a:r>
            <a:r>
              <a:rPr sz="3200" dirty="0"/>
              <a:t>del</a:t>
            </a:r>
            <a:r>
              <a:rPr sz="3200" spc="-60" dirty="0"/>
              <a:t> </a:t>
            </a:r>
            <a:r>
              <a:rPr sz="3200" dirty="0"/>
              <a:t>SBC:</a:t>
            </a:r>
            <a:r>
              <a:rPr sz="3200" spc="-120" dirty="0"/>
              <a:t> </a:t>
            </a:r>
            <a:r>
              <a:rPr sz="3200" dirty="0"/>
              <a:t>Tiempo</a:t>
            </a:r>
            <a:r>
              <a:rPr sz="3200" spc="-85" dirty="0"/>
              <a:t> </a:t>
            </a:r>
            <a:r>
              <a:rPr sz="3200" spc="-10" dirty="0"/>
              <a:t>extraordinario</a:t>
            </a:r>
            <a:endParaRPr sz="3200"/>
          </a:p>
          <a:p>
            <a:pPr marL="12700">
              <a:lnSpc>
                <a:spcPts val="1620"/>
              </a:lnSpc>
            </a:pPr>
            <a:r>
              <a:rPr sz="1400" dirty="0"/>
              <a:t>Art.</a:t>
            </a:r>
            <a:r>
              <a:rPr sz="1400" spc="-25" dirty="0"/>
              <a:t> </a:t>
            </a:r>
            <a:r>
              <a:rPr sz="1400" dirty="0"/>
              <a:t>27</a:t>
            </a:r>
            <a:r>
              <a:rPr sz="1400" spc="-20" dirty="0"/>
              <a:t> </a:t>
            </a:r>
            <a:r>
              <a:rPr sz="1400" spc="-25" dirty="0"/>
              <a:t>LSS</a:t>
            </a:r>
            <a:endParaRPr sz="1400"/>
          </a:p>
        </p:txBody>
      </p:sp>
      <p:sp>
        <p:nvSpPr>
          <p:cNvPr id="7" name="object 7"/>
          <p:cNvSpPr/>
          <p:nvPr/>
        </p:nvSpPr>
        <p:spPr>
          <a:xfrm>
            <a:off x="1793113" y="1739721"/>
            <a:ext cx="8858250" cy="3342004"/>
          </a:xfrm>
          <a:custGeom>
            <a:avLst/>
            <a:gdLst/>
            <a:ahLst/>
            <a:cxnLst/>
            <a:rect l="l" t="t" r="r" b="b"/>
            <a:pathLst>
              <a:path w="8858250" h="3342004">
                <a:moveTo>
                  <a:pt x="8858237" y="0"/>
                </a:moveTo>
                <a:lnTo>
                  <a:pt x="0" y="0"/>
                </a:lnTo>
                <a:lnTo>
                  <a:pt x="0" y="1661223"/>
                </a:lnTo>
                <a:lnTo>
                  <a:pt x="2746248" y="1661223"/>
                </a:lnTo>
                <a:lnTo>
                  <a:pt x="2746248" y="1851977"/>
                </a:lnTo>
                <a:lnTo>
                  <a:pt x="0" y="1851977"/>
                </a:lnTo>
                <a:lnTo>
                  <a:pt x="0" y="3341484"/>
                </a:lnTo>
                <a:lnTo>
                  <a:pt x="8858237" y="3341484"/>
                </a:lnTo>
                <a:lnTo>
                  <a:pt x="8858237" y="1851977"/>
                </a:lnTo>
                <a:lnTo>
                  <a:pt x="5502275" y="1851977"/>
                </a:lnTo>
                <a:lnTo>
                  <a:pt x="5502275" y="1661223"/>
                </a:lnTo>
                <a:lnTo>
                  <a:pt x="8858237" y="1661223"/>
                </a:lnTo>
                <a:lnTo>
                  <a:pt x="8858237" y="0"/>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8" name="object 8"/>
          <p:cNvSpPr txBox="1"/>
          <p:nvPr/>
        </p:nvSpPr>
        <p:spPr>
          <a:xfrm>
            <a:off x="2638656" y="1726963"/>
            <a:ext cx="3493770" cy="197485"/>
          </a:xfrm>
          <a:prstGeom prst="rect">
            <a:avLst/>
          </a:prstGeom>
        </p:spPr>
        <p:txBody>
          <a:bodyPr vert="horz" wrap="square" lIns="0" tIns="15875" rIns="0" bIns="0" rtlCol="0">
            <a:spAutoFit/>
          </a:bodyPr>
          <a:lstStyle/>
          <a:p>
            <a:pPr marL="12700" marR="0" lvl="0" indent="0" defTabSz="914400" eaLnBrk="1" fontAlgn="auto" latinLnBrk="0" hangingPunct="1">
              <a:lnSpc>
                <a:spcPct val="100000"/>
              </a:lnSpc>
              <a:spcBef>
                <a:spcPts val="125"/>
              </a:spcBef>
              <a:spcAft>
                <a:spcPts val="0"/>
              </a:spcAft>
              <a:buClrTx/>
              <a:buSzTx/>
              <a:buFontTx/>
              <a:buNone/>
              <a:tabLst/>
              <a:defRPr/>
            </a:pPr>
            <a:r>
              <a:rPr kumimoji="0" sz="1100" b="1" i="0" u="none" strike="noStrike" kern="0" cap="none" spc="0" normalizeH="0" baseline="0" noProof="0" dirty="0">
                <a:ln>
                  <a:noFill/>
                </a:ln>
                <a:solidFill>
                  <a:srgbClr val="001F5F"/>
                </a:solidFill>
                <a:effectLst/>
                <a:uLnTx/>
                <a:uFillTx/>
                <a:latin typeface="Arial"/>
                <a:cs typeface="Arial"/>
              </a:rPr>
              <a:t>Pagos</a:t>
            </a:r>
            <a:r>
              <a:rPr kumimoji="0" sz="1100" b="1" i="0" u="none" strike="noStrike" kern="0" cap="none" spc="-45"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a</a:t>
            </a:r>
            <a:r>
              <a:rPr kumimoji="0" sz="1100" b="1" i="0" u="none" strike="noStrike" kern="0" cap="none" spc="-40"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Susana</a:t>
            </a:r>
            <a:r>
              <a:rPr kumimoji="0" sz="1100" b="1" i="0" u="none" strike="noStrike" kern="0" cap="none" spc="-40"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Zaragoza</a:t>
            </a:r>
            <a:r>
              <a:rPr kumimoji="0" sz="1100" b="1" i="0" u="none" strike="noStrike" kern="0" cap="none" spc="-40"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por</a:t>
            </a:r>
            <a:r>
              <a:rPr kumimoji="0" sz="1100" b="1" i="0" u="none" strike="noStrike" kern="0" cap="none" spc="-10"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tiempo</a:t>
            </a:r>
            <a:r>
              <a:rPr kumimoji="0" sz="1100" b="1" i="0" u="none" strike="noStrike" kern="0" cap="none" spc="-25" normalizeH="0" baseline="0" noProof="0" dirty="0">
                <a:ln>
                  <a:noFill/>
                </a:ln>
                <a:solidFill>
                  <a:srgbClr val="001F5F"/>
                </a:solidFill>
                <a:effectLst/>
                <a:uLnTx/>
                <a:uFillTx/>
                <a:latin typeface="Arial"/>
                <a:cs typeface="Arial"/>
              </a:rPr>
              <a:t> </a:t>
            </a:r>
            <a:r>
              <a:rPr kumimoji="0" sz="1100" b="1" i="0" u="none" strike="noStrike" kern="0" cap="none" spc="-10" normalizeH="0" baseline="0" noProof="0" dirty="0">
                <a:ln>
                  <a:noFill/>
                </a:ln>
                <a:solidFill>
                  <a:srgbClr val="001F5F"/>
                </a:solidFill>
                <a:effectLst/>
                <a:uLnTx/>
                <a:uFillTx/>
                <a:latin typeface="Arial"/>
                <a:cs typeface="Arial"/>
              </a:rPr>
              <a:t>extraordinario</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21" name="object 21"/>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66</a:t>
            </a:fld>
            <a:endParaRPr kumimoji="0" sz="1200" b="1" i="0" u="none" strike="noStrike" kern="0" cap="none" spc="-25" normalizeH="0" baseline="0" noProof="0" dirty="0">
              <a:ln>
                <a:noFill/>
              </a:ln>
              <a:solidFill>
                <a:srgbClr val="001F5F"/>
              </a:solidFill>
              <a:effectLst/>
              <a:uLnTx/>
              <a:uFillTx/>
              <a:latin typeface="Arial"/>
              <a:cs typeface="Arial"/>
            </a:endParaRPr>
          </a:p>
        </p:txBody>
      </p:sp>
      <p:graphicFrame>
        <p:nvGraphicFramePr>
          <p:cNvPr id="9" name="object 9"/>
          <p:cNvGraphicFramePr>
            <a:graphicFrameLocks noGrp="1"/>
          </p:cNvGraphicFramePr>
          <p:nvPr/>
        </p:nvGraphicFramePr>
        <p:xfrm>
          <a:off x="2390678" y="2135257"/>
          <a:ext cx="2116455" cy="521335"/>
        </p:xfrm>
        <a:graphic>
          <a:graphicData uri="http://schemas.openxmlformats.org/drawingml/2006/table">
            <a:tbl>
              <a:tblPr firstRow="1" bandRow="1">
                <a:tableStyleId>{2D5ABB26-0587-4C30-8999-92F81FD0307C}</a:tableStyleId>
              </a:tblPr>
              <a:tblGrid>
                <a:gridCol w="1453515">
                  <a:extLst>
                    <a:ext uri="{9D8B030D-6E8A-4147-A177-3AD203B41FA5}">
                      <a16:colId xmlns:a16="http://schemas.microsoft.com/office/drawing/2014/main" val="20000"/>
                    </a:ext>
                  </a:extLst>
                </a:gridCol>
                <a:gridCol w="662940">
                  <a:extLst>
                    <a:ext uri="{9D8B030D-6E8A-4147-A177-3AD203B41FA5}">
                      <a16:colId xmlns:a16="http://schemas.microsoft.com/office/drawing/2014/main" val="20001"/>
                    </a:ext>
                  </a:extLst>
                </a:gridCol>
              </a:tblGrid>
              <a:tr h="170180">
                <a:tc>
                  <a:txBody>
                    <a:bodyPr/>
                    <a:lstStyle/>
                    <a:p>
                      <a:pPr marL="260350">
                        <a:lnSpc>
                          <a:spcPts val="1240"/>
                        </a:lnSpc>
                      </a:pPr>
                      <a:r>
                        <a:rPr sz="1100" spc="-25" dirty="0">
                          <a:latin typeface="Arial"/>
                          <a:cs typeface="Arial"/>
                        </a:rPr>
                        <a:t>SD</a:t>
                      </a:r>
                      <a:endParaRPr sz="1100">
                        <a:latin typeface="Arial"/>
                        <a:cs typeface="Arial"/>
                      </a:endParaRPr>
                    </a:p>
                  </a:txBody>
                  <a:tcPr marL="0" marR="0" marT="0" marB="0">
                    <a:solidFill>
                      <a:srgbClr val="FFFFFF"/>
                    </a:solidFill>
                  </a:tcPr>
                </a:tc>
                <a:tc>
                  <a:txBody>
                    <a:bodyPr/>
                    <a:lstStyle/>
                    <a:p>
                      <a:pPr marR="24130" algn="r">
                        <a:lnSpc>
                          <a:spcPts val="1240"/>
                        </a:lnSpc>
                      </a:pPr>
                      <a:r>
                        <a:rPr sz="1100" spc="-10" dirty="0">
                          <a:latin typeface="Arial"/>
                          <a:cs typeface="Arial"/>
                        </a:rPr>
                        <a:t>250.00</a:t>
                      </a:r>
                      <a:endParaRPr sz="1100">
                        <a:latin typeface="Arial"/>
                        <a:cs typeface="Arial"/>
                      </a:endParaRPr>
                    </a:p>
                  </a:txBody>
                  <a:tcPr marL="0" marR="0" marT="0" marB="0">
                    <a:solidFill>
                      <a:srgbClr val="FFFFFF"/>
                    </a:solidFill>
                  </a:tcPr>
                </a:tc>
                <a:extLst>
                  <a:ext uri="{0D108BD9-81ED-4DB2-BD59-A6C34878D82A}">
                    <a16:rowId xmlns:a16="http://schemas.microsoft.com/office/drawing/2014/main" val="10000"/>
                  </a:ext>
                </a:extLst>
              </a:tr>
              <a:tr h="180975">
                <a:tc>
                  <a:txBody>
                    <a:bodyPr/>
                    <a:lstStyle/>
                    <a:p>
                      <a:pPr marL="41275">
                        <a:lnSpc>
                          <a:spcPct val="100000"/>
                        </a:lnSpc>
                        <a:spcBef>
                          <a:spcPts val="5"/>
                        </a:spcBef>
                      </a:pPr>
                      <a:r>
                        <a:rPr sz="1100" dirty="0">
                          <a:latin typeface="Arial"/>
                          <a:cs typeface="Arial"/>
                        </a:rPr>
                        <a:t>(÷)</a:t>
                      </a:r>
                      <a:r>
                        <a:rPr sz="1100" spc="35" dirty="0">
                          <a:latin typeface="Arial"/>
                          <a:cs typeface="Arial"/>
                        </a:rPr>
                        <a:t> </a:t>
                      </a:r>
                      <a:r>
                        <a:rPr sz="1100" dirty="0">
                          <a:latin typeface="Arial"/>
                          <a:cs typeface="Arial"/>
                        </a:rPr>
                        <a:t>Horas</a:t>
                      </a:r>
                      <a:r>
                        <a:rPr sz="1100" spc="-5" dirty="0">
                          <a:latin typeface="Arial"/>
                          <a:cs typeface="Arial"/>
                        </a:rPr>
                        <a:t> </a:t>
                      </a:r>
                      <a:r>
                        <a:rPr sz="1100" spc="-10" dirty="0">
                          <a:latin typeface="Arial"/>
                          <a:cs typeface="Arial"/>
                        </a:rPr>
                        <a:t>jornada</a:t>
                      </a:r>
                      <a:endParaRPr sz="1100">
                        <a:latin typeface="Arial"/>
                        <a:cs typeface="Arial"/>
                      </a:endParaRPr>
                    </a:p>
                  </a:txBody>
                  <a:tcPr marL="0" marR="0" marT="635" marB="0">
                    <a:solidFill>
                      <a:srgbClr val="FFFFFF"/>
                    </a:solidFill>
                  </a:tcPr>
                </a:tc>
                <a:tc>
                  <a:txBody>
                    <a:bodyPr/>
                    <a:lstStyle/>
                    <a:p>
                      <a:pPr marR="24130" algn="r">
                        <a:lnSpc>
                          <a:spcPct val="100000"/>
                        </a:lnSpc>
                        <a:spcBef>
                          <a:spcPts val="5"/>
                        </a:spcBef>
                      </a:pPr>
                      <a:r>
                        <a:rPr sz="1100" spc="-50" dirty="0">
                          <a:latin typeface="Arial"/>
                          <a:cs typeface="Arial"/>
                        </a:rPr>
                        <a:t>8</a:t>
                      </a:r>
                      <a:endParaRPr sz="1100">
                        <a:latin typeface="Arial"/>
                        <a:cs typeface="Arial"/>
                      </a:endParaRPr>
                    </a:p>
                  </a:txBody>
                  <a:tcPr marL="0" marR="0" marT="635" marB="0">
                    <a:solidFill>
                      <a:srgbClr val="FFFFFF"/>
                    </a:solidFill>
                  </a:tcPr>
                </a:tc>
                <a:extLst>
                  <a:ext uri="{0D108BD9-81ED-4DB2-BD59-A6C34878D82A}">
                    <a16:rowId xmlns:a16="http://schemas.microsoft.com/office/drawing/2014/main" val="10001"/>
                  </a:ext>
                </a:extLst>
              </a:tr>
              <a:tr h="170180">
                <a:tc>
                  <a:txBody>
                    <a:bodyPr/>
                    <a:lstStyle/>
                    <a:p>
                      <a:pPr marL="31750">
                        <a:lnSpc>
                          <a:spcPts val="1240"/>
                        </a:lnSpc>
                        <a:spcBef>
                          <a:spcPts val="5"/>
                        </a:spcBef>
                      </a:pPr>
                      <a:r>
                        <a:rPr sz="1100" dirty="0">
                          <a:latin typeface="Arial"/>
                          <a:cs typeface="Arial"/>
                        </a:rPr>
                        <a:t>(=)</a:t>
                      </a:r>
                      <a:r>
                        <a:rPr sz="1100" spc="80" dirty="0">
                          <a:latin typeface="Arial"/>
                          <a:cs typeface="Arial"/>
                        </a:rPr>
                        <a:t> </a:t>
                      </a:r>
                      <a:r>
                        <a:rPr sz="1100" spc="-10" dirty="0">
                          <a:latin typeface="Arial"/>
                          <a:cs typeface="Arial"/>
                        </a:rPr>
                        <a:t>Salario</a:t>
                      </a:r>
                      <a:r>
                        <a:rPr sz="1100" spc="-25" dirty="0">
                          <a:latin typeface="Arial"/>
                          <a:cs typeface="Arial"/>
                        </a:rPr>
                        <a:t> </a:t>
                      </a:r>
                      <a:r>
                        <a:rPr sz="1100" dirty="0">
                          <a:latin typeface="Arial"/>
                          <a:cs typeface="Arial"/>
                        </a:rPr>
                        <a:t>por</a:t>
                      </a:r>
                      <a:r>
                        <a:rPr sz="1100" spc="5" dirty="0">
                          <a:latin typeface="Arial"/>
                          <a:cs typeface="Arial"/>
                        </a:rPr>
                        <a:t> </a:t>
                      </a:r>
                      <a:r>
                        <a:rPr sz="1100" spc="-20" dirty="0">
                          <a:latin typeface="Arial"/>
                          <a:cs typeface="Arial"/>
                        </a:rPr>
                        <a:t>hora</a:t>
                      </a:r>
                      <a:endParaRPr sz="1100">
                        <a:latin typeface="Arial"/>
                        <a:cs typeface="Arial"/>
                      </a:endParaRPr>
                    </a:p>
                  </a:txBody>
                  <a:tcPr marL="0" marR="0" marT="635" marB="0">
                    <a:solidFill>
                      <a:srgbClr val="FFFFFF"/>
                    </a:solidFill>
                  </a:tcPr>
                </a:tc>
                <a:tc>
                  <a:txBody>
                    <a:bodyPr/>
                    <a:lstStyle/>
                    <a:p>
                      <a:pPr marR="24130" algn="r">
                        <a:lnSpc>
                          <a:spcPts val="1240"/>
                        </a:lnSpc>
                        <a:spcBef>
                          <a:spcPts val="5"/>
                        </a:spcBef>
                      </a:pPr>
                      <a:r>
                        <a:rPr sz="1100" spc="-10" dirty="0">
                          <a:latin typeface="Arial"/>
                          <a:cs typeface="Arial"/>
                        </a:rPr>
                        <a:t>31.25</a:t>
                      </a:r>
                      <a:endParaRPr sz="1100">
                        <a:latin typeface="Arial"/>
                        <a:cs typeface="Arial"/>
                      </a:endParaRPr>
                    </a:p>
                  </a:txBody>
                  <a:tcPr marL="0" marR="0" marT="635" marB="0">
                    <a:solidFill>
                      <a:srgbClr val="FFFFFF"/>
                    </a:solidFill>
                  </a:tcPr>
                </a:tc>
                <a:extLst>
                  <a:ext uri="{0D108BD9-81ED-4DB2-BD59-A6C34878D82A}">
                    <a16:rowId xmlns:a16="http://schemas.microsoft.com/office/drawing/2014/main" val="10002"/>
                  </a:ext>
                </a:extLst>
              </a:tr>
            </a:tbl>
          </a:graphicData>
        </a:graphic>
      </p:graphicFrame>
      <p:sp>
        <p:nvSpPr>
          <p:cNvPr id="10" name="object 10"/>
          <p:cNvSpPr txBox="1"/>
          <p:nvPr/>
        </p:nvSpPr>
        <p:spPr>
          <a:xfrm>
            <a:off x="4116689" y="2824916"/>
            <a:ext cx="372110" cy="569595"/>
          </a:xfrm>
          <a:prstGeom prst="rect">
            <a:avLst/>
          </a:prstGeom>
        </p:spPr>
        <p:txBody>
          <a:bodyPr vert="horz" wrap="square" lIns="0" tIns="25400" rIns="0" bIns="0" rtlCol="0">
            <a:spAutoFit/>
          </a:bodyPr>
          <a:lstStyle/>
          <a:p>
            <a:pPr marL="88900" marR="0" lvl="0" indent="0" defTabSz="914400" eaLnBrk="1" fontAlgn="auto" latinLnBrk="0" hangingPunct="1">
              <a:lnSpc>
                <a:spcPct val="100000"/>
              </a:lnSpc>
              <a:spcBef>
                <a:spcPts val="200"/>
              </a:spcBef>
              <a:spcAft>
                <a:spcPts val="0"/>
              </a:spcAft>
              <a:buClrTx/>
              <a:buSzTx/>
              <a:buFontTx/>
              <a:buNone/>
              <a:tabLst/>
              <a:defRPr/>
            </a:pPr>
            <a:r>
              <a:rPr kumimoji="0" sz="1100" b="0" i="0" u="none" strike="noStrike" kern="0" cap="none" spc="-20" normalizeH="0" baseline="0" noProof="0" dirty="0">
                <a:ln>
                  <a:noFill/>
                </a:ln>
                <a:solidFill>
                  <a:sysClr val="windowText" lastClr="000000"/>
                </a:solidFill>
                <a:effectLst/>
                <a:uLnTx/>
                <a:uFillTx/>
                <a:latin typeface="Arial"/>
                <a:cs typeface="Arial"/>
              </a:rPr>
              <a:t>9.00</a:t>
            </a:r>
            <a:endParaRPr kumimoji="0" sz="1100" b="0" i="0" u="none" strike="noStrike" kern="0" cap="none" spc="0" normalizeH="0" baseline="0" noProof="0">
              <a:ln>
                <a:noFill/>
              </a:ln>
              <a:solidFill>
                <a:sysClr val="windowText" lastClr="000000"/>
              </a:solidFill>
              <a:effectLst/>
              <a:uLnTx/>
              <a:uFillTx/>
              <a:latin typeface="Arial"/>
              <a:cs typeface="Arial"/>
            </a:endParaRPr>
          </a:p>
          <a:p>
            <a:pPr marL="12700" marR="0" lvl="0" indent="0" defTabSz="914400" eaLnBrk="1" fontAlgn="auto" latinLnBrk="0" hangingPunct="1">
              <a:lnSpc>
                <a:spcPct val="100000"/>
              </a:lnSpc>
              <a:spcBef>
                <a:spcPts val="110"/>
              </a:spcBef>
              <a:spcAft>
                <a:spcPts val="0"/>
              </a:spcAft>
              <a:buClrTx/>
              <a:buSzTx/>
              <a:buFontTx/>
              <a:buNone/>
              <a:tabLst/>
              <a:defRPr/>
            </a:pPr>
            <a:r>
              <a:rPr kumimoji="0" sz="1100" b="0" i="0" u="none" strike="noStrike" kern="0" cap="none" spc="-10" normalizeH="0" baseline="0" noProof="0" dirty="0">
                <a:ln>
                  <a:noFill/>
                </a:ln>
                <a:solidFill>
                  <a:sysClr val="windowText" lastClr="000000"/>
                </a:solidFill>
                <a:effectLst/>
                <a:uLnTx/>
                <a:uFillTx/>
                <a:latin typeface="Arial"/>
                <a:cs typeface="Arial"/>
              </a:rPr>
              <a:t>31.25</a:t>
            </a:r>
            <a:endParaRPr kumimoji="0" sz="1100" b="0" i="0" u="none" strike="noStrike" kern="0" cap="none" spc="0" normalizeH="0" baseline="0" noProof="0">
              <a:ln>
                <a:noFill/>
              </a:ln>
              <a:solidFill>
                <a:sysClr val="windowText" lastClr="000000"/>
              </a:solidFill>
              <a:effectLst/>
              <a:uLnTx/>
              <a:uFillTx/>
              <a:latin typeface="Arial"/>
              <a:cs typeface="Arial"/>
            </a:endParaRPr>
          </a:p>
          <a:p>
            <a:pPr marL="88900" marR="0" lvl="0" indent="0" defTabSz="914400" eaLnBrk="1" fontAlgn="auto" latinLnBrk="0" hangingPunct="1">
              <a:lnSpc>
                <a:spcPct val="100000"/>
              </a:lnSpc>
              <a:spcBef>
                <a:spcPts val="105"/>
              </a:spcBef>
              <a:spcAft>
                <a:spcPts val="0"/>
              </a:spcAft>
              <a:buClrTx/>
              <a:buSzTx/>
              <a:buFontTx/>
              <a:buNone/>
              <a:tabLst/>
              <a:defRPr/>
            </a:pPr>
            <a:r>
              <a:rPr kumimoji="0" sz="1100" b="0" i="0" u="none" strike="noStrike" kern="0" cap="none" spc="-20" normalizeH="0" baseline="0" noProof="0" dirty="0">
                <a:ln>
                  <a:noFill/>
                </a:ln>
                <a:solidFill>
                  <a:sysClr val="windowText" lastClr="000000"/>
                </a:solidFill>
                <a:effectLst/>
                <a:uLnTx/>
                <a:uFillTx/>
                <a:latin typeface="Arial"/>
                <a:cs typeface="Arial"/>
              </a:rPr>
              <a:t>2.00</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11" name="object 11"/>
          <p:cNvSpPr txBox="1"/>
          <p:nvPr/>
        </p:nvSpPr>
        <p:spPr>
          <a:xfrm>
            <a:off x="7702069" y="2824916"/>
            <a:ext cx="372110" cy="569595"/>
          </a:xfrm>
          <a:prstGeom prst="rect">
            <a:avLst/>
          </a:prstGeom>
        </p:spPr>
        <p:txBody>
          <a:bodyPr vert="horz" wrap="square" lIns="0" tIns="25400" rIns="0" bIns="0" rtlCol="0">
            <a:spAutoFit/>
          </a:bodyPr>
          <a:lstStyle/>
          <a:p>
            <a:pPr marL="88900" marR="0" lvl="0" indent="0" defTabSz="914400" eaLnBrk="1" fontAlgn="auto" latinLnBrk="0" hangingPunct="1">
              <a:lnSpc>
                <a:spcPct val="100000"/>
              </a:lnSpc>
              <a:spcBef>
                <a:spcPts val="200"/>
              </a:spcBef>
              <a:spcAft>
                <a:spcPts val="0"/>
              </a:spcAft>
              <a:buClrTx/>
              <a:buSzTx/>
              <a:buFontTx/>
              <a:buNone/>
              <a:tabLst/>
              <a:defRPr/>
            </a:pPr>
            <a:r>
              <a:rPr kumimoji="0" sz="1100" b="0" i="0" u="none" strike="noStrike" kern="0" cap="none" spc="-20" normalizeH="0" baseline="0" noProof="0" dirty="0">
                <a:ln>
                  <a:noFill/>
                </a:ln>
                <a:solidFill>
                  <a:sysClr val="windowText" lastClr="000000"/>
                </a:solidFill>
                <a:effectLst/>
                <a:uLnTx/>
                <a:uFillTx/>
                <a:latin typeface="Arial"/>
                <a:cs typeface="Arial"/>
              </a:rPr>
              <a:t>6.00</a:t>
            </a:r>
            <a:endParaRPr kumimoji="0" sz="1100" b="0" i="0" u="none" strike="noStrike" kern="0" cap="none" spc="0" normalizeH="0" baseline="0" noProof="0">
              <a:ln>
                <a:noFill/>
              </a:ln>
              <a:solidFill>
                <a:sysClr val="windowText" lastClr="000000"/>
              </a:solidFill>
              <a:effectLst/>
              <a:uLnTx/>
              <a:uFillTx/>
              <a:latin typeface="Arial"/>
              <a:cs typeface="Arial"/>
            </a:endParaRPr>
          </a:p>
          <a:p>
            <a:pPr marL="12700" marR="0" lvl="0" indent="0" defTabSz="914400" eaLnBrk="1" fontAlgn="auto" latinLnBrk="0" hangingPunct="1">
              <a:lnSpc>
                <a:spcPct val="100000"/>
              </a:lnSpc>
              <a:spcBef>
                <a:spcPts val="110"/>
              </a:spcBef>
              <a:spcAft>
                <a:spcPts val="0"/>
              </a:spcAft>
              <a:buClrTx/>
              <a:buSzTx/>
              <a:buFontTx/>
              <a:buNone/>
              <a:tabLst/>
              <a:defRPr/>
            </a:pPr>
            <a:r>
              <a:rPr kumimoji="0" sz="1100" b="0" i="0" u="none" strike="noStrike" kern="0" cap="none" spc="-10" normalizeH="0" baseline="0" noProof="0" dirty="0">
                <a:ln>
                  <a:noFill/>
                </a:ln>
                <a:solidFill>
                  <a:sysClr val="windowText" lastClr="000000"/>
                </a:solidFill>
                <a:effectLst/>
                <a:uLnTx/>
                <a:uFillTx/>
                <a:latin typeface="Arial"/>
                <a:cs typeface="Arial"/>
              </a:rPr>
              <a:t>31.25</a:t>
            </a:r>
            <a:endParaRPr kumimoji="0" sz="1100" b="0" i="0" u="none" strike="noStrike" kern="0" cap="none" spc="0" normalizeH="0" baseline="0" noProof="0">
              <a:ln>
                <a:noFill/>
              </a:ln>
              <a:solidFill>
                <a:sysClr val="windowText" lastClr="000000"/>
              </a:solidFill>
              <a:effectLst/>
              <a:uLnTx/>
              <a:uFillTx/>
              <a:latin typeface="Arial"/>
              <a:cs typeface="Arial"/>
            </a:endParaRPr>
          </a:p>
          <a:p>
            <a:pPr marL="88900" marR="0" lvl="0" indent="0" defTabSz="914400" eaLnBrk="1" fontAlgn="auto" latinLnBrk="0" hangingPunct="1">
              <a:lnSpc>
                <a:spcPct val="100000"/>
              </a:lnSpc>
              <a:spcBef>
                <a:spcPts val="105"/>
              </a:spcBef>
              <a:spcAft>
                <a:spcPts val="0"/>
              </a:spcAft>
              <a:buClrTx/>
              <a:buSzTx/>
              <a:buFontTx/>
              <a:buNone/>
              <a:tabLst/>
              <a:defRPr/>
            </a:pPr>
            <a:r>
              <a:rPr kumimoji="0" sz="1100" b="0" i="0" u="none" strike="noStrike" kern="0" cap="none" spc="-20" normalizeH="0" baseline="0" noProof="0" dirty="0">
                <a:ln>
                  <a:noFill/>
                </a:ln>
                <a:solidFill>
                  <a:sysClr val="windowText" lastClr="000000"/>
                </a:solidFill>
                <a:effectLst/>
                <a:uLnTx/>
                <a:uFillTx/>
                <a:latin typeface="Arial"/>
                <a:cs typeface="Arial"/>
              </a:rPr>
              <a:t>3.00</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12" name="object 12"/>
          <p:cNvSpPr txBox="1"/>
          <p:nvPr/>
        </p:nvSpPr>
        <p:spPr>
          <a:xfrm>
            <a:off x="2409728" y="2824916"/>
            <a:ext cx="1219835" cy="760730"/>
          </a:xfrm>
          <a:prstGeom prst="rect">
            <a:avLst/>
          </a:prstGeom>
        </p:spPr>
        <p:txBody>
          <a:bodyPr vert="horz" wrap="square" lIns="0" tIns="25400" rIns="0" bIns="0" rtlCol="0">
            <a:spAutoFit/>
          </a:bodyPr>
          <a:lstStyle/>
          <a:p>
            <a:pPr marL="241300" marR="0" lvl="0" indent="0" defTabSz="914400" eaLnBrk="1" fontAlgn="auto" latinLnBrk="0" hangingPunct="1">
              <a:lnSpc>
                <a:spcPct val="100000"/>
              </a:lnSpc>
              <a:spcBef>
                <a:spcPts val="200"/>
              </a:spcBef>
              <a:spcAft>
                <a:spcPts val="0"/>
              </a:spcAft>
              <a:buClrTx/>
              <a:buSzTx/>
              <a:buFontTx/>
              <a:buNone/>
              <a:tabLst/>
              <a:defRPr/>
            </a:pPr>
            <a:r>
              <a:rPr kumimoji="0" sz="1100" b="0" i="0" u="none" strike="noStrike" kern="0" cap="none" spc="0" normalizeH="0" baseline="0" noProof="0" dirty="0">
                <a:ln>
                  <a:noFill/>
                </a:ln>
                <a:solidFill>
                  <a:sysClr val="windowText" lastClr="000000"/>
                </a:solidFill>
                <a:effectLst/>
                <a:uLnTx/>
                <a:uFillTx/>
                <a:latin typeface="Arial"/>
                <a:cs typeface="Arial"/>
              </a:rPr>
              <a:t>Horas</a:t>
            </a:r>
            <a:r>
              <a:rPr kumimoji="0" sz="1100" b="0" i="0" u="none" strike="noStrike" kern="0" cap="none" spc="-55" normalizeH="0" baseline="0" noProof="0" dirty="0">
                <a:ln>
                  <a:noFill/>
                </a:ln>
                <a:solidFill>
                  <a:sysClr val="windowText" lastClr="000000"/>
                </a:solidFill>
                <a:effectLst/>
                <a:uLnTx/>
                <a:uFillTx/>
                <a:latin typeface="Arial"/>
                <a:cs typeface="Arial"/>
              </a:rPr>
              <a:t> </a:t>
            </a:r>
            <a:r>
              <a:rPr kumimoji="0" sz="1100" b="0" i="0" u="none" strike="noStrike" kern="0" cap="none" spc="-10" normalizeH="0" baseline="0" noProof="0" dirty="0">
                <a:ln>
                  <a:noFill/>
                </a:ln>
                <a:solidFill>
                  <a:sysClr val="windowText" lastClr="000000"/>
                </a:solidFill>
                <a:effectLst/>
                <a:uLnTx/>
                <a:uFillTx/>
                <a:latin typeface="Arial"/>
                <a:cs typeface="Arial"/>
              </a:rPr>
              <a:t>dobles</a:t>
            </a:r>
            <a:endParaRPr kumimoji="0" sz="1100" b="0" i="0" u="none" strike="noStrike" kern="0" cap="none" spc="0" normalizeH="0" baseline="0" noProof="0">
              <a:ln>
                <a:noFill/>
              </a:ln>
              <a:solidFill>
                <a:sysClr val="windowText" lastClr="000000"/>
              </a:solidFill>
              <a:effectLst/>
              <a:uLnTx/>
              <a:uFillTx/>
              <a:latin typeface="Arial"/>
              <a:cs typeface="Arial"/>
            </a:endParaRPr>
          </a:p>
          <a:p>
            <a:pPr marL="31750" marR="0" lvl="0" indent="0" defTabSz="914400" eaLnBrk="1" fontAlgn="auto" latinLnBrk="0" hangingPunct="1">
              <a:lnSpc>
                <a:spcPct val="100000"/>
              </a:lnSpc>
              <a:spcBef>
                <a:spcPts val="110"/>
              </a:spcBef>
              <a:spcAft>
                <a:spcPts val="0"/>
              </a:spcAft>
              <a:buClrTx/>
              <a:buSzTx/>
              <a:buFontTx/>
              <a:buNone/>
              <a:tabLst/>
              <a:defRPr/>
            </a:pPr>
            <a:r>
              <a:rPr kumimoji="0" sz="1100" b="0" i="0" u="none" strike="noStrike" kern="0" cap="none" spc="0" normalizeH="0" baseline="0" noProof="0" dirty="0">
                <a:ln>
                  <a:noFill/>
                </a:ln>
                <a:solidFill>
                  <a:sysClr val="windowText" lastClr="000000"/>
                </a:solidFill>
                <a:effectLst/>
                <a:uLnTx/>
                <a:uFillTx/>
                <a:latin typeface="Arial"/>
                <a:cs typeface="Arial"/>
              </a:rPr>
              <a:t>(x)</a:t>
            </a:r>
            <a:r>
              <a:rPr kumimoji="0" sz="1100" b="0" i="0" u="none" strike="noStrike" kern="0" cap="none" spc="45" normalizeH="0" baseline="0" noProof="0" dirty="0">
                <a:ln>
                  <a:noFill/>
                </a:ln>
                <a:solidFill>
                  <a:sysClr val="windowText" lastClr="000000"/>
                </a:solidFill>
                <a:effectLst/>
                <a:uLnTx/>
                <a:uFillTx/>
                <a:latin typeface="Arial"/>
                <a:cs typeface="Arial"/>
              </a:rPr>
              <a:t> </a:t>
            </a:r>
            <a:r>
              <a:rPr kumimoji="0" sz="1100" b="0" i="0" u="none" strike="noStrike" kern="0" cap="none" spc="0" normalizeH="0" baseline="0" noProof="0" dirty="0">
                <a:ln>
                  <a:noFill/>
                </a:ln>
                <a:solidFill>
                  <a:sysClr val="windowText" lastClr="000000"/>
                </a:solidFill>
                <a:effectLst/>
                <a:uLnTx/>
                <a:uFillTx/>
                <a:latin typeface="Arial"/>
                <a:cs typeface="Arial"/>
              </a:rPr>
              <a:t>salario</a:t>
            </a:r>
            <a:r>
              <a:rPr kumimoji="0" sz="1100" b="0" i="0" u="none" strike="noStrike" kern="0" cap="none" spc="-55" normalizeH="0" baseline="0" noProof="0" dirty="0">
                <a:ln>
                  <a:noFill/>
                </a:ln>
                <a:solidFill>
                  <a:sysClr val="windowText" lastClr="000000"/>
                </a:solidFill>
                <a:effectLst/>
                <a:uLnTx/>
                <a:uFillTx/>
                <a:latin typeface="Arial"/>
                <a:cs typeface="Arial"/>
              </a:rPr>
              <a:t> </a:t>
            </a:r>
            <a:r>
              <a:rPr kumimoji="0" sz="1100" b="0" i="0" u="none" strike="noStrike" kern="0" cap="none" spc="0" normalizeH="0" baseline="0" noProof="0" dirty="0">
                <a:ln>
                  <a:noFill/>
                </a:ln>
                <a:solidFill>
                  <a:sysClr val="windowText" lastClr="000000"/>
                </a:solidFill>
                <a:effectLst/>
                <a:uLnTx/>
                <a:uFillTx/>
                <a:latin typeface="Arial"/>
                <a:cs typeface="Arial"/>
              </a:rPr>
              <a:t>por</a:t>
            </a:r>
            <a:r>
              <a:rPr kumimoji="0" sz="1100" b="0" i="0" u="none" strike="noStrike" kern="0" cap="none" spc="-30" normalizeH="0" baseline="0" noProof="0" dirty="0">
                <a:ln>
                  <a:noFill/>
                </a:ln>
                <a:solidFill>
                  <a:sysClr val="windowText" lastClr="000000"/>
                </a:solidFill>
                <a:effectLst/>
                <a:uLnTx/>
                <a:uFillTx/>
                <a:latin typeface="Arial"/>
                <a:cs typeface="Arial"/>
              </a:rPr>
              <a:t> </a:t>
            </a:r>
            <a:r>
              <a:rPr kumimoji="0" sz="1100" b="0" i="0" u="none" strike="noStrike" kern="0" cap="none" spc="-20" normalizeH="0" baseline="0" noProof="0" dirty="0">
                <a:ln>
                  <a:noFill/>
                </a:ln>
                <a:solidFill>
                  <a:sysClr val="windowText" lastClr="000000"/>
                </a:solidFill>
                <a:effectLst/>
                <a:uLnTx/>
                <a:uFillTx/>
                <a:latin typeface="Arial"/>
                <a:cs typeface="Arial"/>
              </a:rPr>
              <a:t>hora</a:t>
            </a:r>
            <a:endParaRPr kumimoji="0" sz="1100" b="0" i="0" u="none" strike="noStrike" kern="0" cap="none" spc="0" normalizeH="0" baseline="0" noProof="0">
              <a:ln>
                <a:noFill/>
              </a:ln>
              <a:solidFill>
                <a:sysClr val="windowText" lastClr="000000"/>
              </a:solidFill>
              <a:effectLst/>
              <a:uLnTx/>
              <a:uFillTx/>
              <a:latin typeface="Arial"/>
              <a:cs typeface="Arial"/>
            </a:endParaRPr>
          </a:p>
          <a:p>
            <a:pPr marL="31750" marR="0" lvl="0" indent="0" defTabSz="914400" eaLnBrk="1" fontAlgn="auto" latinLnBrk="0" hangingPunct="1">
              <a:lnSpc>
                <a:spcPct val="100000"/>
              </a:lnSpc>
              <a:spcBef>
                <a:spcPts val="105"/>
              </a:spcBef>
              <a:spcAft>
                <a:spcPts val="0"/>
              </a:spcAft>
              <a:buClrTx/>
              <a:buSzTx/>
              <a:buFontTx/>
              <a:buNone/>
              <a:tabLst/>
              <a:defRPr/>
            </a:pPr>
            <a:r>
              <a:rPr kumimoji="0" sz="1100" b="0" i="0" u="none" strike="noStrike" kern="0" cap="none" spc="0" normalizeH="0" baseline="0" noProof="0" dirty="0">
                <a:ln>
                  <a:noFill/>
                </a:ln>
                <a:solidFill>
                  <a:sysClr val="windowText" lastClr="000000"/>
                </a:solidFill>
                <a:effectLst/>
                <a:uLnTx/>
                <a:uFillTx/>
                <a:latin typeface="Arial"/>
                <a:cs typeface="Arial"/>
              </a:rPr>
              <a:t>(x)</a:t>
            </a:r>
            <a:r>
              <a:rPr kumimoji="0" sz="1100" b="0" i="0" u="none" strike="noStrike" kern="0" cap="none" spc="65" normalizeH="0" baseline="0" noProof="0" dirty="0">
                <a:ln>
                  <a:noFill/>
                </a:ln>
                <a:solidFill>
                  <a:sysClr val="windowText" lastClr="000000"/>
                </a:solidFill>
                <a:effectLst/>
                <a:uLnTx/>
                <a:uFillTx/>
                <a:latin typeface="Arial"/>
                <a:cs typeface="Arial"/>
              </a:rPr>
              <a:t> </a:t>
            </a:r>
            <a:r>
              <a:rPr kumimoji="0" sz="1100" b="0" i="0" u="none" strike="noStrike" kern="0" cap="none" spc="0" normalizeH="0" baseline="0" noProof="0" dirty="0">
                <a:ln>
                  <a:noFill/>
                </a:ln>
                <a:solidFill>
                  <a:sysClr val="windowText" lastClr="000000"/>
                </a:solidFill>
                <a:effectLst/>
                <a:uLnTx/>
                <a:uFillTx/>
                <a:latin typeface="Arial"/>
                <a:cs typeface="Arial"/>
              </a:rPr>
              <a:t>Por</a:t>
            </a:r>
            <a:r>
              <a:rPr kumimoji="0" sz="1100" b="0" i="0" u="none" strike="noStrike" kern="0" cap="none" spc="-15" normalizeH="0" baseline="0" noProof="0" dirty="0">
                <a:ln>
                  <a:noFill/>
                </a:ln>
                <a:solidFill>
                  <a:sysClr val="windowText" lastClr="000000"/>
                </a:solidFill>
                <a:effectLst/>
                <a:uLnTx/>
                <a:uFillTx/>
                <a:latin typeface="Arial"/>
                <a:cs typeface="Arial"/>
              </a:rPr>
              <a:t> </a:t>
            </a:r>
            <a:r>
              <a:rPr kumimoji="0" sz="1100" b="0" i="0" u="none" strike="noStrike" kern="0" cap="none" spc="-50" normalizeH="0" baseline="0" noProof="0" dirty="0">
                <a:ln>
                  <a:noFill/>
                </a:ln>
                <a:solidFill>
                  <a:sysClr val="windowText" lastClr="000000"/>
                </a:solidFill>
                <a:effectLst/>
                <a:uLnTx/>
                <a:uFillTx/>
                <a:latin typeface="Arial"/>
                <a:cs typeface="Arial"/>
              </a:rPr>
              <a:t>2</a:t>
            </a:r>
            <a:endParaRPr kumimoji="0" sz="1100" b="0" i="0" u="none" strike="noStrike" kern="0" cap="none" spc="0" normalizeH="0" baseline="0" noProof="0">
              <a:ln>
                <a:noFill/>
              </a:ln>
              <a:solidFill>
                <a:sysClr val="windowText" lastClr="000000"/>
              </a:solidFill>
              <a:effectLst/>
              <a:uLnTx/>
              <a:uFillTx/>
              <a:latin typeface="Arial"/>
              <a:cs typeface="Arial"/>
            </a:endParaRPr>
          </a:p>
          <a:p>
            <a:pPr marL="12700" marR="0" lvl="0" indent="0" defTabSz="914400" eaLnBrk="1" fontAlgn="auto" latinLnBrk="0" hangingPunct="1">
              <a:lnSpc>
                <a:spcPct val="100000"/>
              </a:lnSpc>
              <a:spcBef>
                <a:spcPts val="185"/>
              </a:spcBef>
              <a:spcAft>
                <a:spcPts val="0"/>
              </a:spcAft>
              <a:buClrTx/>
              <a:buSzTx/>
              <a:buFontTx/>
              <a:buNone/>
              <a:tabLst/>
              <a:defRPr/>
            </a:pPr>
            <a:r>
              <a:rPr kumimoji="0" sz="1100" b="1" i="0" u="none" strike="noStrike" kern="0" cap="none" spc="0" normalizeH="0" baseline="0" noProof="0" dirty="0">
                <a:ln>
                  <a:noFill/>
                </a:ln>
                <a:solidFill>
                  <a:sysClr val="windowText" lastClr="000000"/>
                </a:solidFill>
                <a:effectLst/>
                <a:uLnTx/>
                <a:uFillTx/>
                <a:latin typeface="Arial"/>
                <a:cs typeface="Arial"/>
              </a:rPr>
              <a:t>(=)</a:t>
            </a:r>
            <a:r>
              <a:rPr kumimoji="0" sz="1100" b="1" i="0" u="none" strike="noStrike" kern="0" cap="none" spc="110" normalizeH="0" baseline="0" noProof="0" dirty="0">
                <a:ln>
                  <a:noFill/>
                </a:ln>
                <a:solidFill>
                  <a:sysClr val="windowText" lastClr="000000"/>
                </a:solidFill>
                <a:effectLst/>
                <a:uLnTx/>
                <a:uFillTx/>
                <a:latin typeface="Arial"/>
                <a:cs typeface="Arial"/>
              </a:rPr>
              <a:t> </a:t>
            </a:r>
            <a:r>
              <a:rPr kumimoji="0" sz="1100" b="1" i="0" u="none" strike="noStrike" kern="0" cap="none" spc="0" normalizeH="0" baseline="0" noProof="0" dirty="0">
                <a:ln>
                  <a:noFill/>
                </a:ln>
                <a:solidFill>
                  <a:sysClr val="windowText" lastClr="000000"/>
                </a:solidFill>
                <a:effectLst/>
                <a:uLnTx/>
                <a:uFillTx/>
                <a:latin typeface="Arial"/>
                <a:cs typeface="Arial"/>
              </a:rPr>
              <a:t>A</a:t>
            </a:r>
            <a:r>
              <a:rPr kumimoji="0" sz="1100" b="1" i="0" u="none" strike="noStrike" kern="0" cap="none" spc="-130" normalizeH="0" baseline="0" noProof="0" dirty="0">
                <a:ln>
                  <a:noFill/>
                </a:ln>
                <a:solidFill>
                  <a:sysClr val="windowText" lastClr="000000"/>
                </a:solidFill>
                <a:effectLst/>
                <a:uLnTx/>
                <a:uFillTx/>
                <a:latin typeface="Arial"/>
                <a:cs typeface="Arial"/>
              </a:rPr>
              <a:t> </a:t>
            </a:r>
            <a:r>
              <a:rPr kumimoji="0" sz="1100" b="1" i="0" u="none" strike="noStrike" kern="0" cap="none" spc="-10" normalizeH="0" baseline="0" noProof="0" dirty="0">
                <a:ln>
                  <a:noFill/>
                </a:ln>
                <a:solidFill>
                  <a:sysClr val="windowText" lastClr="000000"/>
                </a:solidFill>
                <a:effectLst/>
                <a:uLnTx/>
                <a:uFillTx/>
                <a:latin typeface="Arial"/>
                <a:cs typeface="Arial"/>
              </a:rPr>
              <a:t>pagar</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13" name="object 13"/>
          <p:cNvSpPr txBox="1"/>
          <p:nvPr/>
        </p:nvSpPr>
        <p:spPr>
          <a:xfrm>
            <a:off x="3642955" y="3391419"/>
            <a:ext cx="896619" cy="200660"/>
          </a:xfrm>
          <a:prstGeom prst="rect">
            <a:avLst/>
          </a:prstGeom>
          <a:solidFill>
            <a:srgbClr val="BEBEBE"/>
          </a:solidFill>
          <a:ln w="19368">
            <a:solidFill>
              <a:srgbClr val="000000"/>
            </a:solidFill>
          </a:ln>
        </p:spPr>
        <p:txBody>
          <a:bodyPr vert="horz" wrap="square" lIns="0" tIns="12700" rIns="0" bIns="0" rtlCol="0">
            <a:spAutoFit/>
          </a:bodyPr>
          <a:lstStyle/>
          <a:p>
            <a:pPr marL="76200" marR="0" lvl="0" indent="0" defTabSz="914400" eaLnBrk="1" fontAlgn="auto" latinLnBrk="0" hangingPunct="1">
              <a:lnSpc>
                <a:spcPct val="100000"/>
              </a:lnSpc>
              <a:spcBef>
                <a:spcPts val="100"/>
              </a:spcBef>
              <a:spcAft>
                <a:spcPts val="0"/>
              </a:spcAft>
              <a:buClrTx/>
              <a:buSzTx/>
              <a:buFontTx/>
              <a:buNone/>
              <a:tabLst>
                <a:tab pos="409575" algn="l"/>
              </a:tabLst>
              <a:defRPr/>
            </a:pPr>
            <a:r>
              <a:rPr kumimoji="0" sz="1100" b="1" i="0" u="none" strike="noStrike" kern="0" cap="none" spc="-50" normalizeH="0" baseline="0" noProof="0" dirty="0">
                <a:ln>
                  <a:noFill/>
                </a:ln>
                <a:solidFill>
                  <a:sysClr val="windowText" lastClr="000000"/>
                </a:solidFill>
                <a:effectLst/>
                <a:uLnTx/>
                <a:uFillTx/>
                <a:latin typeface="Arial"/>
                <a:cs typeface="Arial"/>
              </a:rPr>
              <a:t>$</a:t>
            </a:r>
            <a:r>
              <a:rPr kumimoji="0" sz="1100" b="1" i="0" u="none" strike="noStrike" kern="0" cap="none" spc="0" normalizeH="0" baseline="0" noProof="0" dirty="0">
                <a:ln>
                  <a:noFill/>
                </a:ln>
                <a:solidFill>
                  <a:sysClr val="windowText" lastClr="000000"/>
                </a:solidFill>
                <a:effectLst/>
                <a:uLnTx/>
                <a:uFillTx/>
                <a:latin typeface="Arial"/>
                <a:cs typeface="Arial"/>
              </a:rPr>
              <a:t>	</a:t>
            </a:r>
            <a:r>
              <a:rPr kumimoji="0" sz="1100" b="1" i="0" u="none" strike="noStrike" kern="0" cap="none" spc="-10" normalizeH="0" baseline="0" noProof="0" dirty="0">
                <a:ln>
                  <a:noFill/>
                </a:ln>
                <a:solidFill>
                  <a:sysClr val="windowText" lastClr="000000"/>
                </a:solidFill>
                <a:effectLst/>
                <a:uLnTx/>
                <a:uFillTx/>
                <a:latin typeface="Arial"/>
                <a:cs typeface="Arial"/>
              </a:rPr>
              <a:t>562.50</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14" name="object 14"/>
          <p:cNvSpPr txBox="1"/>
          <p:nvPr/>
        </p:nvSpPr>
        <p:spPr>
          <a:xfrm>
            <a:off x="6233625" y="2824916"/>
            <a:ext cx="991235" cy="760730"/>
          </a:xfrm>
          <a:prstGeom prst="rect">
            <a:avLst/>
          </a:prstGeom>
        </p:spPr>
        <p:txBody>
          <a:bodyPr vert="horz" wrap="square" lIns="0" tIns="12065" rIns="0" bIns="0" rtlCol="0">
            <a:spAutoFit/>
          </a:bodyPr>
          <a:lstStyle/>
          <a:p>
            <a:pPr marL="12700" marR="5080" lvl="0" indent="0" defTabSz="914400" eaLnBrk="1" fontAlgn="auto" latinLnBrk="0" hangingPunct="1">
              <a:lnSpc>
                <a:spcPct val="108100"/>
              </a:lnSpc>
              <a:spcBef>
                <a:spcPts val="95"/>
              </a:spcBef>
              <a:spcAft>
                <a:spcPts val="0"/>
              </a:spcAft>
              <a:buClrTx/>
              <a:buSzTx/>
              <a:buFontTx/>
              <a:buNone/>
              <a:tabLst/>
              <a:defRPr/>
            </a:pPr>
            <a:r>
              <a:rPr kumimoji="0" sz="1100" b="0" i="0" u="none" strike="noStrike" kern="0" cap="none" spc="0" normalizeH="0" baseline="0" noProof="0" dirty="0">
                <a:ln>
                  <a:noFill/>
                </a:ln>
                <a:solidFill>
                  <a:sysClr val="windowText" lastClr="000000"/>
                </a:solidFill>
                <a:effectLst/>
                <a:uLnTx/>
                <a:uFillTx/>
                <a:latin typeface="Arial"/>
                <a:cs typeface="Arial"/>
              </a:rPr>
              <a:t>Horas</a:t>
            </a:r>
            <a:r>
              <a:rPr kumimoji="0" sz="1100" b="0" i="0" u="none" strike="noStrike" kern="0" cap="none" spc="-55" normalizeH="0" baseline="0" noProof="0" dirty="0">
                <a:ln>
                  <a:noFill/>
                </a:ln>
                <a:solidFill>
                  <a:sysClr val="windowText" lastClr="000000"/>
                </a:solidFill>
                <a:effectLst/>
                <a:uLnTx/>
                <a:uFillTx/>
                <a:latin typeface="Arial"/>
                <a:cs typeface="Arial"/>
              </a:rPr>
              <a:t> </a:t>
            </a:r>
            <a:r>
              <a:rPr kumimoji="0" sz="1100" b="0" i="0" u="none" strike="noStrike" kern="0" cap="none" spc="-10" normalizeH="0" baseline="0" noProof="0" dirty="0">
                <a:ln>
                  <a:noFill/>
                </a:ln>
                <a:solidFill>
                  <a:sysClr val="windowText" lastClr="000000"/>
                </a:solidFill>
                <a:effectLst/>
                <a:uLnTx/>
                <a:uFillTx/>
                <a:latin typeface="Arial"/>
                <a:cs typeface="Arial"/>
              </a:rPr>
              <a:t>triples </a:t>
            </a:r>
            <a:r>
              <a:rPr kumimoji="0" sz="1100" b="0" i="0" u="none" strike="noStrike" kern="0" cap="none" spc="0" normalizeH="0" baseline="0" noProof="0" dirty="0">
                <a:ln>
                  <a:noFill/>
                </a:ln>
                <a:solidFill>
                  <a:sysClr val="windowText" lastClr="000000"/>
                </a:solidFill>
                <a:effectLst/>
                <a:uLnTx/>
                <a:uFillTx/>
                <a:latin typeface="Arial"/>
                <a:cs typeface="Arial"/>
              </a:rPr>
              <a:t>salario</a:t>
            </a:r>
            <a:r>
              <a:rPr kumimoji="0" sz="1100" b="0" i="0" u="none" strike="noStrike" kern="0" cap="none" spc="-60" normalizeH="0" baseline="0" noProof="0" dirty="0">
                <a:ln>
                  <a:noFill/>
                </a:ln>
                <a:solidFill>
                  <a:sysClr val="windowText" lastClr="000000"/>
                </a:solidFill>
                <a:effectLst/>
                <a:uLnTx/>
                <a:uFillTx/>
                <a:latin typeface="Arial"/>
                <a:cs typeface="Arial"/>
              </a:rPr>
              <a:t> </a:t>
            </a:r>
            <a:r>
              <a:rPr kumimoji="0" sz="1100" b="0" i="0" u="none" strike="noStrike" kern="0" cap="none" spc="0" normalizeH="0" baseline="0" noProof="0" dirty="0">
                <a:ln>
                  <a:noFill/>
                </a:ln>
                <a:solidFill>
                  <a:sysClr val="windowText" lastClr="000000"/>
                </a:solidFill>
                <a:effectLst/>
                <a:uLnTx/>
                <a:uFillTx/>
                <a:latin typeface="Arial"/>
                <a:cs typeface="Arial"/>
              </a:rPr>
              <a:t>por</a:t>
            </a:r>
            <a:r>
              <a:rPr kumimoji="0" sz="1100" b="0" i="0" u="none" strike="noStrike" kern="0" cap="none" spc="-35" normalizeH="0" baseline="0" noProof="0" dirty="0">
                <a:ln>
                  <a:noFill/>
                </a:ln>
                <a:solidFill>
                  <a:sysClr val="windowText" lastClr="000000"/>
                </a:solidFill>
                <a:effectLst/>
                <a:uLnTx/>
                <a:uFillTx/>
                <a:latin typeface="Arial"/>
                <a:cs typeface="Arial"/>
              </a:rPr>
              <a:t> </a:t>
            </a:r>
            <a:r>
              <a:rPr kumimoji="0" sz="1100" b="0" i="0" u="none" strike="noStrike" kern="0" cap="none" spc="-20" normalizeH="0" baseline="0" noProof="0" dirty="0">
                <a:ln>
                  <a:noFill/>
                </a:ln>
                <a:solidFill>
                  <a:sysClr val="windowText" lastClr="000000"/>
                </a:solidFill>
                <a:effectLst/>
                <a:uLnTx/>
                <a:uFillTx/>
                <a:latin typeface="Arial"/>
                <a:cs typeface="Arial"/>
              </a:rPr>
              <a:t>hora </a:t>
            </a:r>
            <a:r>
              <a:rPr kumimoji="0" sz="1100" b="0" i="0" u="none" strike="noStrike" kern="0" cap="none" spc="0" normalizeH="0" baseline="0" noProof="0" dirty="0">
                <a:ln>
                  <a:noFill/>
                </a:ln>
                <a:solidFill>
                  <a:sysClr val="windowText" lastClr="000000"/>
                </a:solidFill>
                <a:effectLst/>
                <a:uLnTx/>
                <a:uFillTx/>
                <a:latin typeface="Arial"/>
                <a:cs typeface="Arial"/>
              </a:rPr>
              <a:t>Por</a:t>
            </a:r>
            <a:r>
              <a:rPr kumimoji="0" sz="1100" b="0" i="0" u="none" strike="noStrike" kern="0" cap="none" spc="-10" normalizeH="0" baseline="0" noProof="0" dirty="0">
                <a:ln>
                  <a:noFill/>
                </a:ln>
                <a:solidFill>
                  <a:sysClr val="windowText" lastClr="000000"/>
                </a:solidFill>
                <a:effectLst/>
                <a:uLnTx/>
                <a:uFillTx/>
                <a:latin typeface="Arial"/>
                <a:cs typeface="Arial"/>
              </a:rPr>
              <a:t> </a:t>
            </a:r>
            <a:r>
              <a:rPr kumimoji="0" sz="1100" b="0" i="0" u="none" strike="noStrike" kern="0" cap="none" spc="-50" normalizeH="0" baseline="0" noProof="0" dirty="0">
                <a:ln>
                  <a:noFill/>
                </a:ln>
                <a:solidFill>
                  <a:sysClr val="windowText" lastClr="000000"/>
                </a:solidFill>
                <a:effectLst/>
                <a:uLnTx/>
                <a:uFillTx/>
                <a:latin typeface="Arial"/>
                <a:cs typeface="Arial"/>
              </a:rPr>
              <a:t>3</a:t>
            </a:r>
            <a:endParaRPr kumimoji="0" sz="1100" b="0" i="0" u="none" strike="noStrike" kern="0" cap="none" spc="0" normalizeH="0" baseline="0" noProof="0">
              <a:ln>
                <a:noFill/>
              </a:ln>
              <a:solidFill>
                <a:sysClr val="windowText" lastClr="000000"/>
              </a:solidFill>
              <a:effectLst/>
              <a:uLnTx/>
              <a:uFillTx/>
              <a:latin typeface="Arial"/>
              <a:cs typeface="Arial"/>
            </a:endParaRPr>
          </a:p>
          <a:p>
            <a:pPr marL="12700" marR="0" lvl="0" indent="0" defTabSz="914400" eaLnBrk="1" fontAlgn="auto" latinLnBrk="0" hangingPunct="1">
              <a:lnSpc>
                <a:spcPct val="100000"/>
              </a:lnSpc>
              <a:spcBef>
                <a:spcPts val="185"/>
              </a:spcBef>
              <a:spcAft>
                <a:spcPts val="0"/>
              </a:spcAft>
              <a:buClrTx/>
              <a:buSzTx/>
              <a:buFontTx/>
              <a:buNone/>
              <a:tabLst/>
              <a:defRPr/>
            </a:pPr>
            <a:r>
              <a:rPr kumimoji="0" sz="1100" b="1" i="0" u="none" strike="noStrike" kern="0" cap="none" spc="0" normalizeH="0" baseline="0" noProof="0" dirty="0">
                <a:ln>
                  <a:noFill/>
                </a:ln>
                <a:solidFill>
                  <a:sysClr val="windowText" lastClr="000000"/>
                </a:solidFill>
                <a:effectLst/>
                <a:uLnTx/>
                <a:uFillTx/>
                <a:latin typeface="Arial"/>
                <a:cs typeface="Arial"/>
              </a:rPr>
              <a:t>A</a:t>
            </a:r>
            <a:r>
              <a:rPr kumimoji="0" sz="1100" b="1" i="0" u="none" strike="noStrike" kern="0" cap="none" spc="-140" normalizeH="0" baseline="0" noProof="0" dirty="0">
                <a:ln>
                  <a:noFill/>
                </a:ln>
                <a:solidFill>
                  <a:sysClr val="windowText" lastClr="000000"/>
                </a:solidFill>
                <a:effectLst/>
                <a:uLnTx/>
                <a:uFillTx/>
                <a:latin typeface="Arial"/>
                <a:cs typeface="Arial"/>
              </a:rPr>
              <a:t> </a:t>
            </a:r>
            <a:r>
              <a:rPr kumimoji="0" sz="1100" b="1" i="0" u="none" strike="noStrike" kern="0" cap="none" spc="-10" normalizeH="0" baseline="0" noProof="0" dirty="0">
                <a:ln>
                  <a:noFill/>
                </a:ln>
                <a:solidFill>
                  <a:sysClr val="windowText" lastClr="000000"/>
                </a:solidFill>
                <a:effectLst/>
                <a:uLnTx/>
                <a:uFillTx/>
                <a:latin typeface="Arial"/>
                <a:cs typeface="Arial"/>
              </a:rPr>
              <a:t>pagar</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15" name="object 15"/>
          <p:cNvSpPr txBox="1"/>
          <p:nvPr/>
        </p:nvSpPr>
        <p:spPr>
          <a:xfrm>
            <a:off x="7285870" y="3391419"/>
            <a:ext cx="839469" cy="200660"/>
          </a:xfrm>
          <a:prstGeom prst="rect">
            <a:avLst/>
          </a:prstGeom>
          <a:solidFill>
            <a:srgbClr val="BEBEBE"/>
          </a:solidFill>
          <a:ln w="19050">
            <a:solidFill>
              <a:srgbClr val="000000"/>
            </a:solidFill>
          </a:ln>
        </p:spPr>
        <p:txBody>
          <a:bodyPr vert="horz" wrap="square" lIns="0" tIns="12700" rIns="0" bIns="0" rtlCol="0">
            <a:spAutoFit/>
          </a:bodyPr>
          <a:lstStyle/>
          <a:p>
            <a:pPr marL="75565" marR="0" lvl="0" indent="0" defTabSz="914400" eaLnBrk="1" fontAlgn="auto" latinLnBrk="0" hangingPunct="1">
              <a:lnSpc>
                <a:spcPct val="100000"/>
              </a:lnSpc>
              <a:spcBef>
                <a:spcPts val="100"/>
              </a:spcBef>
              <a:spcAft>
                <a:spcPts val="0"/>
              </a:spcAft>
              <a:buClrTx/>
              <a:buSzTx/>
              <a:buFontTx/>
              <a:buNone/>
              <a:tabLst>
                <a:tab pos="352425" algn="l"/>
              </a:tabLst>
              <a:defRPr/>
            </a:pPr>
            <a:r>
              <a:rPr kumimoji="0" sz="1100" b="1" i="0" u="none" strike="noStrike" kern="0" cap="none" spc="-50" normalizeH="0" baseline="0" noProof="0" dirty="0">
                <a:ln>
                  <a:noFill/>
                </a:ln>
                <a:solidFill>
                  <a:sysClr val="windowText" lastClr="000000"/>
                </a:solidFill>
                <a:effectLst/>
                <a:uLnTx/>
                <a:uFillTx/>
                <a:latin typeface="Arial"/>
                <a:cs typeface="Arial"/>
              </a:rPr>
              <a:t>$</a:t>
            </a:r>
            <a:r>
              <a:rPr kumimoji="0" sz="1100" b="1" i="0" u="none" strike="noStrike" kern="0" cap="none" spc="0" normalizeH="0" baseline="0" noProof="0" dirty="0">
                <a:ln>
                  <a:noFill/>
                </a:ln>
                <a:solidFill>
                  <a:sysClr val="windowText" lastClr="000000"/>
                </a:solidFill>
                <a:effectLst/>
                <a:uLnTx/>
                <a:uFillTx/>
                <a:latin typeface="Arial"/>
                <a:cs typeface="Arial"/>
              </a:rPr>
              <a:t>	</a:t>
            </a:r>
            <a:r>
              <a:rPr kumimoji="0" sz="1100" b="1" i="0" u="none" strike="noStrike" kern="0" cap="none" spc="-10" normalizeH="0" baseline="0" noProof="0" dirty="0">
                <a:ln>
                  <a:noFill/>
                </a:ln>
                <a:solidFill>
                  <a:sysClr val="windowText" lastClr="000000"/>
                </a:solidFill>
                <a:effectLst/>
                <a:uLnTx/>
                <a:uFillTx/>
                <a:latin typeface="Arial"/>
                <a:cs typeface="Arial"/>
              </a:rPr>
              <a:t>562.50</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16" name="object 16"/>
          <p:cNvSpPr txBox="1"/>
          <p:nvPr/>
        </p:nvSpPr>
        <p:spPr>
          <a:xfrm>
            <a:off x="2638656" y="3951445"/>
            <a:ext cx="4733290" cy="197485"/>
          </a:xfrm>
          <a:prstGeom prst="rect">
            <a:avLst/>
          </a:prstGeom>
        </p:spPr>
        <p:txBody>
          <a:bodyPr vert="horz" wrap="square" lIns="0" tIns="15875" rIns="0" bIns="0" rtlCol="0">
            <a:spAutoFit/>
          </a:bodyPr>
          <a:lstStyle/>
          <a:p>
            <a:pPr marL="12700" marR="0" lvl="0" indent="0" defTabSz="914400" eaLnBrk="1" fontAlgn="auto" latinLnBrk="0" hangingPunct="1">
              <a:lnSpc>
                <a:spcPct val="100000"/>
              </a:lnSpc>
              <a:spcBef>
                <a:spcPts val="125"/>
              </a:spcBef>
              <a:spcAft>
                <a:spcPts val="0"/>
              </a:spcAft>
              <a:buClrTx/>
              <a:buSzTx/>
              <a:buFontTx/>
              <a:buNone/>
              <a:tabLst/>
              <a:defRPr/>
            </a:pPr>
            <a:r>
              <a:rPr kumimoji="0" sz="1100" b="1" i="0" u="none" strike="noStrike" kern="0" cap="none" spc="0" normalizeH="0" baseline="0" noProof="0" dirty="0">
                <a:ln>
                  <a:noFill/>
                </a:ln>
                <a:solidFill>
                  <a:srgbClr val="001F5F"/>
                </a:solidFill>
                <a:effectLst/>
                <a:uLnTx/>
                <a:uFillTx/>
                <a:latin typeface="Arial"/>
                <a:cs typeface="Arial"/>
              </a:rPr>
              <a:t>Tiempo</a:t>
            </a:r>
            <a:r>
              <a:rPr kumimoji="0" sz="1100" b="1" i="0" u="none" strike="noStrike" kern="0" cap="none" spc="20"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extraordinario</a:t>
            </a:r>
            <a:r>
              <a:rPr kumimoji="0" sz="1100" b="1" i="0" u="none" strike="noStrike" kern="0" cap="none" spc="20"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que</a:t>
            </a:r>
            <a:r>
              <a:rPr kumimoji="0" sz="1100" b="1" i="0" u="none" strike="noStrike" kern="0" cap="none" spc="90"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excede</a:t>
            </a:r>
            <a:r>
              <a:rPr kumimoji="0" sz="1100" b="1" i="0" u="none" strike="noStrike" kern="0" cap="none" spc="90"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en</a:t>
            </a:r>
            <a:r>
              <a:rPr kumimoji="0" sz="1100" b="1" i="0" u="none" strike="noStrike" kern="0" cap="none" spc="20"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el</a:t>
            </a:r>
            <a:r>
              <a:rPr kumimoji="0" sz="1100" b="1" i="0" u="none" strike="noStrike" kern="0" cap="none" spc="20"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bimestre</a:t>
            </a:r>
            <a:r>
              <a:rPr kumimoji="0" sz="1100" b="1" i="0" u="none" strike="noStrike" kern="0" cap="none" spc="90" normalizeH="0" baseline="0" noProof="0" dirty="0">
                <a:ln>
                  <a:noFill/>
                </a:ln>
                <a:solidFill>
                  <a:srgbClr val="001F5F"/>
                </a:solidFill>
                <a:effectLst/>
                <a:uLnTx/>
                <a:uFillTx/>
                <a:latin typeface="Arial"/>
                <a:cs typeface="Arial"/>
              </a:rPr>
              <a:t> </a:t>
            </a:r>
            <a:r>
              <a:rPr kumimoji="0" sz="1100" b="1" i="0" u="none" strike="noStrike" kern="0" cap="none" spc="-10" normalizeH="0" baseline="0" noProof="0" dirty="0">
                <a:ln>
                  <a:noFill/>
                </a:ln>
                <a:solidFill>
                  <a:srgbClr val="001F5F"/>
                </a:solidFill>
                <a:effectLst/>
                <a:uLnTx/>
                <a:uFillTx/>
                <a:latin typeface="Arial"/>
                <a:cs typeface="Arial"/>
              </a:rPr>
              <a:t>julio-</a:t>
            </a:r>
            <a:r>
              <a:rPr kumimoji="0" sz="1100" b="1" i="0" u="none" strike="noStrike" kern="0" cap="none" spc="0" normalizeH="0" baseline="0" noProof="0" dirty="0">
                <a:ln>
                  <a:noFill/>
                </a:ln>
                <a:solidFill>
                  <a:srgbClr val="001F5F"/>
                </a:solidFill>
                <a:effectLst/>
                <a:uLnTx/>
                <a:uFillTx/>
                <a:latin typeface="Arial"/>
                <a:cs typeface="Arial"/>
              </a:rPr>
              <a:t>agosto</a:t>
            </a:r>
            <a:r>
              <a:rPr kumimoji="0" sz="1100" b="1" i="0" u="none" strike="noStrike" kern="0" cap="none" spc="15" normalizeH="0" baseline="0" noProof="0" dirty="0">
                <a:ln>
                  <a:noFill/>
                </a:ln>
                <a:solidFill>
                  <a:srgbClr val="001F5F"/>
                </a:solidFill>
                <a:effectLst/>
                <a:uLnTx/>
                <a:uFillTx/>
                <a:latin typeface="Arial"/>
                <a:cs typeface="Arial"/>
              </a:rPr>
              <a:t> </a:t>
            </a:r>
            <a:r>
              <a:rPr kumimoji="0" sz="1100" b="1" i="0" u="none" strike="noStrike" kern="0" cap="none" spc="0" normalizeH="0" baseline="0" noProof="0" dirty="0">
                <a:ln>
                  <a:noFill/>
                </a:ln>
                <a:solidFill>
                  <a:srgbClr val="001F5F"/>
                </a:solidFill>
                <a:effectLst/>
                <a:uLnTx/>
                <a:uFillTx/>
                <a:latin typeface="Arial"/>
                <a:cs typeface="Arial"/>
              </a:rPr>
              <a:t>de</a:t>
            </a:r>
            <a:r>
              <a:rPr kumimoji="0" sz="1100" b="1" i="0" u="none" strike="noStrike" kern="0" cap="none" spc="90" normalizeH="0" baseline="0" noProof="0" dirty="0">
                <a:ln>
                  <a:noFill/>
                </a:ln>
                <a:solidFill>
                  <a:srgbClr val="001F5F"/>
                </a:solidFill>
                <a:effectLst/>
                <a:uLnTx/>
                <a:uFillTx/>
                <a:latin typeface="Arial"/>
                <a:cs typeface="Arial"/>
              </a:rPr>
              <a:t> </a:t>
            </a:r>
            <a:r>
              <a:rPr kumimoji="0" sz="1100" b="1" i="0" u="none" strike="noStrike" kern="0" cap="none" spc="-20" normalizeH="0" baseline="0" noProof="0" dirty="0">
                <a:ln>
                  <a:noFill/>
                </a:ln>
                <a:solidFill>
                  <a:srgbClr val="001F5F"/>
                </a:solidFill>
                <a:effectLst/>
                <a:uLnTx/>
                <a:uFillTx/>
                <a:latin typeface="Arial"/>
                <a:cs typeface="Arial"/>
              </a:rPr>
              <a:t>2024</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17" name="object 17"/>
          <p:cNvSpPr txBox="1"/>
          <p:nvPr/>
        </p:nvSpPr>
        <p:spPr>
          <a:xfrm>
            <a:off x="2409728" y="5832113"/>
            <a:ext cx="1148080" cy="197485"/>
          </a:xfrm>
          <a:prstGeom prst="rect">
            <a:avLst/>
          </a:prstGeom>
        </p:spPr>
        <p:txBody>
          <a:bodyPr vert="horz" wrap="square" lIns="0" tIns="15875" rIns="0" bIns="0" rtlCol="0">
            <a:spAutoFit/>
          </a:bodyPr>
          <a:lstStyle/>
          <a:p>
            <a:pPr marL="12700" marR="0" lvl="0" indent="0" defTabSz="914400" eaLnBrk="1" fontAlgn="auto" latinLnBrk="0" hangingPunct="1">
              <a:lnSpc>
                <a:spcPct val="100000"/>
              </a:lnSpc>
              <a:spcBef>
                <a:spcPts val="125"/>
              </a:spcBef>
              <a:spcAft>
                <a:spcPts val="0"/>
              </a:spcAft>
              <a:buClrTx/>
              <a:buSzTx/>
              <a:buFontTx/>
              <a:buNone/>
              <a:tabLst/>
              <a:defRPr/>
            </a:pPr>
            <a:r>
              <a:rPr kumimoji="0" sz="1100" b="1" i="0" u="none" strike="noStrike" kern="0" cap="none" spc="0" normalizeH="0" baseline="0" noProof="0" dirty="0">
                <a:ln>
                  <a:noFill/>
                </a:ln>
                <a:solidFill>
                  <a:sysClr val="windowText" lastClr="000000"/>
                </a:solidFill>
                <a:effectLst/>
                <a:uLnTx/>
                <a:uFillTx/>
                <a:latin typeface="Arial"/>
                <a:cs typeface="Arial"/>
              </a:rPr>
              <a:t>(=)</a:t>
            </a:r>
            <a:r>
              <a:rPr kumimoji="0" sz="1100" b="1" i="0" u="none" strike="noStrike" kern="0" cap="none" spc="180" normalizeH="0" baseline="0" noProof="0" dirty="0">
                <a:ln>
                  <a:noFill/>
                </a:ln>
                <a:solidFill>
                  <a:sysClr val="windowText" lastClr="000000"/>
                </a:solidFill>
                <a:effectLst/>
                <a:uLnTx/>
                <a:uFillTx/>
                <a:latin typeface="Arial"/>
                <a:cs typeface="Arial"/>
              </a:rPr>
              <a:t> </a:t>
            </a:r>
            <a:r>
              <a:rPr kumimoji="0" sz="1100" b="1" i="0" u="none" strike="noStrike" kern="0" cap="none" spc="0" normalizeH="0" baseline="0" noProof="0" dirty="0">
                <a:ln>
                  <a:noFill/>
                </a:ln>
                <a:solidFill>
                  <a:sysClr val="windowText" lastClr="000000"/>
                </a:solidFill>
                <a:effectLst/>
                <a:uLnTx/>
                <a:uFillTx/>
                <a:latin typeface="Arial"/>
                <a:cs typeface="Arial"/>
              </a:rPr>
              <a:t>Nuevo</a:t>
            </a:r>
            <a:r>
              <a:rPr kumimoji="0" sz="1100" b="1" i="0" u="none" strike="noStrike" kern="0" cap="none" spc="65" normalizeH="0" baseline="0" noProof="0" dirty="0">
                <a:ln>
                  <a:noFill/>
                </a:ln>
                <a:solidFill>
                  <a:sysClr val="windowText" lastClr="000000"/>
                </a:solidFill>
                <a:effectLst/>
                <a:uLnTx/>
                <a:uFillTx/>
                <a:latin typeface="Arial"/>
                <a:cs typeface="Arial"/>
              </a:rPr>
              <a:t> </a:t>
            </a:r>
            <a:r>
              <a:rPr kumimoji="0" sz="1100" b="1" i="0" u="none" strike="noStrike" kern="0" cap="none" spc="-20" normalizeH="0" baseline="0" noProof="0" dirty="0">
                <a:ln>
                  <a:noFill/>
                </a:ln>
                <a:solidFill>
                  <a:sysClr val="windowText" lastClr="000000"/>
                </a:solidFill>
                <a:effectLst/>
                <a:uLnTx/>
                <a:uFillTx/>
                <a:latin typeface="Arial"/>
                <a:cs typeface="Arial"/>
              </a:rPr>
              <a:t>SDBC</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18" name="object 18"/>
          <p:cNvSpPr txBox="1"/>
          <p:nvPr/>
        </p:nvSpPr>
        <p:spPr>
          <a:xfrm>
            <a:off x="4603122" y="5832113"/>
            <a:ext cx="724535" cy="197485"/>
          </a:xfrm>
          <a:prstGeom prst="rect">
            <a:avLst/>
          </a:prstGeom>
        </p:spPr>
        <p:txBody>
          <a:bodyPr vert="horz" wrap="square" lIns="0" tIns="15875" rIns="0" bIns="0" rtlCol="0">
            <a:spAutoFit/>
          </a:bodyPr>
          <a:lstStyle/>
          <a:p>
            <a:pPr marL="12700" marR="0" lvl="0" indent="0" defTabSz="914400" eaLnBrk="1" fontAlgn="auto" latinLnBrk="0" hangingPunct="1">
              <a:lnSpc>
                <a:spcPct val="100000"/>
              </a:lnSpc>
              <a:spcBef>
                <a:spcPts val="125"/>
              </a:spcBef>
              <a:spcAft>
                <a:spcPts val="0"/>
              </a:spcAft>
              <a:buClrTx/>
              <a:buSzTx/>
              <a:buFontTx/>
              <a:buNone/>
              <a:tabLst>
                <a:tab pos="288925" algn="l"/>
              </a:tabLst>
              <a:defRPr/>
            </a:pPr>
            <a:r>
              <a:rPr kumimoji="0" sz="1100" b="1" i="0" u="none" strike="noStrike" kern="0" cap="none" spc="-50" normalizeH="0" baseline="0" noProof="0" dirty="0">
                <a:ln>
                  <a:noFill/>
                </a:ln>
                <a:solidFill>
                  <a:sysClr val="windowText" lastClr="000000"/>
                </a:solidFill>
                <a:effectLst/>
                <a:uLnTx/>
                <a:uFillTx/>
                <a:latin typeface="Arial"/>
                <a:cs typeface="Arial"/>
              </a:rPr>
              <a:t>$</a:t>
            </a:r>
            <a:r>
              <a:rPr kumimoji="0" sz="1100" b="1" i="0" u="none" strike="noStrike" kern="0" cap="none" spc="0" normalizeH="0" baseline="0" noProof="0" dirty="0">
                <a:ln>
                  <a:noFill/>
                </a:ln>
                <a:solidFill>
                  <a:sysClr val="windowText" lastClr="000000"/>
                </a:solidFill>
                <a:effectLst/>
                <a:uLnTx/>
                <a:uFillTx/>
                <a:latin typeface="Arial"/>
                <a:cs typeface="Arial"/>
              </a:rPr>
              <a:t>	</a:t>
            </a:r>
            <a:r>
              <a:rPr kumimoji="0" sz="1100" b="1" i="0" u="none" strike="noStrike" kern="0" cap="none" spc="-10" normalizeH="0" baseline="0" noProof="0" dirty="0">
                <a:ln>
                  <a:noFill/>
                </a:ln>
                <a:solidFill>
                  <a:sysClr val="windowText" lastClr="000000"/>
                </a:solidFill>
                <a:effectLst/>
                <a:uLnTx/>
                <a:uFillTx/>
                <a:latin typeface="Arial"/>
                <a:cs typeface="Arial"/>
              </a:rPr>
              <a:t>272.09</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sp>
        <p:nvSpPr>
          <p:cNvPr id="19" name="object 19"/>
          <p:cNvSpPr txBox="1"/>
          <p:nvPr/>
        </p:nvSpPr>
        <p:spPr>
          <a:xfrm>
            <a:off x="6233625" y="5832114"/>
            <a:ext cx="2752090" cy="197485"/>
          </a:xfrm>
          <a:prstGeom prst="rect">
            <a:avLst/>
          </a:prstGeom>
        </p:spPr>
        <p:txBody>
          <a:bodyPr vert="horz" wrap="square" lIns="0" tIns="15875" rIns="0" bIns="0" rtlCol="0">
            <a:spAutoFit/>
          </a:bodyPr>
          <a:lstStyle/>
          <a:p>
            <a:pPr marL="12700" marR="0" lvl="0" indent="0" defTabSz="914400" eaLnBrk="1" fontAlgn="auto" latinLnBrk="0" hangingPunct="1">
              <a:lnSpc>
                <a:spcPct val="100000"/>
              </a:lnSpc>
              <a:spcBef>
                <a:spcPts val="125"/>
              </a:spcBef>
              <a:spcAft>
                <a:spcPts val="0"/>
              </a:spcAft>
              <a:buClrTx/>
              <a:buSzTx/>
              <a:buFontTx/>
              <a:buNone/>
              <a:tabLst/>
              <a:defRPr/>
            </a:pPr>
            <a:r>
              <a:rPr kumimoji="0" sz="1100" b="0" i="0" u="none" strike="noStrike" kern="0" cap="none" spc="0" normalizeH="0" baseline="0" noProof="0" dirty="0">
                <a:ln>
                  <a:noFill/>
                </a:ln>
                <a:solidFill>
                  <a:sysClr val="windowText" lastClr="000000"/>
                </a:solidFill>
                <a:effectLst/>
                <a:uLnTx/>
                <a:uFillTx/>
                <a:latin typeface="Arial"/>
                <a:cs typeface="Arial"/>
              </a:rPr>
              <a:t>Primeros</a:t>
            </a:r>
            <a:r>
              <a:rPr kumimoji="0" sz="1100" b="0" i="0" u="none" strike="noStrike" kern="0" cap="none" spc="10" normalizeH="0" baseline="0" noProof="0" dirty="0">
                <a:ln>
                  <a:noFill/>
                </a:ln>
                <a:solidFill>
                  <a:sysClr val="windowText" lastClr="000000"/>
                </a:solidFill>
                <a:effectLst/>
                <a:uLnTx/>
                <a:uFillTx/>
                <a:latin typeface="Arial"/>
                <a:cs typeface="Arial"/>
              </a:rPr>
              <a:t> </a:t>
            </a:r>
            <a:r>
              <a:rPr kumimoji="0" sz="1100" b="0" i="0" u="none" strike="noStrike" kern="0" cap="none" spc="0" normalizeH="0" baseline="0" noProof="0" dirty="0">
                <a:ln>
                  <a:noFill/>
                </a:ln>
                <a:solidFill>
                  <a:sysClr val="windowText" lastClr="000000"/>
                </a:solidFill>
                <a:effectLst/>
                <a:uLnTx/>
                <a:uFillTx/>
                <a:latin typeface="Arial"/>
                <a:cs typeface="Arial"/>
              </a:rPr>
              <a:t>5</a:t>
            </a:r>
            <a:r>
              <a:rPr kumimoji="0" sz="1100" b="0" i="0" u="none" strike="noStrike" kern="0" cap="none" spc="-45" normalizeH="0" baseline="0" noProof="0" dirty="0">
                <a:ln>
                  <a:noFill/>
                </a:ln>
                <a:solidFill>
                  <a:sysClr val="windowText" lastClr="000000"/>
                </a:solidFill>
                <a:effectLst/>
                <a:uLnTx/>
                <a:uFillTx/>
                <a:latin typeface="Arial"/>
                <a:cs typeface="Arial"/>
              </a:rPr>
              <a:t> </a:t>
            </a:r>
            <a:r>
              <a:rPr kumimoji="0" sz="1100" b="0" i="0" u="none" strike="noStrike" kern="0" cap="none" spc="-10" normalizeH="0" baseline="0" noProof="0" dirty="0">
                <a:ln>
                  <a:noFill/>
                </a:ln>
                <a:solidFill>
                  <a:sysClr val="windowText" lastClr="000000"/>
                </a:solidFill>
                <a:effectLst/>
                <a:uLnTx/>
                <a:uFillTx/>
                <a:latin typeface="Arial"/>
                <a:cs typeface="Arial"/>
              </a:rPr>
              <a:t>días</a:t>
            </a:r>
            <a:r>
              <a:rPr kumimoji="0" sz="1100" b="0" i="0" u="none" strike="noStrike" kern="0" cap="none" spc="10" normalizeH="0" baseline="0" noProof="0" dirty="0">
                <a:ln>
                  <a:noFill/>
                </a:ln>
                <a:solidFill>
                  <a:sysClr val="windowText" lastClr="000000"/>
                </a:solidFill>
                <a:effectLst/>
                <a:uLnTx/>
                <a:uFillTx/>
                <a:latin typeface="Arial"/>
                <a:cs typeface="Arial"/>
              </a:rPr>
              <a:t> </a:t>
            </a:r>
            <a:r>
              <a:rPr kumimoji="0" sz="1100" b="0" i="0" u="none" strike="noStrike" kern="0" cap="none" spc="-10" normalizeH="0" baseline="0" noProof="0" dirty="0">
                <a:ln>
                  <a:noFill/>
                </a:ln>
                <a:solidFill>
                  <a:sysClr val="windowText" lastClr="000000"/>
                </a:solidFill>
                <a:effectLst/>
                <a:uLnTx/>
                <a:uFillTx/>
                <a:latin typeface="Arial"/>
                <a:cs typeface="Arial"/>
              </a:rPr>
              <a:t>hábiles</a:t>
            </a:r>
            <a:r>
              <a:rPr kumimoji="0" sz="1100" b="0" i="0" u="none" strike="noStrike" kern="0" cap="none" spc="10" normalizeH="0" baseline="0" noProof="0" dirty="0">
                <a:ln>
                  <a:noFill/>
                </a:ln>
                <a:solidFill>
                  <a:sysClr val="windowText" lastClr="000000"/>
                </a:solidFill>
                <a:effectLst/>
                <a:uLnTx/>
                <a:uFillTx/>
                <a:latin typeface="Arial"/>
                <a:cs typeface="Arial"/>
              </a:rPr>
              <a:t> </a:t>
            </a:r>
            <a:r>
              <a:rPr kumimoji="0" sz="1100" b="0" i="0" u="none" strike="noStrike" kern="0" cap="none" spc="0" normalizeH="0" baseline="0" noProof="0" dirty="0">
                <a:ln>
                  <a:noFill/>
                </a:ln>
                <a:solidFill>
                  <a:sysClr val="windowText" lastClr="000000"/>
                </a:solidFill>
                <a:effectLst/>
                <a:uLnTx/>
                <a:uFillTx/>
                <a:latin typeface="Arial"/>
                <a:cs typeface="Arial"/>
              </a:rPr>
              <a:t>de</a:t>
            </a:r>
            <a:r>
              <a:rPr kumimoji="0" sz="1100" b="0" i="0" u="none" strike="noStrike" kern="0" cap="none" spc="-45" normalizeH="0" baseline="0" noProof="0" dirty="0">
                <a:ln>
                  <a:noFill/>
                </a:ln>
                <a:solidFill>
                  <a:sysClr val="windowText" lastClr="000000"/>
                </a:solidFill>
                <a:effectLst/>
                <a:uLnTx/>
                <a:uFillTx/>
                <a:latin typeface="Arial"/>
                <a:cs typeface="Arial"/>
              </a:rPr>
              <a:t> </a:t>
            </a:r>
            <a:r>
              <a:rPr kumimoji="0" sz="1100" b="0" i="0" u="none" strike="noStrike" kern="0" cap="none" spc="0" normalizeH="0" baseline="0" noProof="0" dirty="0">
                <a:ln>
                  <a:noFill/>
                </a:ln>
                <a:solidFill>
                  <a:sysClr val="windowText" lastClr="000000"/>
                </a:solidFill>
                <a:effectLst/>
                <a:uLnTx/>
                <a:uFillTx/>
                <a:latin typeface="Arial"/>
                <a:cs typeface="Arial"/>
              </a:rPr>
              <a:t>septiembre</a:t>
            </a:r>
            <a:r>
              <a:rPr kumimoji="0" sz="1100" b="0" i="0" u="none" strike="noStrike" kern="0" cap="none" spc="-45" normalizeH="0" baseline="0" noProof="0" dirty="0">
                <a:ln>
                  <a:noFill/>
                </a:ln>
                <a:solidFill>
                  <a:sysClr val="windowText" lastClr="000000"/>
                </a:solidFill>
                <a:effectLst/>
                <a:uLnTx/>
                <a:uFillTx/>
                <a:latin typeface="Arial"/>
                <a:cs typeface="Arial"/>
              </a:rPr>
              <a:t> </a:t>
            </a:r>
            <a:r>
              <a:rPr kumimoji="0" sz="1100" b="0" i="0" u="none" strike="noStrike" kern="0" cap="none" spc="-20" normalizeH="0" baseline="0" noProof="0" dirty="0">
                <a:ln>
                  <a:noFill/>
                </a:ln>
                <a:solidFill>
                  <a:sysClr val="windowText" lastClr="000000"/>
                </a:solidFill>
                <a:effectLst/>
                <a:uLnTx/>
                <a:uFillTx/>
                <a:latin typeface="Arial"/>
                <a:cs typeface="Arial"/>
              </a:rPr>
              <a:t>2024</a:t>
            </a:r>
            <a:endParaRPr kumimoji="0" sz="1100" b="0" i="0" u="none" strike="noStrike" kern="0" cap="none" spc="0" normalizeH="0" baseline="0" noProof="0">
              <a:ln>
                <a:noFill/>
              </a:ln>
              <a:solidFill>
                <a:sysClr val="windowText" lastClr="000000"/>
              </a:solidFill>
              <a:effectLst/>
              <a:uLnTx/>
              <a:uFillTx/>
              <a:latin typeface="Arial"/>
              <a:cs typeface="Arial"/>
            </a:endParaRPr>
          </a:p>
        </p:txBody>
      </p:sp>
      <p:graphicFrame>
        <p:nvGraphicFramePr>
          <p:cNvPr id="20" name="object 20"/>
          <p:cNvGraphicFramePr>
            <a:graphicFrameLocks noGrp="1"/>
          </p:cNvGraphicFramePr>
          <p:nvPr/>
        </p:nvGraphicFramePr>
        <p:xfrm>
          <a:off x="2390678" y="4349832"/>
          <a:ext cx="6613524" cy="1483995"/>
        </p:xfrm>
        <a:graphic>
          <a:graphicData uri="http://schemas.openxmlformats.org/drawingml/2006/table">
            <a:tbl>
              <a:tblPr firstRow="1" bandRow="1">
                <a:tableStyleId>{2D5ABB26-0587-4C30-8999-92F81FD0307C}</a:tableStyleId>
              </a:tblPr>
              <a:tblGrid>
                <a:gridCol w="1252220">
                  <a:extLst>
                    <a:ext uri="{9D8B030D-6E8A-4147-A177-3AD203B41FA5}">
                      <a16:colId xmlns:a16="http://schemas.microsoft.com/office/drawing/2014/main" val="20000"/>
                    </a:ext>
                  </a:extLst>
                </a:gridCol>
                <a:gridCol w="896619">
                  <a:extLst>
                    <a:ext uri="{9D8B030D-6E8A-4147-A177-3AD203B41FA5}">
                      <a16:colId xmlns:a16="http://schemas.microsoft.com/office/drawing/2014/main" val="20001"/>
                    </a:ext>
                  </a:extLst>
                </a:gridCol>
                <a:gridCol w="838835">
                  <a:extLst>
                    <a:ext uri="{9D8B030D-6E8A-4147-A177-3AD203B41FA5}">
                      <a16:colId xmlns:a16="http://schemas.microsoft.com/office/drawing/2014/main" val="20002"/>
                    </a:ext>
                  </a:extLst>
                </a:gridCol>
                <a:gridCol w="3625850">
                  <a:extLst>
                    <a:ext uri="{9D8B030D-6E8A-4147-A177-3AD203B41FA5}">
                      <a16:colId xmlns:a16="http://schemas.microsoft.com/office/drawing/2014/main" val="20003"/>
                    </a:ext>
                  </a:extLst>
                </a:gridCol>
              </a:tblGrid>
              <a:tr h="266065">
                <a:tc>
                  <a:txBody>
                    <a:bodyPr/>
                    <a:lstStyle/>
                    <a:p>
                      <a:pPr marL="260350">
                        <a:lnSpc>
                          <a:spcPts val="1240"/>
                        </a:lnSpc>
                      </a:pPr>
                      <a:r>
                        <a:rPr sz="1100" dirty="0">
                          <a:latin typeface="Arial"/>
                          <a:cs typeface="Arial"/>
                        </a:rPr>
                        <a:t>Horas</a:t>
                      </a:r>
                      <a:r>
                        <a:rPr sz="1100" spc="-55" dirty="0">
                          <a:latin typeface="Arial"/>
                          <a:cs typeface="Arial"/>
                        </a:rPr>
                        <a:t> </a:t>
                      </a:r>
                      <a:r>
                        <a:rPr sz="1100" spc="-10" dirty="0">
                          <a:latin typeface="Arial"/>
                          <a:cs typeface="Arial"/>
                        </a:rPr>
                        <a:t>triples</a:t>
                      </a:r>
                      <a:endParaRPr sz="1100">
                        <a:latin typeface="Arial"/>
                        <a:cs typeface="Arial"/>
                      </a:endParaRPr>
                    </a:p>
                  </a:txBody>
                  <a:tcPr marL="0" marR="0" marT="0" marB="0">
                    <a:solidFill>
                      <a:srgbClr val="FFFFFF"/>
                    </a:solidFill>
                  </a:tcPr>
                </a:tc>
                <a:tc>
                  <a:txBody>
                    <a:bodyPr/>
                    <a:lstStyle/>
                    <a:p>
                      <a:pPr marR="55880" algn="r">
                        <a:lnSpc>
                          <a:spcPts val="1240"/>
                        </a:lnSpc>
                      </a:pPr>
                      <a:r>
                        <a:rPr sz="1100" spc="-10" dirty="0">
                          <a:latin typeface="Arial"/>
                          <a:cs typeface="Arial"/>
                        </a:rPr>
                        <a:t>562.50</a:t>
                      </a:r>
                      <a:endParaRPr sz="1100">
                        <a:latin typeface="Arial"/>
                        <a:cs typeface="Arial"/>
                      </a:endParaRPr>
                    </a:p>
                  </a:txBody>
                  <a:tcPr marL="0" marR="0" marT="0" marB="0">
                    <a:solidFill>
                      <a:srgbClr val="FFFFFF"/>
                    </a:solidFill>
                  </a:tcPr>
                </a:tc>
                <a:tc rowSpan="3" gridSpan="2">
                  <a:txBody>
                    <a:bodyPr/>
                    <a:lstStyle/>
                    <a:p>
                      <a:pPr>
                        <a:lnSpc>
                          <a:spcPct val="100000"/>
                        </a:lnSpc>
                      </a:pPr>
                      <a:endParaRPr sz="1200">
                        <a:latin typeface="Times New Roman"/>
                        <a:cs typeface="Times New Roman"/>
                      </a:endParaRPr>
                    </a:p>
                  </a:txBody>
                  <a:tcPr marL="0" marR="0" marT="0" marB="0">
                    <a:solidFill>
                      <a:srgbClr val="FFFFFF"/>
                    </a:solidFill>
                  </a:tcPr>
                </a:tc>
                <a:tc rowSpan="3" hMerge="1">
                  <a:txBody>
                    <a:bodyPr/>
                    <a:lstStyle/>
                    <a:p>
                      <a:endParaRPr/>
                    </a:p>
                  </a:txBody>
                  <a:tcPr marL="0" marR="0" marT="0" marB="0"/>
                </a:tc>
                <a:extLst>
                  <a:ext uri="{0D108BD9-81ED-4DB2-BD59-A6C34878D82A}">
                    <a16:rowId xmlns:a16="http://schemas.microsoft.com/office/drawing/2014/main" val="10000"/>
                  </a:ext>
                </a:extLst>
              </a:tr>
              <a:tr h="276860">
                <a:tc>
                  <a:txBody>
                    <a:bodyPr/>
                    <a:lstStyle/>
                    <a:p>
                      <a:pPr marL="260350">
                        <a:lnSpc>
                          <a:spcPct val="100000"/>
                        </a:lnSpc>
                        <a:spcBef>
                          <a:spcPts val="755"/>
                        </a:spcBef>
                      </a:pPr>
                      <a:r>
                        <a:rPr sz="1100" dirty="0">
                          <a:latin typeface="Arial"/>
                          <a:cs typeface="Arial"/>
                        </a:rPr>
                        <a:t>Tiempo</a:t>
                      </a:r>
                      <a:r>
                        <a:rPr sz="1100" spc="-40" dirty="0">
                          <a:latin typeface="Arial"/>
                          <a:cs typeface="Arial"/>
                        </a:rPr>
                        <a:t> </a:t>
                      </a:r>
                      <a:r>
                        <a:rPr sz="1100" spc="-10" dirty="0">
                          <a:latin typeface="Arial"/>
                          <a:cs typeface="Arial"/>
                        </a:rPr>
                        <a:t>extra</a:t>
                      </a:r>
                      <a:endParaRPr sz="1100">
                        <a:latin typeface="Arial"/>
                        <a:cs typeface="Arial"/>
                      </a:endParaRPr>
                    </a:p>
                  </a:txBody>
                  <a:tcPr marL="0" marR="0" marT="95885" marB="0">
                    <a:solidFill>
                      <a:srgbClr val="FFFFFF"/>
                    </a:solidFill>
                  </a:tcPr>
                </a:tc>
                <a:tc>
                  <a:txBody>
                    <a:bodyPr/>
                    <a:lstStyle/>
                    <a:p>
                      <a:pPr marR="55880" algn="r">
                        <a:lnSpc>
                          <a:spcPct val="100000"/>
                        </a:lnSpc>
                        <a:spcBef>
                          <a:spcPts val="755"/>
                        </a:spcBef>
                      </a:pPr>
                      <a:r>
                        <a:rPr sz="1100" spc="-10" dirty="0">
                          <a:latin typeface="Arial"/>
                          <a:cs typeface="Arial"/>
                        </a:rPr>
                        <a:t>562.50</a:t>
                      </a:r>
                      <a:endParaRPr sz="1100">
                        <a:latin typeface="Arial"/>
                        <a:cs typeface="Arial"/>
                      </a:endParaRPr>
                    </a:p>
                  </a:txBody>
                  <a:tcPr marL="0" marR="0" marT="95885" marB="0">
                    <a:solidFill>
                      <a:srgbClr val="FFFFFF"/>
                    </a:solidFill>
                  </a:tcPr>
                </a:tc>
                <a:tc gridSpan="2" vMerge="1">
                  <a:txBody>
                    <a:bodyPr/>
                    <a:lstStyle/>
                    <a:p>
                      <a:endParaRPr/>
                    </a:p>
                  </a:txBody>
                  <a:tcPr marL="0" marR="0" marT="0" marB="0">
                    <a:solidFill>
                      <a:srgbClr val="FFFFFF"/>
                    </a:solidFill>
                  </a:tcPr>
                </a:tc>
                <a:tc hMerge="1" vMerge="1">
                  <a:txBody>
                    <a:bodyPr/>
                    <a:lstStyle/>
                    <a:p>
                      <a:endParaRPr/>
                    </a:p>
                  </a:txBody>
                  <a:tcPr marL="0" marR="0" marT="0" marB="0"/>
                </a:tc>
                <a:extLst>
                  <a:ext uri="{0D108BD9-81ED-4DB2-BD59-A6C34878D82A}">
                    <a16:rowId xmlns:a16="http://schemas.microsoft.com/office/drawing/2014/main" val="10001"/>
                  </a:ext>
                </a:extLst>
              </a:tr>
              <a:tr h="187960">
                <a:tc>
                  <a:txBody>
                    <a:bodyPr/>
                    <a:lstStyle/>
                    <a:p>
                      <a:pPr marL="41275">
                        <a:lnSpc>
                          <a:spcPct val="100000"/>
                        </a:lnSpc>
                        <a:spcBef>
                          <a:spcPts val="5"/>
                        </a:spcBef>
                      </a:pPr>
                      <a:r>
                        <a:rPr sz="1100" dirty="0">
                          <a:latin typeface="Arial"/>
                          <a:cs typeface="Arial"/>
                        </a:rPr>
                        <a:t>(÷)</a:t>
                      </a:r>
                      <a:r>
                        <a:rPr sz="1100" spc="40" dirty="0">
                          <a:latin typeface="Arial"/>
                          <a:cs typeface="Arial"/>
                        </a:rPr>
                        <a:t> </a:t>
                      </a:r>
                      <a:r>
                        <a:rPr sz="1100" dirty="0">
                          <a:latin typeface="Arial"/>
                          <a:cs typeface="Arial"/>
                        </a:rPr>
                        <a:t>Días </a:t>
                      </a:r>
                      <a:r>
                        <a:rPr sz="1100" spc="-10" dirty="0">
                          <a:latin typeface="Arial"/>
                          <a:cs typeface="Arial"/>
                        </a:rPr>
                        <a:t>periodo</a:t>
                      </a:r>
                      <a:endParaRPr sz="1100">
                        <a:latin typeface="Arial"/>
                        <a:cs typeface="Arial"/>
                      </a:endParaRPr>
                    </a:p>
                  </a:txBody>
                  <a:tcPr marL="0" marR="0" marT="635" marB="0">
                    <a:solidFill>
                      <a:srgbClr val="FFFFFF"/>
                    </a:solidFill>
                  </a:tcPr>
                </a:tc>
                <a:tc>
                  <a:txBody>
                    <a:bodyPr/>
                    <a:lstStyle/>
                    <a:p>
                      <a:pPr marR="59055" algn="r">
                        <a:lnSpc>
                          <a:spcPts val="1300"/>
                        </a:lnSpc>
                        <a:spcBef>
                          <a:spcPts val="5"/>
                        </a:spcBef>
                      </a:pPr>
                      <a:r>
                        <a:rPr sz="1100" spc="-25" dirty="0">
                          <a:latin typeface="Arial"/>
                          <a:cs typeface="Arial"/>
                        </a:rPr>
                        <a:t>62</a:t>
                      </a:r>
                      <a:endParaRPr sz="1100">
                        <a:latin typeface="Arial"/>
                        <a:cs typeface="Arial"/>
                      </a:endParaRPr>
                    </a:p>
                  </a:txBody>
                  <a:tcPr marL="0" marR="0" marT="635" marB="0">
                    <a:lnB w="28575">
                      <a:solidFill>
                        <a:srgbClr val="000000"/>
                      </a:solidFill>
                      <a:prstDash val="solid"/>
                    </a:lnB>
                    <a:solidFill>
                      <a:srgbClr val="FFFFFF"/>
                    </a:solidFill>
                  </a:tcPr>
                </a:tc>
                <a:tc gridSpan="2" vMerge="1">
                  <a:txBody>
                    <a:bodyPr/>
                    <a:lstStyle/>
                    <a:p>
                      <a:endParaRPr/>
                    </a:p>
                  </a:txBody>
                  <a:tcPr marL="0" marR="0" marT="0" marB="0">
                    <a:solidFill>
                      <a:srgbClr val="FFFFFF"/>
                    </a:solidFill>
                  </a:tcPr>
                </a:tc>
                <a:tc hMerge="1" vMerge="1">
                  <a:txBody>
                    <a:bodyPr/>
                    <a:lstStyle/>
                    <a:p>
                      <a:endParaRPr/>
                    </a:p>
                  </a:txBody>
                  <a:tcPr marL="0" marR="0" marT="0" marB="0"/>
                </a:tc>
                <a:extLst>
                  <a:ext uri="{0D108BD9-81ED-4DB2-BD59-A6C34878D82A}">
                    <a16:rowId xmlns:a16="http://schemas.microsoft.com/office/drawing/2014/main" val="10002"/>
                  </a:ext>
                </a:extLst>
              </a:tr>
              <a:tr h="190500">
                <a:tc>
                  <a:txBody>
                    <a:bodyPr/>
                    <a:lstStyle/>
                    <a:p>
                      <a:pPr marL="31750">
                        <a:lnSpc>
                          <a:spcPct val="100000"/>
                        </a:lnSpc>
                        <a:spcBef>
                          <a:spcPts val="25"/>
                        </a:spcBef>
                      </a:pPr>
                      <a:r>
                        <a:rPr sz="1100" b="1" dirty="0">
                          <a:latin typeface="Arial"/>
                          <a:cs typeface="Arial"/>
                        </a:rPr>
                        <a:t>(=)</a:t>
                      </a:r>
                      <a:r>
                        <a:rPr sz="1100" b="1" spc="110" dirty="0">
                          <a:latin typeface="Arial"/>
                          <a:cs typeface="Arial"/>
                        </a:rPr>
                        <a:t> </a:t>
                      </a:r>
                      <a:r>
                        <a:rPr sz="1100" b="1" dirty="0">
                          <a:latin typeface="Arial"/>
                          <a:cs typeface="Arial"/>
                        </a:rPr>
                        <a:t>SBC</a:t>
                      </a:r>
                      <a:r>
                        <a:rPr sz="1100" b="1" spc="35" dirty="0">
                          <a:latin typeface="Arial"/>
                          <a:cs typeface="Arial"/>
                        </a:rPr>
                        <a:t> </a:t>
                      </a:r>
                      <a:r>
                        <a:rPr sz="1100" b="1" spc="-10" dirty="0">
                          <a:latin typeface="Arial"/>
                          <a:cs typeface="Arial"/>
                        </a:rPr>
                        <a:t>variable</a:t>
                      </a:r>
                      <a:endParaRPr sz="1100">
                        <a:latin typeface="Arial"/>
                        <a:cs typeface="Arial"/>
                      </a:endParaRPr>
                    </a:p>
                  </a:txBody>
                  <a:tcPr marL="0" marR="0" marT="3175" marB="0">
                    <a:lnR w="19050">
                      <a:solidFill>
                        <a:srgbClr val="000000"/>
                      </a:solidFill>
                      <a:prstDash val="solid"/>
                    </a:lnR>
                  </a:tcPr>
                </a:tc>
                <a:tc>
                  <a:txBody>
                    <a:bodyPr/>
                    <a:lstStyle/>
                    <a:p>
                      <a:pPr marR="55880" algn="r">
                        <a:lnSpc>
                          <a:spcPct val="100000"/>
                        </a:lnSpc>
                        <a:spcBef>
                          <a:spcPts val="100"/>
                        </a:spcBef>
                        <a:tabLst>
                          <a:tab pos="485775" algn="l"/>
                        </a:tabLst>
                      </a:pPr>
                      <a:r>
                        <a:rPr sz="1100" b="1" spc="-50" dirty="0">
                          <a:latin typeface="Arial"/>
                          <a:cs typeface="Arial"/>
                        </a:rPr>
                        <a:t>$</a:t>
                      </a:r>
                      <a:r>
                        <a:rPr sz="1100" b="1" dirty="0">
                          <a:latin typeface="Arial"/>
                          <a:cs typeface="Arial"/>
                        </a:rPr>
                        <a:t>	</a:t>
                      </a:r>
                      <a:r>
                        <a:rPr sz="1100" b="1" spc="-20" dirty="0">
                          <a:latin typeface="Arial"/>
                          <a:cs typeface="Arial"/>
                        </a:rPr>
                        <a:t>9.07</a:t>
                      </a:r>
                      <a:endParaRPr sz="1100">
                        <a:latin typeface="Arial"/>
                        <a:cs typeface="Arial"/>
                      </a:endParaRPr>
                    </a:p>
                  </a:txBody>
                  <a:tcPr marL="0" marR="0" marT="12700" marB="0">
                    <a:lnL w="19050">
                      <a:solidFill>
                        <a:srgbClr val="000000"/>
                      </a:solidFill>
                      <a:prstDash val="solid"/>
                    </a:lnL>
                    <a:lnR w="28575">
                      <a:solidFill>
                        <a:srgbClr val="000000"/>
                      </a:solidFill>
                      <a:prstDash val="solid"/>
                    </a:lnR>
                    <a:lnT w="28575">
                      <a:solidFill>
                        <a:srgbClr val="000000"/>
                      </a:solidFill>
                      <a:prstDash val="solid"/>
                    </a:lnT>
                    <a:lnB w="19050">
                      <a:solidFill>
                        <a:srgbClr val="000000"/>
                      </a:solidFill>
                      <a:prstDash val="solid"/>
                    </a:lnB>
                    <a:solidFill>
                      <a:srgbClr val="BEBEBE"/>
                    </a:solidFill>
                  </a:tcPr>
                </a:tc>
                <a:tc>
                  <a:txBody>
                    <a:bodyPr/>
                    <a:lstStyle/>
                    <a:p>
                      <a:pPr>
                        <a:lnSpc>
                          <a:spcPct val="100000"/>
                        </a:lnSpc>
                      </a:pPr>
                      <a:endParaRPr sz="1100">
                        <a:latin typeface="Times New Roman"/>
                        <a:cs typeface="Times New Roman"/>
                      </a:endParaRPr>
                    </a:p>
                  </a:txBody>
                  <a:tcPr marL="0" marR="0" marT="0" marB="0">
                    <a:lnL w="28575">
                      <a:solidFill>
                        <a:srgbClr val="000000"/>
                      </a:solidFill>
                      <a:prstDash val="solid"/>
                    </a:lnL>
                  </a:tcPr>
                </a:tc>
                <a:tc>
                  <a:txBody>
                    <a:bodyPr/>
                    <a:lstStyle/>
                    <a:p>
                      <a:pPr>
                        <a:lnSpc>
                          <a:spcPct val="100000"/>
                        </a:lnSpc>
                      </a:pPr>
                      <a:endParaRPr sz="1100">
                        <a:latin typeface="Times New Roman"/>
                        <a:cs typeface="Times New Roman"/>
                      </a:endParaRPr>
                    </a:p>
                  </a:txBody>
                  <a:tcPr marL="0" marR="0" marT="0" marB="0"/>
                </a:tc>
                <a:extLst>
                  <a:ext uri="{0D108BD9-81ED-4DB2-BD59-A6C34878D82A}">
                    <a16:rowId xmlns:a16="http://schemas.microsoft.com/office/drawing/2014/main" val="10003"/>
                  </a:ext>
                </a:extLst>
              </a:tr>
              <a:tr h="374650">
                <a:tc>
                  <a:txBody>
                    <a:bodyPr/>
                    <a:lstStyle/>
                    <a:p>
                      <a:pPr>
                        <a:lnSpc>
                          <a:spcPct val="100000"/>
                        </a:lnSpc>
                        <a:spcBef>
                          <a:spcPts val="265"/>
                        </a:spcBef>
                      </a:pPr>
                      <a:endParaRPr sz="1100">
                        <a:latin typeface="Times New Roman"/>
                        <a:cs typeface="Times New Roman"/>
                      </a:endParaRPr>
                    </a:p>
                    <a:p>
                      <a:pPr marL="260350">
                        <a:lnSpc>
                          <a:spcPct val="100000"/>
                        </a:lnSpc>
                      </a:pPr>
                      <a:r>
                        <a:rPr sz="1100" spc="-20" dirty="0">
                          <a:latin typeface="Arial"/>
                          <a:cs typeface="Arial"/>
                        </a:rPr>
                        <a:t>SDBC</a:t>
                      </a:r>
                      <a:endParaRPr sz="1100">
                        <a:latin typeface="Arial"/>
                        <a:cs typeface="Arial"/>
                      </a:endParaRPr>
                    </a:p>
                  </a:txBody>
                  <a:tcPr marL="0" marR="0" marT="33655" marB="0">
                    <a:solidFill>
                      <a:srgbClr val="FFFFFF"/>
                    </a:solidFill>
                  </a:tcPr>
                </a:tc>
                <a:tc>
                  <a:txBody>
                    <a:bodyPr/>
                    <a:lstStyle/>
                    <a:p>
                      <a:pPr>
                        <a:lnSpc>
                          <a:spcPct val="100000"/>
                        </a:lnSpc>
                      </a:pPr>
                      <a:endParaRPr sz="1200">
                        <a:latin typeface="Times New Roman"/>
                        <a:cs typeface="Times New Roman"/>
                      </a:endParaRPr>
                    </a:p>
                  </a:txBody>
                  <a:tcPr marL="0" marR="0" marT="0" marB="0">
                    <a:lnT w="19050">
                      <a:solidFill>
                        <a:srgbClr val="000000"/>
                      </a:solidFill>
                      <a:prstDash val="solid"/>
                    </a:lnT>
                    <a:solidFill>
                      <a:srgbClr val="FFFFFF"/>
                    </a:solidFill>
                  </a:tcPr>
                </a:tc>
                <a:tc>
                  <a:txBody>
                    <a:bodyPr/>
                    <a:lstStyle/>
                    <a:p>
                      <a:pPr>
                        <a:lnSpc>
                          <a:spcPct val="100000"/>
                        </a:lnSpc>
                        <a:spcBef>
                          <a:spcPts val="265"/>
                        </a:spcBef>
                      </a:pPr>
                      <a:endParaRPr sz="1100">
                        <a:latin typeface="Times New Roman"/>
                        <a:cs typeface="Times New Roman"/>
                      </a:endParaRPr>
                    </a:p>
                    <a:p>
                      <a:pPr marR="55880" algn="r">
                        <a:lnSpc>
                          <a:spcPct val="100000"/>
                        </a:lnSpc>
                      </a:pPr>
                      <a:r>
                        <a:rPr sz="1100" spc="-10" dirty="0">
                          <a:latin typeface="Arial"/>
                          <a:cs typeface="Arial"/>
                        </a:rPr>
                        <a:t>263.01</a:t>
                      </a:r>
                      <a:endParaRPr sz="1100">
                        <a:latin typeface="Arial"/>
                        <a:cs typeface="Arial"/>
                      </a:endParaRPr>
                    </a:p>
                  </a:txBody>
                  <a:tcPr marL="0" marR="0" marT="33655" marB="0">
                    <a:solidFill>
                      <a:srgbClr val="FFFFFF"/>
                    </a:solidFill>
                  </a:tcPr>
                </a:tc>
                <a:tc>
                  <a:txBody>
                    <a:bodyPr/>
                    <a:lstStyle/>
                    <a:p>
                      <a:pPr>
                        <a:lnSpc>
                          <a:spcPct val="100000"/>
                        </a:lnSpc>
                      </a:pPr>
                      <a:endParaRPr sz="1200">
                        <a:latin typeface="Times New Roman"/>
                        <a:cs typeface="Times New Roman"/>
                      </a:endParaRPr>
                    </a:p>
                  </a:txBody>
                  <a:tcPr marL="0" marR="0" marT="0" marB="0">
                    <a:solidFill>
                      <a:srgbClr val="FFFFFF"/>
                    </a:solidFill>
                  </a:tcPr>
                </a:tc>
                <a:extLst>
                  <a:ext uri="{0D108BD9-81ED-4DB2-BD59-A6C34878D82A}">
                    <a16:rowId xmlns:a16="http://schemas.microsoft.com/office/drawing/2014/main" val="10004"/>
                  </a:ext>
                </a:extLst>
              </a:tr>
              <a:tr h="187960">
                <a:tc>
                  <a:txBody>
                    <a:bodyPr/>
                    <a:lstStyle/>
                    <a:p>
                      <a:pPr marL="31750">
                        <a:lnSpc>
                          <a:spcPct val="100000"/>
                        </a:lnSpc>
                        <a:spcBef>
                          <a:spcPts val="5"/>
                        </a:spcBef>
                      </a:pPr>
                      <a:r>
                        <a:rPr sz="1100" dirty="0">
                          <a:latin typeface="Arial"/>
                          <a:cs typeface="Arial"/>
                        </a:rPr>
                        <a:t>(+)</a:t>
                      </a:r>
                      <a:r>
                        <a:rPr sz="1100" spc="105" dirty="0">
                          <a:latin typeface="Arial"/>
                          <a:cs typeface="Arial"/>
                        </a:rPr>
                        <a:t> </a:t>
                      </a:r>
                      <a:r>
                        <a:rPr sz="1100" dirty="0">
                          <a:latin typeface="Arial"/>
                          <a:cs typeface="Arial"/>
                        </a:rPr>
                        <a:t>Parte</a:t>
                      </a:r>
                      <a:r>
                        <a:rPr sz="1100" spc="-10" dirty="0">
                          <a:latin typeface="Arial"/>
                          <a:cs typeface="Arial"/>
                        </a:rPr>
                        <a:t> variable</a:t>
                      </a:r>
                      <a:endParaRPr sz="1100">
                        <a:latin typeface="Arial"/>
                        <a:cs typeface="Arial"/>
                      </a:endParaRPr>
                    </a:p>
                  </a:txBody>
                  <a:tcPr marL="0" marR="0" marT="635" marB="0">
                    <a:solidFill>
                      <a:srgbClr val="FFFFFF"/>
                    </a:solidFill>
                  </a:tcPr>
                </a:tc>
                <a:tc>
                  <a:txBody>
                    <a:bodyPr/>
                    <a:lstStyle/>
                    <a:p>
                      <a:pPr>
                        <a:lnSpc>
                          <a:spcPct val="100000"/>
                        </a:lnSpc>
                      </a:pPr>
                      <a:endParaRPr sz="1100">
                        <a:latin typeface="Times New Roman"/>
                        <a:cs typeface="Times New Roman"/>
                      </a:endParaRPr>
                    </a:p>
                  </a:txBody>
                  <a:tcPr marL="0" marR="0" marT="0" marB="0">
                    <a:solidFill>
                      <a:srgbClr val="FFFFFF"/>
                    </a:solidFill>
                  </a:tcPr>
                </a:tc>
                <a:tc>
                  <a:txBody>
                    <a:bodyPr/>
                    <a:lstStyle/>
                    <a:p>
                      <a:pPr marR="55880" algn="r">
                        <a:lnSpc>
                          <a:spcPct val="100000"/>
                        </a:lnSpc>
                        <a:spcBef>
                          <a:spcPts val="5"/>
                        </a:spcBef>
                      </a:pPr>
                      <a:r>
                        <a:rPr sz="1100" spc="-20" dirty="0">
                          <a:latin typeface="Arial"/>
                          <a:cs typeface="Arial"/>
                        </a:rPr>
                        <a:t>9.07</a:t>
                      </a:r>
                      <a:endParaRPr sz="1100">
                        <a:latin typeface="Arial"/>
                        <a:cs typeface="Arial"/>
                      </a:endParaRPr>
                    </a:p>
                  </a:txBody>
                  <a:tcPr marL="0" marR="0" marT="635" marB="0">
                    <a:lnB w="19050">
                      <a:solidFill>
                        <a:srgbClr val="000000"/>
                      </a:solidFill>
                      <a:prstDash val="solid"/>
                    </a:lnB>
                    <a:solidFill>
                      <a:srgbClr val="FFFFFF"/>
                    </a:solidFill>
                  </a:tcPr>
                </a:tc>
                <a:tc>
                  <a:txBody>
                    <a:bodyPr/>
                    <a:lstStyle/>
                    <a:p>
                      <a:pPr marL="1096645">
                        <a:lnSpc>
                          <a:spcPct val="100000"/>
                        </a:lnSpc>
                        <a:spcBef>
                          <a:spcPts val="5"/>
                        </a:spcBef>
                      </a:pPr>
                      <a:r>
                        <a:rPr sz="1100" b="1" dirty="0">
                          <a:solidFill>
                            <a:srgbClr val="FF0000"/>
                          </a:solidFill>
                          <a:latin typeface="Arial"/>
                          <a:cs typeface="Arial"/>
                        </a:rPr>
                        <a:t>Fecha</a:t>
                      </a:r>
                      <a:r>
                        <a:rPr sz="1100" b="1" spc="-15" dirty="0">
                          <a:solidFill>
                            <a:srgbClr val="FF0000"/>
                          </a:solidFill>
                          <a:latin typeface="Arial"/>
                          <a:cs typeface="Arial"/>
                        </a:rPr>
                        <a:t> </a:t>
                      </a:r>
                      <a:r>
                        <a:rPr sz="1100" b="1" dirty="0">
                          <a:solidFill>
                            <a:srgbClr val="FF0000"/>
                          </a:solidFill>
                          <a:latin typeface="Arial"/>
                          <a:cs typeface="Arial"/>
                        </a:rPr>
                        <a:t>límite</a:t>
                      </a:r>
                      <a:r>
                        <a:rPr sz="1100" b="1" spc="70" dirty="0">
                          <a:solidFill>
                            <a:srgbClr val="FF0000"/>
                          </a:solidFill>
                          <a:latin typeface="Arial"/>
                          <a:cs typeface="Arial"/>
                        </a:rPr>
                        <a:t> </a:t>
                      </a:r>
                      <a:r>
                        <a:rPr sz="1100" b="1" dirty="0">
                          <a:solidFill>
                            <a:srgbClr val="FF0000"/>
                          </a:solidFill>
                          <a:latin typeface="Arial"/>
                          <a:cs typeface="Arial"/>
                        </a:rPr>
                        <a:t>para</a:t>
                      </a:r>
                      <a:r>
                        <a:rPr sz="1100" b="1" spc="-15" dirty="0">
                          <a:solidFill>
                            <a:srgbClr val="FF0000"/>
                          </a:solidFill>
                          <a:latin typeface="Arial"/>
                          <a:cs typeface="Arial"/>
                        </a:rPr>
                        <a:t> </a:t>
                      </a:r>
                      <a:r>
                        <a:rPr sz="1100" b="1" dirty="0">
                          <a:solidFill>
                            <a:srgbClr val="FF0000"/>
                          </a:solidFill>
                          <a:latin typeface="Arial"/>
                          <a:cs typeface="Arial"/>
                        </a:rPr>
                        <a:t>presentar</a:t>
                      </a:r>
                      <a:r>
                        <a:rPr sz="1100" b="1" spc="25" dirty="0">
                          <a:solidFill>
                            <a:srgbClr val="FF0000"/>
                          </a:solidFill>
                          <a:latin typeface="Arial"/>
                          <a:cs typeface="Arial"/>
                        </a:rPr>
                        <a:t> </a:t>
                      </a:r>
                      <a:r>
                        <a:rPr sz="1100" b="1" spc="-20" dirty="0">
                          <a:solidFill>
                            <a:srgbClr val="FF0000"/>
                          </a:solidFill>
                          <a:latin typeface="Arial"/>
                          <a:cs typeface="Arial"/>
                        </a:rPr>
                        <a:t>aviso</a:t>
                      </a:r>
                      <a:endParaRPr sz="1100">
                        <a:latin typeface="Arial"/>
                        <a:cs typeface="Arial"/>
                      </a:endParaRPr>
                    </a:p>
                  </a:txBody>
                  <a:tcPr marL="0" marR="0" marT="635" marB="0">
                    <a:solidFill>
                      <a:srgbClr val="FFFFFF"/>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46507" rIns="0" bIns="0" rtlCol="0">
            <a:spAutoFit/>
          </a:bodyPr>
          <a:lstStyle/>
          <a:p>
            <a:pPr marL="12700">
              <a:lnSpc>
                <a:spcPts val="3779"/>
              </a:lnSpc>
              <a:spcBef>
                <a:spcPts val="105"/>
              </a:spcBef>
            </a:pPr>
            <a:r>
              <a:rPr sz="3200" dirty="0"/>
              <a:t>Integración</a:t>
            </a:r>
            <a:r>
              <a:rPr sz="3200" spc="-90" dirty="0"/>
              <a:t> </a:t>
            </a:r>
            <a:r>
              <a:rPr sz="3200" dirty="0"/>
              <a:t>del</a:t>
            </a:r>
            <a:r>
              <a:rPr sz="3200" spc="-60" dirty="0"/>
              <a:t> </a:t>
            </a:r>
            <a:r>
              <a:rPr sz="3200" dirty="0"/>
              <a:t>SBC:</a:t>
            </a:r>
            <a:r>
              <a:rPr sz="3200" spc="-120" dirty="0"/>
              <a:t> </a:t>
            </a:r>
            <a:r>
              <a:rPr sz="3200" dirty="0"/>
              <a:t>Tiempo</a:t>
            </a:r>
            <a:r>
              <a:rPr sz="3200" spc="-85" dirty="0"/>
              <a:t> </a:t>
            </a:r>
            <a:r>
              <a:rPr sz="3200" spc="-10" dirty="0"/>
              <a:t>extraordinario</a:t>
            </a:r>
            <a:endParaRPr sz="3200"/>
          </a:p>
          <a:p>
            <a:pPr marL="12700">
              <a:lnSpc>
                <a:spcPts val="1620"/>
              </a:lnSpc>
            </a:pPr>
            <a:r>
              <a:rPr sz="1400" dirty="0"/>
              <a:t>Art.</a:t>
            </a:r>
            <a:r>
              <a:rPr sz="1400" spc="-25" dirty="0"/>
              <a:t> </a:t>
            </a:r>
            <a:r>
              <a:rPr sz="1400" dirty="0"/>
              <a:t>27</a:t>
            </a:r>
            <a:r>
              <a:rPr sz="1400" spc="-20" dirty="0"/>
              <a:t> </a:t>
            </a:r>
            <a:r>
              <a:rPr sz="1400" spc="-25" dirty="0"/>
              <a:t>LSS</a:t>
            </a:r>
            <a:endParaRPr sz="1400"/>
          </a:p>
        </p:txBody>
      </p:sp>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67</a:t>
            </a:fld>
            <a:endParaRPr kumimoji="0" sz="1200" b="1" i="0" u="none" strike="noStrike" kern="0" cap="none" spc="-25" normalizeH="0" baseline="0" noProof="0" dirty="0">
              <a:ln>
                <a:noFill/>
              </a:ln>
              <a:solidFill>
                <a:srgbClr val="001F5F"/>
              </a:solidFill>
              <a:effectLst/>
              <a:uLnTx/>
              <a:uFillTx/>
              <a:latin typeface="Arial"/>
              <a:cs typeface="Arial"/>
            </a:endParaRPr>
          </a:p>
        </p:txBody>
      </p:sp>
      <p:sp>
        <p:nvSpPr>
          <p:cNvPr id="3" name="object 3"/>
          <p:cNvSpPr txBox="1"/>
          <p:nvPr/>
        </p:nvSpPr>
        <p:spPr>
          <a:xfrm>
            <a:off x="1710308" y="1727657"/>
            <a:ext cx="9061450" cy="4141470"/>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sz="1800" b="1" i="0" u="none" strike="noStrike" kern="0" cap="none" spc="0" normalizeH="0" baseline="0" noProof="0" dirty="0">
                <a:ln>
                  <a:noFill/>
                </a:ln>
                <a:solidFill>
                  <a:sysClr val="windowText" lastClr="000000"/>
                </a:solidFill>
                <a:effectLst/>
                <a:uLnTx/>
                <a:uFillTx/>
                <a:latin typeface="Arial"/>
                <a:cs typeface="Arial"/>
              </a:rPr>
              <a:t>Acuerdo número</a:t>
            </a:r>
            <a:r>
              <a:rPr kumimoji="0" sz="1800" b="1" i="0" u="none" strike="noStrike" kern="0" cap="none" spc="-35" normalizeH="0" baseline="0" noProof="0" dirty="0">
                <a:ln>
                  <a:noFill/>
                </a:ln>
                <a:solidFill>
                  <a:sysClr val="windowText" lastClr="000000"/>
                </a:solidFill>
                <a:effectLst/>
                <a:uLnTx/>
                <a:uFillTx/>
                <a:latin typeface="Arial"/>
                <a:cs typeface="Arial"/>
              </a:rPr>
              <a:t> </a:t>
            </a:r>
            <a:r>
              <a:rPr kumimoji="0" sz="1800" b="1" i="0" u="none" strike="noStrike" kern="0" cap="none" spc="-10" normalizeH="0" baseline="0" noProof="0" dirty="0">
                <a:ln>
                  <a:noFill/>
                </a:ln>
                <a:solidFill>
                  <a:sysClr val="windowText" lastClr="000000"/>
                </a:solidFill>
                <a:effectLst/>
                <a:uLnTx/>
                <a:uFillTx/>
                <a:latin typeface="Arial"/>
                <a:cs typeface="Arial"/>
              </a:rPr>
              <a:t>497/93</a:t>
            </a:r>
            <a:endParaRPr kumimoji="0" sz="1800" b="0" i="0" u="none" strike="noStrike" kern="0" cap="none" spc="0" normalizeH="0" baseline="0" noProof="0">
              <a:ln>
                <a:noFill/>
              </a:ln>
              <a:solidFill>
                <a:sysClr val="windowText" lastClr="000000"/>
              </a:solidFill>
              <a:effectLst/>
              <a:uLnTx/>
              <a:uFillTx/>
              <a:latin typeface="Arial"/>
              <a:cs typeface="Arial"/>
            </a:endParaRPr>
          </a:p>
          <a:p>
            <a:pPr marL="12700" marR="0" lvl="0" indent="0" defTabSz="914400" eaLnBrk="1" fontAlgn="auto" latinLnBrk="0" hangingPunct="1">
              <a:lnSpc>
                <a:spcPct val="100000"/>
              </a:lnSpc>
              <a:spcBef>
                <a:spcPts val="5"/>
              </a:spcBef>
              <a:spcAft>
                <a:spcPts val="0"/>
              </a:spcAft>
              <a:buClrTx/>
              <a:buSzTx/>
              <a:buFontTx/>
              <a:buNone/>
              <a:tabLst/>
              <a:defRPr/>
            </a:pPr>
            <a:r>
              <a:rPr kumimoji="0" sz="1800" b="1" i="0" u="none" strike="noStrike" kern="0" cap="none" spc="0" normalizeH="0" baseline="0" noProof="0" dirty="0">
                <a:ln>
                  <a:noFill/>
                </a:ln>
                <a:solidFill>
                  <a:sysClr val="windowText" lastClr="000000"/>
                </a:solidFill>
                <a:effectLst/>
                <a:uLnTx/>
                <a:uFillTx/>
                <a:latin typeface="Arial"/>
                <a:cs typeface="Arial"/>
              </a:rPr>
              <a:t>Tiempo</a:t>
            </a:r>
            <a:r>
              <a:rPr kumimoji="0" sz="1800" b="1" i="0" u="none" strike="noStrike" kern="0" cap="none" spc="-65" normalizeH="0" baseline="0" noProof="0" dirty="0">
                <a:ln>
                  <a:noFill/>
                </a:ln>
                <a:solidFill>
                  <a:sysClr val="windowText" lastClr="000000"/>
                </a:solidFill>
                <a:effectLst/>
                <a:uLnTx/>
                <a:uFillTx/>
                <a:latin typeface="Arial"/>
                <a:cs typeface="Arial"/>
              </a:rPr>
              <a:t> </a:t>
            </a:r>
            <a:r>
              <a:rPr kumimoji="0" sz="1800" b="1" i="0" u="none" strike="noStrike" kern="0" cap="none" spc="-10" normalizeH="0" baseline="0" noProof="0" dirty="0">
                <a:ln>
                  <a:noFill/>
                </a:ln>
                <a:solidFill>
                  <a:sysClr val="windowText" lastClr="000000"/>
                </a:solidFill>
                <a:effectLst/>
                <a:uLnTx/>
                <a:uFillTx/>
                <a:latin typeface="Arial"/>
                <a:cs typeface="Arial"/>
              </a:rPr>
              <a:t>extraordinario</a:t>
            </a:r>
            <a:endParaRPr kumimoji="0" sz="1800" b="0" i="0" u="none" strike="noStrike" kern="0" cap="none" spc="0" normalizeH="0" baseline="0" noProof="0">
              <a:ln>
                <a:noFill/>
              </a:ln>
              <a:solidFill>
                <a:sysClr val="windowText" lastClr="000000"/>
              </a:solidFill>
              <a:effectLst/>
              <a:uLnTx/>
              <a:uFillTx/>
              <a:latin typeface="Arial"/>
              <a:cs typeface="Arial"/>
            </a:endParaRPr>
          </a:p>
          <a:p>
            <a:pPr marL="0" marR="0" lvl="0" indent="0" defTabSz="914400" eaLnBrk="1" fontAlgn="auto" latinLnBrk="0" hangingPunct="1">
              <a:lnSpc>
                <a:spcPct val="100000"/>
              </a:lnSpc>
              <a:spcBef>
                <a:spcPts val="9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Arial"/>
              <a:cs typeface="Arial"/>
            </a:endParaRPr>
          </a:p>
          <a:p>
            <a:pPr marL="12700" marR="5080" lvl="0" indent="0" algn="just" defTabSz="914400" eaLnBrk="1" fontAlgn="auto" latinLnBrk="0" hangingPunct="1">
              <a:lnSpc>
                <a:spcPct val="100000"/>
              </a:lnSpc>
              <a:spcBef>
                <a:spcPts val="0"/>
              </a:spcBef>
              <a:spcAft>
                <a:spcPts val="0"/>
              </a:spcAft>
              <a:buClrTx/>
              <a:buSzTx/>
              <a:buFontTx/>
              <a:buNone/>
              <a:tabLst/>
              <a:defRPr/>
            </a:pPr>
            <a:r>
              <a:rPr kumimoji="0" sz="1800" b="0" i="0" u="none" strike="noStrike" kern="0" cap="none" spc="0" normalizeH="0" baseline="0" noProof="0" dirty="0">
                <a:ln>
                  <a:noFill/>
                </a:ln>
                <a:solidFill>
                  <a:sysClr val="windowText" lastClr="000000"/>
                </a:solidFill>
                <a:effectLst/>
                <a:uLnTx/>
                <a:uFillTx/>
                <a:latin typeface="Arial"/>
                <a:cs typeface="Arial"/>
              </a:rPr>
              <a:t>I.-</a:t>
            </a:r>
            <a:r>
              <a:rPr kumimoji="0" sz="1800" b="0" i="0" u="none" strike="noStrike" kern="0" cap="none" spc="4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Horas</a:t>
            </a:r>
            <a:r>
              <a:rPr kumimoji="0" sz="1800" b="0" i="0" u="none" strike="noStrike" kern="0" cap="none" spc="4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extras.-</a:t>
            </a:r>
            <a:r>
              <a:rPr kumimoji="0" sz="1800" b="0" i="0" u="none" strike="noStrike" kern="0" cap="none" spc="4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Atento</a:t>
            </a:r>
            <a:r>
              <a:rPr kumimoji="0" sz="1800" b="0" i="0" u="none" strike="noStrike" kern="0" cap="none" spc="5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a</a:t>
            </a:r>
            <a:r>
              <a:rPr kumimoji="0" sz="1800" b="0" i="0" u="none" strike="noStrike" kern="0" cap="none" spc="4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que</a:t>
            </a:r>
            <a:r>
              <a:rPr kumimoji="0" sz="1800" b="0" i="0" u="none" strike="noStrike" kern="0" cap="none" spc="4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la</a:t>
            </a:r>
            <a:r>
              <a:rPr kumimoji="0" sz="1800" b="0" i="0" u="none" strike="noStrike" kern="0" cap="none" spc="4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Constitución</a:t>
            </a:r>
            <a:r>
              <a:rPr kumimoji="0" sz="1800" b="0" i="0" u="none" strike="noStrike" kern="0" cap="none" spc="4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Política</a:t>
            </a:r>
            <a:r>
              <a:rPr kumimoji="0" sz="1800" b="0" i="0" u="none" strike="noStrike" kern="0" cap="none" spc="4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de</a:t>
            </a:r>
            <a:r>
              <a:rPr kumimoji="0" sz="1800" b="0" i="0" u="none" strike="noStrike" kern="0" cap="none" spc="4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los</a:t>
            </a:r>
            <a:r>
              <a:rPr kumimoji="0" sz="1800" b="0" i="0" u="none" strike="noStrike" kern="0" cap="none" spc="4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Estados</a:t>
            </a:r>
            <a:r>
              <a:rPr kumimoji="0" sz="1800" b="0" i="0" u="none" strike="noStrike" kern="0" cap="none" spc="4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Unidos</a:t>
            </a:r>
            <a:r>
              <a:rPr kumimoji="0" sz="1800" b="0" i="0" u="none" strike="noStrike" kern="0" cap="none" spc="40" normalizeH="0" baseline="0" noProof="0" dirty="0">
                <a:ln>
                  <a:noFill/>
                </a:ln>
                <a:solidFill>
                  <a:sysClr val="windowText" lastClr="000000"/>
                </a:solidFill>
                <a:effectLst/>
                <a:uLnTx/>
                <a:uFillTx/>
                <a:latin typeface="Arial"/>
                <a:cs typeface="Arial"/>
              </a:rPr>
              <a:t> </a:t>
            </a:r>
            <a:r>
              <a:rPr kumimoji="0" sz="1800" b="0" i="0" u="none" strike="noStrike" kern="0" cap="none" spc="-10" normalizeH="0" baseline="0" noProof="0" dirty="0">
                <a:ln>
                  <a:noFill/>
                </a:ln>
                <a:solidFill>
                  <a:sysClr val="windowText" lastClr="000000"/>
                </a:solidFill>
                <a:effectLst/>
                <a:uLnTx/>
                <a:uFillTx/>
                <a:latin typeface="Arial"/>
                <a:cs typeface="Arial"/>
              </a:rPr>
              <a:t>Mexicanos </a:t>
            </a:r>
            <a:r>
              <a:rPr kumimoji="0" sz="1800" b="0" i="0" u="none" strike="noStrike" kern="0" cap="none" spc="0" normalizeH="0" baseline="0" noProof="0" dirty="0">
                <a:ln>
                  <a:noFill/>
                </a:ln>
                <a:solidFill>
                  <a:sysClr val="windowText" lastClr="000000"/>
                </a:solidFill>
                <a:effectLst/>
                <a:uLnTx/>
                <a:uFillTx/>
                <a:latin typeface="Arial"/>
                <a:cs typeface="Arial"/>
              </a:rPr>
              <a:t>autoriza,</a:t>
            </a:r>
            <a:r>
              <a:rPr kumimoji="0" sz="1800" b="0" i="0" u="none" strike="noStrike" kern="0" cap="none" spc="2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por</a:t>
            </a:r>
            <a:r>
              <a:rPr kumimoji="0" sz="1800" b="0" i="0" u="none" strike="noStrike" kern="0" cap="none" spc="3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circunstancias</a:t>
            </a:r>
            <a:r>
              <a:rPr kumimoji="0" sz="1800" b="0" i="0" u="none" strike="noStrike" kern="0" cap="none" spc="4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extraordinarias,</a:t>
            </a:r>
            <a:r>
              <a:rPr kumimoji="0" sz="1800" b="0" i="0" u="none" strike="noStrike" kern="0" cap="none" spc="4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la</a:t>
            </a:r>
            <a:r>
              <a:rPr kumimoji="0" sz="1800" b="0" i="0" u="none" strike="noStrike" kern="0" cap="none" spc="3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ampliación</a:t>
            </a:r>
            <a:r>
              <a:rPr kumimoji="0" sz="1800" b="0" i="0" u="none" strike="noStrike" kern="0" cap="none" spc="3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de</a:t>
            </a:r>
            <a:r>
              <a:rPr kumimoji="0" sz="1800" b="0" i="0" u="none" strike="noStrike" kern="0" cap="none" spc="3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horas</a:t>
            </a:r>
            <a:r>
              <a:rPr kumimoji="0" sz="1800" b="0" i="0" u="none" strike="noStrike" kern="0" cap="none" spc="4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de</a:t>
            </a:r>
            <a:r>
              <a:rPr kumimoji="0" sz="1800" b="0" i="0" u="none" strike="noStrike" kern="0" cap="none" spc="3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jornada,</a:t>
            </a:r>
            <a:r>
              <a:rPr kumimoji="0" sz="1800" b="0" i="0" u="none" strike="noStrike" kern="0" cap="none" spc="35" normalizeH="0" baseline="0" noProof="0" dirty="0">
                <a:ln>
                  <a:noFill/>
                </a:ln>
                <a:solidFill>
                  <a:sysClr val="windowText" lastClr="000000"/>
                </a:solidFill>
                <a:effectLst/>
                <a:uLnTx/>
                <a:uFillTx/>
                <a:latin typeface="Arial"/>
                <a:cs typeface="Arial"/>
              </a:rPr>
              <a:t>  </a:t>
            </a:r>
            <a:r>
              <a:rPr kumimoji="0" sz="1800" b="0" i="0" u="none" strike="noStrike" kern="0" cap="none" spc="-25" normalizeH="0" baseline="0" noProof="0" dirty="0">
                <a:ln>
                  <a:noFill/>
                </a:ln>
                <a:solidFill>
                  <a:sysClr val="windowText" lastClr="000000"/>
                </a:solidFill>
                <a:effectLst/>
                <a:uLnTx/>
                <a:uFillTx/>
                <a:latin typeface="Arial"/>
                <a:cs typeface="Arial"/>
              </a:rPr>
              <a:t>se </a:t>
            </a:r>
            <a:r>
              <a:rPr kumimoji="0" sz="1800" b="0" i="0" u="none" strike="noStrike" kern="0" cap="none" spc="0" normalizeH="0" baseline="0" noProof="0" dirty="0">
                <a:ln>
                  <a:noFill/>
                </a:ln>
                <a:solidFill>
                  <a:sysClr val="windowText" lastClr="000000"/>
                </a:solidFill>
                <a:effectLst/>
                <a:uLnTx/>
                <a:uFillTx/>
                <a:latin typeface="Arial"/>
                <a:cs typeface="Arial"/>
              </a:rPr>
              <a:t>considera</a:t>
            </a:r>
            <a:r>
              <a:rPr kumimoji="0" sz="1800" b="0" i="0" u="none" strike="noStrike" kern="0" cap="none" spc="13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que</a:t>
            </a:r>
            <a:r>
              <a:rPr kumimoji="0" sz="1800" b="0" i="0" u="none" strike="noStrike" kern="0" cap="none" spc="15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el</a:t>
            </a:r>
            <a:r>
              <a:rPr kumimoji="0" sz="1800" b="0" i="0" u="none" strike="noStrike" kern="0" cap="none" spc="15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pago</a:t>
            </a:r>
            <a:r>
              <a:rPr kumimoji="0" sz="1800" b="0" i="0" u="none" strike="noStrike" kern="0" cap="none" spc="14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por</a:t>
            </a:r>
            <a:r>
              <a:rPr kumimoji="0" sz="1800" b="0" i="0" u="none" strike="noStrike" kern="0" cap="none" spc="15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el</a:t>
            </a:r>
            <a:r>
              <a:rPr kumimoji="0" sz="1800" b="0" i="0" u="none" strike="noStrike" kern="0" cap="none" spc="15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tiempo</a:t>
            </a:r>
            <a:r>
              <a:rPr kumimoji="0" sz="1800" b="0" i="0" u="none" strike="noStrike" kern="0" cap="none" spc="14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extraordinario,</a:t>
            </a:r>
            <a:r>
              <a:rPr kumimoji="0" sz="1800" b="0" i="0" u="none" strike="noStrike" kern="0" cap="none" spc="15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cuando</a:t>
            </a:r>
            <a:r>
              <a:rPr kumimoji="0" sz="1800" b="1" i="0" u="none" strike="noStrike" kern="0" cap="none" spc="15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este</a:t>
            </a:r>
            <a:r>
              <a:rPr kumimoji="0" sz="1800" b="1" i="0" u="none" strike="noStrike" kern="0" cap="none" spc="14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se</a:t>
            </a:r>
            <a:r>
              <a:rPr kumimoji="0" sz="1800" b="1" i="0" u="none" strike="noStrike" kern="0" cap="none" spc="145" normalizeH="0" baseline="0" noProof="0" dirty="0">
                <a:ln>
                  <a:noFill/>
                </a:ln>
                <a:solidFill>
                  <a:sysClr val="windowText" lastClr="000000"/>
                </a:solidFill>
                <a:effectLst/>
                <a:uLnTx/>
                <a:uFillTx/>
                <a:latin typeface="Arial"/>
                <a:cs typeface="Arial"/>
              </a:rPr>
              <a:t>  </a:t>
            </a:r>
            <a:r>
              <a:rPr kumimoji="0" sz="1800" b="1" i="0" u="none" strike="noStrike" kern="0" cap="none" spc="-10" normalizeH="0" baseline="0" noProof="0" dirty="0">
                <a:ln>
                  <a:noFill/>
                </a:ln>
                <a:solidFill>
                  <a:sysClr val="windowText" lastClr="000000"/>
                </a:solidFill>
                <a:effectLst/>
                <a:uLnTx/>
                <a:uFillTx/>
                <a:latin typeface="Arial"/>
                <a:cs typeface="Arial"/>
              </a:rPr>
              <a:t>presente </a:t>
            </a:r>
            <a:r>
              <a:rPr kumimoji="0" sz="1800" b="1" i="0" u="none" strike="noStrike" kern="0" cap="none" spc="0" normalizeH="0" baseline="0" noProof="0" dirty="0">
                <a:ln>
                  <a:noFill/>
                </a:ln>
                <a:solidFill>
                  <a:sysClr val="windowText" lastClr="000000"/>
                </a:solidFill>
                <a:effectLst/>
                <a:uLnTx/>
                <a:uFillTx/>
                <a:latin typeface="Arial"/>
                <a:cs typeface="Arial"/>
              </a:rPr>
              <a:t>eventualmente,</a:t>
            </a:r>
            <a:r>
              <a:rPr kumimoji="0" sz="1800" b="1" i="0" u="none" strike="noStrike" kern="0" cap="none" spc="16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no</a:t>
            </a:r>
            <a:r>
              <a:rPr kumimoji="0" sz="1800" b="1" i="0" u="none" strike="noStrike" kern="0" cap="none" spc="204"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de</a:t>
            </a:r>
            <a:r>
              <a:rPr kumimoji="0" sz="1800" b="1" i="0" u="none" strike="noStrike" kern="0" cap="none" spc="19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manera</a:t>
            </a:r>
            <a:r>
              <a:rPr kumimoji="0" sz="1800" b="1" i="0" u="none" strike="noStrike" kern="0" cap="none" spc="20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ysClr val="windowText" lastClr="000000"/>
                </a:solidFill>
                <a:effectLst/>
                <a:uLnTx/>
                <a:uFillTx/>
                <a:latin typeface="Arial"/>
                <a:cs typeface="Arial"/>
              </a:rPr>
              <a:t>cotidiana</a:t>
            </a:r>
            <a:r>
              <a:rPr kumimoji="0" sz="1800" b="0" i="0" u="none" strike="noStrike" kern="0" cap="none" spc="0" normalizeH="0" baseline="0" noProof="0" dirty="0">
                <a:ln>
                  <a:noFill/>
                </a:ln>
                <a:solidFill>
                  <a:sysClr val="windowText" lastClr="000000"/>
                </a:solidFill>
                <a:effectLst/>
                <a:uLnTx/>
                <a:uFillTx/>
                <a:latin typeface="Arial"/>
                <a:cs typeface="Arial"/>
              </a:rPr>
              <a:t>,</a:t>
            </a:r>
            <a:r>
              <a:rPr kumimoji="0" sz="1800" b="0" i="0" u="none" strike="noStrike" kern="0" cap="none" spc="204"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hasta</a:t>
            </a:r>
            <a:r>
              <a:rPr kumimoji="0" sz="1800" b="0" i="0" u="none" strike="noStrike" kern="0" cap="none" spc="19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el</a:t>
            </a:r>
            <a:r>
              <a:rPr kumimoji="0" sz="1800" b="0" i="0" u="none" strike="noStrike" kern="0" cap="none" spc="20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margen</a:t>
            </a:r>
            <a:r>
              <a:rPr kumimoji="0" sz="1800" b="0" i="0" u="none" strike="noStrike" kern="0" cap="none" spc="19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legalmente</a:t>
            </a:r>
            <a:r>
              <a:rPr kumimoji="0" sz="1800" b="0" i="0" u="none" strike="noStrike" kern="0" cap="none" spc="21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autorizado,</a:t>
            </a:r>
            <a:r>
              <a:rPr kumimoji="0" sz="1800" b="0" i="0" u="none" strike="noStrike" kern="0" cap="none" spc="204" normalizeH="0" baseline="0" noProof="0" dirty="0">
                <a:ln>
                  <a:noFill/>
                </a:ln>
                <a:solidFill>
                  <a:sysClr val="windowText" lastClr="000000"/>
                </a:solidFill>
                <a:effectLst/>
                <a:uLnTx/>
                <a:uFillTx/>
                <a:latin typeface="Arial"/>
                <a:cs typeface="Arial"/>
              </a:rPr>
              <a:t> </a:t>
            </a:r>
            <a:r>
              <a:rPr kumimoji="0" sz="1800" b="0" i="0" u="none" strike="noStrike" kern="0" cap="none" spc="-25" normalizeH="0" baseline="0" noProof="0" dirty="0">
                <a:ln>
                  <a:noFill/>
                </a:ln>
                <a:solidFill>
                  <a:sysClr val="windowText" lastClr="000000"/>
                </a:solidFill>
                <a:effectLst/>
                <a:uLnTx/>
                <a:uFillTx/>
                <a:latin typeface="Arial"/>
                <a:cs typeface="Arial"/>
              </a:rPr>
              <a:t>no </a:t>
            </a:r>
            <a:r>
              <a:rPr kumimoji="0" sz="1800" b="0" i="0" u="none" strike="noStrike" kern="0" cap="none" spc="0" normalizeH="0" baseline="0" noProof="0" dirty="0">
                <a:ln>
                  <a:noFill/>
                </a:ln>
                <a:solidFill>
                  <a:sysClr val="windowText" lastClr="000000"/>
                </a:solidFill>
                <a:effectLst/>
                <a:uLnTx/>
                <a:uFillTx/>
                <a:latin typeface="Arial"/>
                <a:cs typeface="Arial"/>
              </a:rPr>
              <a:t>integrará</a:t>
            </a:r>
            <a:r>
              <a:rPr kumimoji="0" sz="1800" b="0" i="0" u="none" strike="noStrike" kern="0" cap="none" spc="13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el</a:t>
            </a:r>
            <a:r>
              <a:rPr kumimoji="0" sz="1800" b="0" i="0" u="none" strike="noStrike" kern="0" cap="none" spc="15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salario</a:t>
            </a:r>
            <a:r>
              <a:rPr kumimoji="0" sz="1800" b="0" i="0" u="none" strike="noStrike" kern="0" cap="none" spc="14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base</a:t>
            </a:r>
            <a:r>
              <a:rPr kumimoji="0" sz="1800" b="0" i="0" u="none" strike="noStrike" kern="0" cap="none" spc="15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de</a:t>
            </a:r>
            <a:r>
              <a:rPr kumimoji="0" sz="1800" b="0" i="0" u="none" strike="noStrike" kern="0" cap="none" spc="15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cotización.</a:t>
            </a:r>
            <a:r>
              <a:rPr kumimoji="0" sz="1800" b="0" i="0" u="none" strike="noStrike" kern="0" cap="none" spc="160"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rgbClr val="FF0000"/>
                </a:solidFill>
                <a:effectLst/>
                <a:uLnTx/>
                <a:uFillTx/>
                <a:latin typeface="Arial"/>
                <a:cs typeface="Arial"/>
              </a:rPr>
              <a:t>Se</a:t>
            </a:r>
            <a:r>
              <a:rPr kumimoji="0" sz="1800" b="1" i="0" u="none" strike="noStrike" kern="0" cap="none" spc="145" normalizeH="0" baseline="0" noProof="0" dirty="0">
                <a:ln>
                  <a:noFill/>
                </a:ln>
                <a:solidFill>
                  <a:srgbClr val="FF0000"/>
                </a:solidFill>
                <a:effectLst/>
                <a:uLnTx/>
                <a:uFillTx/>
                <a:latin typeface="Arial"/>
                <a:cs typeface="Arial"/>
              </a:rPr>
              <a:t> </a:t>
            </a:r>
            <a:r>
              <a:rPr kumimoji="0" sz="1800" b="1" i="0" u="none" strike="noStrike" kern="0" cap="none" spc="0" normalizeH="0" baseline="0" noProof="0" dirty="0">
                <a:ln>
                  <a:noFill/>
                </a:ln>
                <a:solidFill>
                  <a:srgbClr val="FF0000"/>
                </a:solidFill>
                <a:effectLst/>
                <a:uLnTx/>
                <a:uFillTx/>
                <a:latin typeface="Arial"/>
                <a:cs typeface="Arial"/>
              </a:rPr>
              <a:t>considera</a:t>
            </a:r>
            <a:r>
              <a:rPr kumimoji="0" sz="1800" b="1" i="0" u="none" strike="noStrike" kern="0" cap="none" spc="150" normalizeH="0" baseline="0" noProof="0" dirty="0">
                <a:ln>
                  <a:noFill/>
                </a:ln>
                <a:solidFill>
                  <a:srgbClr val="FF0000"/>
                </a:solidFill>
                <a:effectLst/>
                <a:uLnTx/>
                <a:uFillTx/>
                <a:latin typeface="Arial"/>
                <a:cs typeface="Arial"/>
              </a:rPr>
              <a:t> </a:t>
            </a:r>
            <a:r>
              <a:rPr kumimoji="0" sz="1800" b="1" i="0" u="none" strike="noStrike" kern="0" cap="none" spc="0" normalizeH="0" baseline="0" noProof="0" dirty="0">
                <a:ln>
                  <a:noFill/>
                </a:ln>
                <a:solidFill>
                  <a:srgbClr val="FF0000"/>
                </a:solidFill>
                <a:effectLst/>
                <a:uLnTx/>
                <a:uFillTx/>
                <a:latin typeface="Arial"/>
                <a:cs typeface="Arial"/>
              </a:rPr>
              <a:t>como</a:t>
            </a:r>
            <a:r>
              <a:rPr kumimoji="0" sz="1800" b="1" i="0" u="none" strike="noStrike" kern="0" cap="none" spc="155" normalizeH="0" baseline="0" noProof="0" dirty="0">
                <a:ln>
                  <a:noFill/>
                </a:ln>
                <a:solidFill>
                  <a:srgbClr val="FF0000"/>
                </a:solidFill>
                <a:effectLst/>
                <a:uLnTx/>
                <a:uFillTx/>
                <a:latin typeface="Arial"/>
                <a:cs typeface="Arial"/>
              </a:rPr>
              <a:t> </a:t>
            </a:r>
            <a:r>
              <a:rPr kumimoji="0" sz="1800" b="1" i="0" u="none" strike="noStrike" kern="0" cap="none" spc="0" normalizeH="0" baseline="0" noProof="0" dirty="0">
                <a:ln>
                  <a:noFill/>
                </a:ln>
                <a:solidFill>
                  <a:srgbClr val="FF0000"/>
                </a:solidFill>
                <a:effectLst/>
                <a:uLnTx/>
                <a:uFillTx/>
                <a:latin typeface="Arial"/>
                <a:cs typeface="Arial"/>
              </a:rPr>
              <a:t>eventual</a:t>
            </a:r>
            <a:r>
              <a:rPr kumimoji="0" sz="1800" b="1" i="0" u="none" strike="noStrike" kern="0" cap="none" spc="160" normalizeH="0" baseline="0" noProof="0" dirty="0">
                <a:ln>
                  <a:noFill/>
                </a:ln>
                <a:solidFill>
                  <a:srgbClr val="FF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la</a:t>
            </a:r>
            <a:r>
              <a:rPr kumimoji="0" sz="1800" b="0" i="0" u="none" strike="noStrike" kern="0" cap="none" spc="16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prestación</a:t>
            </a:r>
            <a:r>
              <a:rPr kumimoji="0" sz="1800" b="0" i="0" u="none" strike="noStrike" kern="0" cap="none" spc="155" normalizeH="0" baseline="0" noProof="0" dirty="0">
                <a:ln>
                  <a:noFill/>
                </a:ln>
                <a:solidFill>
                  <a:sysClr val="windowText" lastClr="000000"/>
                </a:solidFill>
                <a:effectLst/>
                <a:uLnTx/>
                <a:uFillTx/>
                <a:latin typeface="Arial"/>
                <a:cs typeface="Arial"/>
              </a:rPr>
              <a:t> </a:t>
            </a:r>
            <a:r>
              <a:rPr kumimoji="0" sz="1800" b="0" i="0" u="none" strike="noStrike" kern="0" cap="none" spc="-25" normalizeH="0" baseline="0" noProof="0" dirty="0">
                <a:ln>
                  <a:noFill/>
                </a:ln>
                <a:solidFill>
                  <a:sysClr val="windowText" lastClr="000000"/>
                </a:solidFill>
                <a:effectLst/>
                <a:uLnTx/>
                <a:uFillTx/>
                <a:latin typeface="Arial"/>
                <a:cs typeface="Arial"/>
              </a:rPr>
              <a:t>del </a:t>
            </a:r>
            <a:r>
              <a:rPr kumimoji="0" sz="1800" b="0" i="0" u="none" strike="noStrike" kern="0" cap="none" spc="0" normalizeH="0" baseline="0" noProof="0" dirty="0">
                <a:ln>
                  <a:noFill/>
                </a:ln>
                <a:solidFill>
                  <a:sysClr val="windowText" lastClr="000000"/>
                </a:solidFill>
                <a:effectLst/>
                <a:uLnTx/>
                <a:uFillTx/>
                <a:latin typeface="Arial"/>
                <a:cs typeface="Arial"/>
              </a:rPr>
              <a:t>referido</a:t>
            </a:r>
            <a:r>
              <a:rPr kumimoji="0" sz="1800" b="0" i="0" u="none" strike="noStrike" kern="0" cap="none" spc="35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servicio,</a:t>
            </a:r>
            <a:r>
              <a:rPr kumimoji="0" sz="1800" b="0" i="0" u="none" strike="noStrike" kern="0" cap="none" spc="36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hasta</a:t>
            </a:r>
            <a:r>
              <a:rPr kumimoji="0" sz="1800" b="0" i="0" u="none" strike="noStrike" kern="0" cap="none" spc="37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por</a:t>
            </a:r>
            <a:r>
              <a:rPr kumimoji="0" sz="1800" b="0" i="0" u="none" strike="noStrike" kern="0" cap="none" spc="36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tres</a:t>
            </a:r>
            <a:r>
              <a:rPr kumimoji="0" sz="1800" b="0" i="0" u="none" strike="noStrike" kern="0" cap="none" spc="36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horas</a:t>
            </a:r>
            <a:r>
              <a:rPr kumimoji="0" sz="1800" b="0" i="0" u="none" strike="noStrike" kern="0" cap="none" spc="36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diarias,</a:t>
            </a:r>
            <a:r>
              <a:rPr kumimoji="0" sz="1800" b="0" i="0" u="none" strike="noStrike" kern="0" cap="none" spc="37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tres</a:t>
            </a:r>
            <a:r>
              <a:rPr kumimoji="0" sz="1800" b="0" i="0" u="none" strike="noStrike" kern="0" cap="none" spc="36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veces</a:t>
            </a:r>
            <a:r>
              <a:rPr kumimoji="0" sz="1800" b="0" i="0" u="none" strike="noStrike" kern="0" cap="none" spc="36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a</a:t>
            </a:r>
            <a:r>
              <a:rPr kumimoji="0" sz="1800" b="0" i="0" u="none" strike="noStrike" kern="0" cap="none" spc="36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la</a:t>
            </a:r>
            <a:r>
              <a:rPr kumimoji="0" sz="1800" b="0" i="0" u="none" strike="noStrike" kern="0" cap="none" spc="36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semana,</a:t>
            </a:r>
            <a:r>
              <a:rPr kumimoji="0" sz="1800" b="0" i="0" u="none" strike="noStrike" kern="0" cap="none" spc="375" normalizeH="0" baseline="0" noProof="0" dirty="0">
                <a:ln>
                  <a:noFill/>
                </a:ln>
                <a:solidFill>
                  <a:sysClr val="windowText" lastClr="000000"/>
                </a:solidFill>
                <a:effectLst/>
                <a:uLnTx/>
                <a:uFillTx/>
                <a:latin typeface="Arial"/>
                <a:cs typeface="Arial"/>
              </a:rPr>
              <a:t> </a:t>
            </a:r>
            <a:r>
              <a:rPr kumimoji="0" sz="1800" b="1" i="0" u="none" strike="noStrike" kern="0" cap="none" spc="0" normalizeH="0" baseline="0" noProof="0" dirty="0">
                <a:ln>
                  <a:noFill/>
                </a:ln>
                <a:solidFill>
                  <a:srgbClr val="FF0000"/>
                </a:solidFill>
                <a:effectLst/>
                <a:uLnTx/>
                <a:uFillTx/>
                <a:latin typeface="Arial"/>
                <a:cs typeface="Arial"/>
              </a:rPr>
              <a:t>un</a:t>
            </a:r>
            <a:r>
              <a:rPr kumimoji="0" sz="1800" b="1" i="0" u="none" strike="noStrike" kern="0" cap="none" spc="345" normalizeH="0" baseline="0" noProof="0" dirty="0">
                <a:ln>
                  <a:noFill/>
                </a:ln>
                <a:solidFill>
                  <a:srgbClr val="FF0000"/>
                </a:solidFill>
                <a:effectLst/>
                <a:uLnTx/>
                <a:uFillTx/>
                <a:latin typeface="Arial"/>
                <a:cs typeface="Arial"/>
              </a:rPr>
              <a:t> </a:t>
            </a:r>
            <a:r>
              <a:rPr kumimoji="0" sz="1800" b="1" i="0" u="none" strike="noStrike" kern="0" cap="none" spc="-10" normalizeH="0" baseline="0" noProof="0" dirty="0">
                <a:ln>
                  <a:noFill/>
                </a:ln>
                <a:solidFill>
                  <a:srgbClr val="FF0000"/>
                </a:solidFill>
                <a:effectLst/>
                <a:uLnTx/>
                <a:uFillTx/>
                <a:latin typeface="Arial"/>
                <a:cs typeface="Arial"/>
              </a:rPr>
              <a:t>bimestre </a:t>
            </a:r>
            <a:r>
              <a:rPr kumimoji="0" sz="1800" b="1" i="0" u="none" strike="noStrike" kern="0" cap="none" spc="0" normalizeH="0" baseline="0" noProof="0" dirty="0">
                <a:ln>
                  <a:noFill/>
                </a:ln>
                <a:solidFill>
                  <a:srgbClr val="FF0000"/>
                </a:solidFill>
                <a:effectLst/>
                <a:uLnTx/>
                <a:uFillTx/>
                <a:latin typeface="Arial"/>
                <a:cs typeface="Arial"/>
              </a:rPr>
              <a:t>continuo</a:t>
            </a:r>
            <a:r>
              <a:rPr kumimoji="0" sz="1800" b="1" i="0" u="none" strike="noStrike" kern="0" cap="none" spc="110" normalizeH="0" baseline="0" noProof="0" dirty="0">
                <a:ln>
                  <a:noFill/>
                </a:ln>
                <a:solidFill>
                  <a:srgbClr val="FF0000"/>
                </a:solidFill>
                <a:effectLst/>
                <a:uLnTx/>
                <a:uFillTx/>
                <a:latin typeface="Arial"/>
                <a:cs typeface="Arial"/>
              </a:rPr>
              <a:t> </a:t>
            </a:r>
            <a:r>
              <a:rPr kumimoji="0" sz="1800" b="1" i="0" u="none" strike="noStrike" kern="0" cap="none" spc="0" normalizeH="0" baseline="0" noProof="0" dirty="0">
                <a:ln>
                  <a:noFill/>
                </a:ln>
                <a:solidFill>
                  <a:srgbClr val="FF0000"/>
                </a:solidFill>
                <a:effectLst/>
                <a:uLnTx/>
                <a:uFillTx/>
                <a:latin typeface="Arial"/>
                <a:cs typeface="Arial"/>
              </a:rPr>
              <a:t>o</a:t>
            </a:r>
            <a:r>
              <a:rPr kumimoji="0" sz="1800" b="1" i="0" u="none" strike="noStrike" kern="0" cap="none" spc="110" normalizeH="0" baseline="0" noProof="0" dirty="0">
                <a:ln>
                  <a:noFill/>
                </a:ln>
                <a:solidFill>
                  <a:srgbClr val="FF0000"/>
                </a:solidFill>
                <a:effectLst/>
                <a:uLnTx/>
                <a:uFillTx/>
                <a:latin typeface="Arial"/>
                <a:cs typeface="Arial"/>
              </a:rPr>
              <a:t> </a:t>
            </a:r>
            <a:r>
              <a:rPr kumimoji="0" sz="1800" b="1" i="0" u="none" strike="noStrike" kern="0" cap="none" spc="0" normalizeH="0" baseline="0" noProof="0" dirty="0">
                <a:ln>
                  <a:noFill/>
                </a:ln>
                <a:solidFill>
                  <a:srgbClr val="FF0000"/>
                </a:solidFill>
                <a:effectLst/>
                <a:uLnTx/>
                <a:uFillTx/>
                <a:latin typeface="Arial"/>
                <a:cs typeface="Arial"/>
              </a:rPr>
              <a:t>en</a:t>
            </a:r>
            <a:r>
              <a:rPr kumimoji="0" sz="1800" b="1" i="0" u="none" strike="noStrike" kern="0" cap="none" spc="110" normalizeH="0" baseline="0" noProof="0" dirty="0">
                <a:ln>
                  <a:noFill/>
                </a:ln>
                <a:solidFill>
                  <a:srgbClr val="FF0000"/>
                </a:solidFill>
                <a:effectLst/>
                <a:uLnTx/>
                <a:uFillTx/>
                <a:latin typeface="Arial"/>
                <a:cs typeface="Arial"/>
              </a:rPr>
              <a:t> </a:t>
            </a:r>
            <a:r>
              <a:rPr kumimoji="0" sz="1800" b="1" i="0" u="none" strike="noStrike" kern="0" cap="none" spc="0" normalizeH="0" baseline="0" noProof="0" dirty="0">
                <a:ln>
                  <a:noFill/>
                </a:ln>
                <a:solidFill>
                  <a:srgbClr val="FF0000"/>
                </a:solidFill>
                <a:effectLst/>
                <a:uLnTx/>
                <a:uFillTx/>
                <a:latin typeface="Arial"/>
                <a:cs typeface="Arial"/>
              </a:rPr>
              <a:t>forma</a:t>
            </a:r>
            <a:r>
              <a:rPr kumimoji="0" sz="1800" b="1" i="0" u="none" strike="noStrike" kern="0" cap="none" spc="110" normalizeH="0" baseline="0" noProof="0" dirty="0">
                <a:ln>
                  <a:noFill/>
                </a:ln>
                <a:solidFill>
                  <a:srgbClr val="FF0000"/>
                </a:solidFill>
                <a:effectLst/>
                <a:uLnTx/>
                <a:uFillTx/>
                <a:latin typeface="Arial"/>
                <a:cs typeface="Arial"/>
              </a:rPr>
              <a:t> </a:t>
            </a:r>
            <a:r>
              <a:rPr kumimoji="0" sz="1800" b="1" i="0" u="none" strike="noStrike" kern="0" cap="none" spc="0" normalizeH="0" baseline="0" noProof="0" dirty="0">
                <a:ln>
                  <a:noFill/>
                </a:ln>
                <a:solidFill>
                  <a:srgbClr val="FF0000"/>
                </a:solidFill>
                <a:effectLst/>
                <a:uLnTx/>
                <a:uFillTx/>
                <a:latin typeface="Arial"/>
                <a:cs typeface="Arial"/>
              </a:rPr>
              <a:t>discontinua</a:t>
            </a:r>
            <a:r>
              <a:rPr kumimoji="0" sz="1800" b="1" i="0" u="none" strike="noStrike" kern="0" cap="none" spc="105" normalizeH="0" baseline="0" noProof="0" dirty="0">
                <a:ln>
                  <a:noFill/>
                </a:ln>
                <a:solidFill>
                  <a:srgbClr val="FF0000"/>
                </a:solidFill>
                <a:effectLst/>
                <a:uLnTx/>
                <a:uFillTx/>
                <a:latin typeface="Arial"/>
                <a:cs typeface="Arial"/>
              </a:rPr>
              <a:t> </a:t>
            </a:r>
            <a:r>
              <a:rPr kumimoji="0" sz="1800" b="1" i="0" u="none" strike="noStrike" kern="0" cap="none" spc="0" normalizeH="0" baseline="0" noProof="0" dirty="0">
                <a:ln>
                  <a:noFill/>
                </a:ln>
                <a:solidFill>
                  <a:srgbClr val="FF0000"/>
                </a:solidFill>
                <a:effectLst/>
                <a:uLnTx/>
                <a:uFillTx/>
                <a:latin typeface="Arial"/>
                <a:cs typeface="Arial"/>
              </a:rPr>
              <a:t>hasta</a:t>
            </a:r>
            <a:r>
              <a:rPr kumimoji="0" sz="1800" b="1" i="0" u="none" strike="noStrike" kern="0" cap="none" spc="110" normalizeH="0" baseline="0" noProof="0" dirty="0">
                <a:ln>
                  <a:noFill/>
                </a:ln>
                <a:solidFill>
                  <a:srgbClr val="FF0000"/>
                </a:solidFill>
                <a:effectLst/>
                <a:uLnTx/>
                <a:uFillTx/>
                <a:latin typeface="Arial"/>
                <a:cs typeface="Arial"/>
              </a:rPr>
              <a:t> </a:t>
            </a:r>
            <a:r>
              <a:rPr kumimoji="0" sz="1800" b="1" i="0" u="none" strike="noStrike" kern="0" cap="none" spc="0" normalizeH="0" baseline="0" noProof="0" dirty="0">
                <a:ln>
                  <a:noFill/>
                </a:ln>
                <a:solidFill>
                  <a:srgbClr val="FF0000"/>
                </a:solidFill>
                <a:effectLst/>
                <a:uLnTx/>
                <a:uFillTx/>
                <a:latin typeface="Arial"/>
                <a:cs typeface="Arial"/>
              </a:rPr>
              <a:t>noventas</a:t>
            </a:r>
            <a:r>
              <a:rPr kumimoji="0" sz="1800" b="1" i="0" u="none" strike="noStrike" kern="0" cap="none" spc="114" normalizeH="0" baseline="0" noProof="0" dirty="0">
                <a:ln>
                  <a:noFill/>
                </a:ln>
                <a:solidFill>
                  <a:srgbClr val="FF0000"/>
                </a:solidFill>
                <a:effectLst/>
                <a:uLnTx/>
                <a:uFillTx/>
                <a:latin typeface="Arial"/>
                <a:cs typeface="Arial"/>
              </a:rPr>
              <a:t> </a:t>
            </a:r>
            <a:r>
              <a:rPr kumimoji="0" sz="1800" b="1" i="0" u="none" strike="noStrike" kern="0" cap="none" spc="0" normalizeH="0" baseline="0" noProof="0" dirty="0">
                <a:ln>
                  <a:noFill/>
                </a:ln>
                <a:solidFill>
                  <a:srgbClr val="FF0000"/>
                </a:solidFill>
                <a:effectLst/>
                <a:uLnTx/>
                <a:uFillTx/>
                <a:latin typeface="Arial"/>
                <a:cs typeface="Arial"/>
              </a:rPr>
              <a:t>días</a:t>
            </a:r>
            <a:r>
              <a:rPr kumimoji="0" sz="1800" b="0" i="0" u="none" strike="noStrike" kern="0" cap="none" spc="0" normalizeH="0" baseline="0" noProof="0" dirty="0">
                <a:ln>
                  <a:noFill/>
                </a:ln>
                <a:solidFill>
                  <a:sysClr val="windowText" lastClr="000000"/>
                </a:solidFill>
                <a:effectLst/>
                <a:uLnTx/>
                <a:uFillTx/>
                <a:latin typeface="Arial"/>
                <a:cs typeface="Arial"/>
              </a:rPr>
              <a:t>,</a:t>
            </a:r>
            <a:r>
              <a:rPr kumimoji="0" sz="1800" b="0" i="0" u="none" strike="noStrike" kern="0" cap="none" spc="12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durante</a:t>
            </a:r>
            <a:r>
              <a:rPr kumimoji="0" sz="1800" b="0" i="0" u="none" strike="noStrike" kern="0" cap="none" spc="114"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un</a:t>
            </a:r>
            <a:r>
              <a:rPr kumimoji="0" sz="1800" b="0" i="0" u="none" strike="noStrike" kern="0" cap="none" spc="114"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año</a:t>
            </a:r>
            <a:r>
              <a:rPr kumimoji="0" sz="1800" b="0" i="0" u="none" strike="noStrike" kern="0" cap="none" spc="12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calendario;</a:t>
            </a:r>
            <a:r>
              <a:rPr kumimoji="0" sz="1800" b="0" i="0" u="none" strike="noStrike" kern="0" cap="none" spc="130" normalizeH="0" baseline="0" noProof="0" dirty="0">
                <a:ln>
                  <a:noFill/>
                </a:ln>
                <a:solidFill>
                  <a:sysClr val="windowText" lastClr="000000"/>
                </a:solidFill>
                <a:effectLst/>
                <a:uLnTx/>
                <a:uFillTx/>
                <a:latin typeface="Arial"/>
                <a:cs typeface="Arial"/>
              </a:rPr>
              <a:t> </a:t>
            </a:r>
            <a:r>
              <a:rPr kumimoji="0" sz="1800" b="0" i="0" u="none" strike="noStrike" kern="0" cap="none" spc="-50" normalizeH="0" baseline="0" noProof="0" dirty="0">
                <a:ln>
                  <a:noFill/>
                </a:ln>
                <a:solidFill>
                  <a:sysClr val="windowText" lastClr="000000"/>
                </a:solidFill>
                <a:effectLst/>
                <a:uLnTx/>
                <a:uFillTx/>
                <a:latin typeface="Arial"/>
                <a:cs typeface="Arial"/>
              </a:rPr>
              <a:t>y </a:t>
            </a:r>
            <a:r>
              <a:rPr kumimoji="0" sz="1800" b="0" i="0" u="none" strike="noStrike" kern="0" cap="none" spc="0" normalizeH="0" baseline="0" noProof="0" dirty="0">
                <a:ln>
                  <a:noFill/>
                </a:ln>
                <a:solidFill>
                  <a:sysClr val="windowText" lastClr="000000"/>
                </a:solidFill>
                <a:effectLst/>
                <a:uLnTx/>
                <a:uFillTx/>
                <a:latin typeface="Arial"/>
                <a:cs typeface="Arial"/>
              </a:rPr>
              <a:t>en</a:t>
            </a:r>
            <a:r>
              <a:rPr kumimoji="0" sz="1800" b="0" i="0" u="none" strike="noStrike" kern="0" cap="none" spc="14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caso</a:t>
            </a:r>
            <a:r>
              <a:rPr kumimoji="0" sz="1800" b="0" i="0" u="none" strike="noStrike" kern="0" cap="none" spc="13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de</a:t>
            </a:r>
            <a:r>
              <a:rPr kumimoji="0" sz="1800" b="0" i="0" u="none" strike="noStrike" kern="0" cap="none" spc="14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prestarse</a:t>
            </a:r>
            <a:r>
              <a:rPr kumimoji="0" sz="1800" b="0" i="0" u="none" strike="noStrike" kern="0" cap="none" spc="14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el</a:t>
            </a:r>
            <a:r>
              <a:rPr kumimoji="0" sz="1800" b="0" i="0" u="none" strike="noStrike" kern="0" cap="none" spc="14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servicio</a:t>
            </a:r>
            <a:r>
              <a:rPr kumimoji="0" sz="1800" b="0" i="0" u="none" strike="noStrike" kern="0" cap="none" spc="14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en</a:t>
            </a:r>
            <a:r>
              <a:rPr kumimoji="0" sz="1800" b="0" i="0" u="none" strike="noStrike" kern="0" cap="none" spc="14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forma</a:t>
            </a:r>
            <a:r>
              <a:rPr kumimoji="0" sz="1800" b="0" i="0" u="none" strike="noStrike" kern="0" cap="none" spc="14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permanente</a:t>
            </a:r>
            <a:r>
              <a:rPr kumimoji="0" sz="1800" b="0" i="0" u="none" strike="noStrike" kern="0" cap="none" spc="14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o</a:t>
            </a:r>
            <a:r>
              <a:rPr kumimoji="0" sz="1800" b="0" i="0" u="none" strike="noStrike" kern="0" cap="none" spc="14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pactado</a:t>
            </a:r>
            <a:r>
              <a:rPr kumimoji="0" sz="1800" b="0" i="0" u="none" strike="noStrike" kern="0" cap="none" spc="145" normalizeH="0" baseline="0" noProof="0" dirty="0">
                <a:ln>
                  <a:noFill/>
                </a:ln>
                <a:solidFill>
                  <a:sysClr val="windowText" lastClr="000000"/>
                </a:solidFill>
                <a:effectLst/>
                <a:uLnTx/>
                <a:uFillTx/>
                <a:latin typeface="Arial"/>
                <a:cs typeface="Arial"/>
              </a:rPr>
              <a:t>  </a:t>
            </a:r>
            <a:r>
              <a:rPr kumimoji="0" sz="1800" b="0" i="0" u="none" strike="noStrike" kern="0" cap="none" spc="-10" normalizeH="0" baseline="0" noProof="0" dirty="0">
                <a:ln>
                  <a:noFill/>
                </a:ln>
                <a:solidFill>
                  <a:sysClr val="windowText" lastClr="000000"/>
                </a:solidFill>
                <a:effectLst/>
                <a:uLnTx/>
                <a:uFillTx/>
                <a:latin typeface="Arial"/>
                <a:cs typeface="Arial"/>
              </a:rPr>
              <a:t>previamente, </a:t>
            </a:r>
            <a:r>
              <a:rPr kumimoji="0" sz="1800" b="0" i="0" u="none" strike="noStrike" kern="0" cap="none" spc="0" normalizeH="0" baseline="0" noProof="0" dirty="0">
                <a:ln>
                  <a:noFill/>
                </a:ln>
                <a:solidFill>
                  <a:sysClr val="windowText" lastClr="000000"/>
                </a:solidFill>
                <a:effectLst/>
                <a:uLnTx/>
                <a:uFillTx/>
                <a:latin typeface="Arial"/>
                <a:cs typeface="Arial"/>
              </a:rPr>
              <a:t>excediéndose</a:t>
            </a:r>
            <a:r>
              <a:rPr kumimoji="0" sz="1800" b="0" i="0" u="none" strike="noStrike" kern="0" cap="none" spc="1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del</a:t>
            </a:r>
            <a:r>
              <a:rPr kumimoji="0" sz="1800" b="0" i="0" u="none" strike="noStrike" kern="0" cap="none" spc="3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máximo</a:t>
            </a:r>
            <a:r>
              <a:rPr kumimoji="0" sz="1800" b="0" i="0" u="none" strike="noStrike" kern="0" cap="none" spc="3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legal,</a:t>
            </a:r>
            <a:r>
              <a:rPr kumimoji="0" sz="1800" b="0" i="0" u="none" strike="noStrike" kern="0" cap="none" spc="4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es</a:t>
            </a:r>
            <a:r>
              <a:rPr kumimoji="0" sz="1800" b="0" i="0" u="none" strike="noStrike" kern="0" cap="none" spc="3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decir,</a:t>
            </a:r>
            <a:r>
              <a:rPr kumimoji="0" sz="1800" b="0" i="0" u="none" strike="noStrike" kern="0" cap="none" spc="3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por</a:t>
            </a:r>
            <a:r>
              <a:rPr kumimoji="0" sz="1800" b="0" i="0" u="none" strike="noStrike" kern="0" cap="none" spc="3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más</a:t>
            </a:r>
            <a:r>
              <a:rPr kumimoji="0" sz="1800" b="0" i="0" u="none" strike="noStrike" kern="0" cap="none" spc="2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tiempo</a:t>
            </a:r>
            <a:r>
              <a:rPr kumimoji="0" sz="1800" b="0" i="0" u="none" strike="noStrike" kern="0" cap="none" spc="2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del</a:t>
            </a:r>
            <a:r>
              <a:rPr kumimoji="0" sz="1800" b="0" i="0" u="none" strike="noStrike" kern="0" cap="none" spc="2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señalado</a:t>
            </a:r>
            <a:r>
              <a:rPr kumimoji="0" sz="1800" b="0" i="0" u="none" strike="noStrike" kern="0" cap="none" spc="3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anteriormente,</a:t>
            </a:r>
            <a:r>
              <a:rPr kumimoji="0" sz="1800" b="0" i="0" u="none" strike="noStrike" kern="0" cap="none" spc="35" normalizeH="0" baseline="0" noProof="0" dirty="0">
                <a:ln>
                  <a:noFill/>
                </a:ln>
                <a:solidFill>
                  <a:sysClr val="windowText" lastClr="000000"/>
                </a:solidFill>
                <a:effectLst/>
                <a:uLnTx/>
                <a:uFillTx/>
                <a:latin typeface="Arial"/>
                <a:cs typeface="Arial"/>
              </a:rPr>
              <a:t> </a:t>
            </a:r>
            <a:r>
              <a:rPr kumimoji="0" sz="1800" b="0" i="0" u="none" strike="noStrike" kern="0" cap="none" spc="-25" normalizeH="0" baseline="0" noProof="0" dirty="0">
                <a:ln>
                  <a:noFill/>
                </a:ln>
                <a:solidFill>
                  <a:sysClr val="windowText" lastClr="000000"/>
                </a:solidFill>
                <a:effectLst/>
                <a:uLnTx/>
                <a:uFillTx/>
                <a:latin typeface="Arial"/>
                <a:cs typeface="Arial"/>
              </a:rPr>
              <a:t>el </a:t>
            </a:r>
            <a:r>
              <a:rPr kumimoji="0" sz="1800" b="0" i="0" u="none" strike="noStrike" kern="0" cap="none" spc="0" normalizeH="0" baseline="0" noProof="0" dirty="0">
                <a:ln>
                  <a:noFill/>
                </a:ln>
                <a:solidFill>
                  <a:sysClr val="windowText" lastClr="000000"/>
                </a:solidFill>
                <a:effectLst/>
                <a:uLnTx/>
                <a:uFillTx/>
                <a:latin typeface="Arial"/>
                <a:cs typeface="Arial"/>
              </a:rPr>
              <a:t>salario</a:t>
            </a:r>
            <a:r>
              <a:rPr kumimoji="0" sz="1800" b="0" i="0" u="none" strike="noStrike" kern="0" cap="none" spc="37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se</a:t>
            </a:r>
            <a:r>
              <a:rPr kumimoji="0" sz="1800" b="0" i="0" u="none" strike="noStrike" kern="0" cap="none" spc="39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integrará</a:t>
            </a:r>
            <a:r>
              <a:rPr kumimoji="0" sz="1800" b="0" i="0" u="none" strike="noStrike" kern="0" cap="none" spc="39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con</a:t>
            </a:r>
            <a:r>
              <a:rPr kumimoji="0" sz="1800" b="0" i="0" u="none" strike="noStrike" kern="0" cap="none" spc="40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todo</a:t>
            </a:r>
            <a:r>
              <a:rPr kumimoji="0" sz="1800" b="0" i="0" u="none" strike="noStrike" kern="0" cap="none" spc="40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el</a:t>
            </a:r>
            <a:r>
              <a:rPr kumimoji="0" sz="1800" b="0" i="0" u="none" strike="noStrike" kern="0" cap="none" spc="39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tiempo</a:t>
            </a:r>
            <a:r>
              <a:rPr kumimoji="0" sz="1800" b="0" i="0" u="none" strike="noStrike" kern="0" cap="none" spc="409"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excedente.</a:t>
            </a:r>
            <a:r>
              <a:rPr kumimoji="0" sz="1800" b="0" i="0" u="none" strike="noStrike" kern="0" cap="none" spc="40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Este</a:t>
            </a:r>
            <a:r>
              <a:rPr kumimoji="0" sz="1800" b="0" i="0" u="none" strike="noStrike" kern="0" cap="none" spc="39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criterio</a:t>
            </a:r>
            <a:r>
              <a:rPr kumimoji="0" sz="1800" b="0" i="0" u="none" strike="noStrike" kern="0" cap="none" spc="39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tiene</a:t>
            </a:r>
            <a:r>
              <a:rPr kumimoji="0" sz="1800" b="0" i="0" u="none" strike="noStrike" kern="0" cap="none" spc="40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el</a:t>
            </a:r>
            <a:r>
              <a:rPr kumimoji="0" sz="1800" b="0" i="0" u="none" strike="noStrike" kern="0" cap="none" spc="39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carácter</a:t>
            </a:r>
            <a:r>
              <a:rPr kumimoji="0" sz="1800" b="0" i="0" u="none" strike="noStrike" kern="0" cap="none" spc="409" normalizeH="0" baseline="0" noProof="0" dirty="0">
                <a:ln>
                  <a:noFill/>
                </a:ln>
                <a:solidFill>
                  <a:sysClr val="windowText" lastClr="000000"/>
                </a:solidFill>
                <a:effectLst/>
                <a:uLnTx/>
                <a:uFillTx/>
                <a:latin typeface="Arial"/>
                <a:cs typeface="Arial"/>
              </a:rPr>
              <a:t> </a:t>
            </a:r>
            <a:r>
              <a:rPr kumimoji="0" sz="1800" b="0" i="0" u="none" strike="noStrike" kern="0" cap="none" spc="-25" normalizeH="0" baseline="0" noProof="0" dirty="0">
                <a:ln>
                  <a:noFill/>
                </a:ln>
                <a:solidFill>
                  <a:sysClr val="windowText" lastClr="000000"/>
                </a:solidFill>
                <a:effectLst/>
                <a:uLnTx/>
                <a:uFillTx/>
                <a:latin typeface="Arial"/>
                <a:cs typeface="Arial"/>
              </a:rPr>
              <a:t>de </a:t>
            </a:r>
            <a:r>
              <a:rPr kumimoji="0" sz="1800" b="0" i="0" u="none" strike="noStrike" kern="0" cap="none" spc="0" normalizeH="0" baseline="0" noProof="0" dirty="0">
                <a:ln>
                  <a:noFill/>
                </a:ln>
                <a:solidFill>
                  <a:sysClr val="windowText" lastClr="000000"/>
                </a:solidFill>
                <a:effectLst/>
                <a:uLnTx/>
                <a:uFillTx/>
                <a:latin typeface="Arial"/>
                <a:cs typeface="Arial"/>
              </a:rPr>
              <a:t>provisional,</a:t>
            </a:r>
            <a:r>
              <a:rPr kumimoji="0" sz="1800" b="0" i="0" u="none" strike="noStrike" kern="0" cap="none" spc="45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por</a:t>
            </a:r>
            <a:r>
              <a:rPr kumimoji="0" sz="1800" b="0" i="0" u="none" strike="noStrike" kern="0" cap="none" spc="46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lo</a:t>
            </a:r>
            <a:r>
              <a:rPr kumimoji="0" sz="1800" b="0" i="0" u="none" strike="noStrike" kern="0" cap="none" spc="45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que</a:t>
            </a:r>
            <a:r>
              <a:rPr kumimoji="0" sz="1800" b="0" i="0" u="none" strike="noStrike" kern="0" cap="none" spc="459"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podrá</a:t>
            </a:r>
            <a:r>
              <a:rPr kumimoji="0" sz="1800" b="0" i="0" u="none" strike="noStrike" kern="0" cap="none" spc="46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ser</a:t>
            </a:r>
            <a:r>
              <a:rPr kumimoji="0" sz="1800" b="0" i="0" u="none" strike="noStrike" kern="0" cap="none" spc="45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revocado</a:t>
            </a:r>
            <a:r>
              <a:rPr kumimoji="0" sz="1800" b="0" i="0" u="none" strike="noStrike" kern="0" cap="none" spc="459"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en</a:t>
            </a:r>
            <a:r>
              <a:rPr kumimoji="0" sz="1800" b="0" i="0" u="none" strike="noStrike" kern="0" cap="none" spc="45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cualquier</a:t>
            </a:r>
            <a:r>
              <a:rPr kumimoji="0" sz="1800" b="0" i="0" u="none" strike="noStrike" kern="0" cap="none" spc="47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momento,</a:t>
            </a:r>
            <a:r>
              <a:rPr kumimoji="0" sz="1800" b="0" i="0" u="none" strike="noStrike" kern="0" cap="none" spc="47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a</a:t>
            </a:r>
            <a:r>
              <a:rPr kumimoji="0" sz="1800" b="0" i="0" u="none" strike="noStrike" kern="0" cap="none" spc="45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juicio</a:t>
            </a:r>
            <a:r>
              <a:rPr kumimoji="0" sz="1800" b="0" i="0" u="none" strike="noStrike" kern="0" cap="none" spc="459"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de</a:t>
            </a:r>
            <a:r>
              <a:rPr kumimoji="0" sz="1800" b="0" i="0" u="none" strike="noStrike" kern="0" cap="none" spc="455" normalizeH="0" baseline="0" noProof="0" dirty="0">
                <a:ln>
                  <a:noFill/>
                </a:ln>
                <a:solidFill>
                  <a:sysClr val="windowText" lastClr="000000"/>
                </a:solidFill>
                <a:effectLst/>
                <a:uLnTx/>
                <a:uFillTx/>
                <a:latin typeface="Arial"/>
                <a:cs typeface="Arial"/>
              </a:rPr>
              <a:t> </a:t>
            </a:r>
            <a:r>
              <a:rPr kumimoji="0" sz="1800" b="0" i="0" u="none" strike="noStrike" kern="0" cap="none" spc="-20" normalizeH="0" baseline="0" noProof="0" dirty="0">
                <a:ln>
                  <a:noFill/>
                </a:ln>
                <a:solidFill>
                  <a:sysClr val="windowText" lastClr="000000"/>
                </a:solidFill>
                <a:effectLst/>
                <a:uLnTx/>
                <a:uFillTx/>
                <a:latin typeface="Arial"/>
                <a:cs typeface="Arial"/>
              </a:rPr>
              <a:t>este </a:t>
            </a:r>
            <a:r>
              <a:rPr kumimoji="0" sz="1800" b="0" i="0" u="none" strike="noStrike" kern="0" cap="none" spc="0" normalizeH="0" baseline="0" noProof="0" dirty="0">
                <a:ln>
                  <a:noFill/>
                </a:ln>
                <a:solidFill>
                  <a:sysClr val="windowText" lastClr="000000"/>
                </a:solidFill>
                <a:effectLst/>
                <a:uLnTx/>
                <a:uFillTx/>
                <a:latin typeface="Arial"/>
                <a:cs typeface="Arial"/>
              </a:rPr>
              <a:t>Consejo</a:t>
            </a:r>
            <a:r>
              <a:rPr kumimoji="0" sz="1800" b="0" i="0" u="none" strike="noStrike" kern="0" cap="none" spc="-65" normalizeH="0" baseline="0" noProof="0" dirty="0">
                <a:ln>
                  <a:noFill/>
                </a:ln>
                <a:solidFill>
                  <a:sysClr val="windowText" lastClr="000000"/>
                </a:solidFill>
                <a:effectLst/>
                <a:uLnTx/>
                <a:uFillTx/>
                <a:latin typeface="Arial"/>
                <a:cs typeface="Arial"/>
              </a:rPr>
              <a:t> </a:t>
            </a:r>
            <a:r>
              <a:rPr kumimoji="0" sz="1800" b="0" i="0" u="none" strike="noStrike" kern="0" cap="none" spc="-10" normalizeH="0" baseline="0" noProof="0" dirty="0">
                <a:ln>
                  <a:noFill/>
                </a:ln>
                <a:solidFill>
                  <a:sysClr val="windowText" lastClr="000000"/>
                </a:solidFill>
                <a:effectLst/>
                <a:uLnTx/>
                <a:uFillTx/>
                <a:latin typeface="Arial"/>
                <a:cs typeface="Arial"/>
              </a:rPr>
              <a:t>Técnico.</a:t>
            </a:r>
            <a:endParaRPr kumimoji="0" sz="1800" b="0" i="0" u="none" strike="noStrike" kern="0" cap="none" spc="0" normalizeH="0" baseline="0" noProof="0">
              <a:ln>
                <a:noFill/>
              </a:ln>
              <a:solidFill>
                <a:sysClr val="windowText" lastClr="000000"/>
              </a:solidFill>
              <a:effectLst/>
              <a:uLnTx/>
              <a:uFillTx/>
              <a:latin typeface="Arial"/>
              <a:cs typeface="Arial"/>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315070" y="3098114"/>
            <a:ext cx="2694940" cy="635000"/>
          </a:xfrm>
          <a:prstGeom prst="rect">
            <a:avLst/>
          </a:prstGeom>
        </p:spPr>
        <p:txBody>
          <a:bodyPr vert="horz" wrap="square" lIns="0" tIns="12065" rIns="0" bIns="0" rtlCol="0">
            <a:spAutoFit/>
          </a:bodyPr>
          <a:lstStyle/>
          <a:p>
            <a:pPr marL="12700">
              <a:lnSpc>
                <a:spcPct val="100000"/>
              </a:lnSpc>
              <a:spcBef>
                <a:spcPts val="95"/>
              </a:spcBef>
            </a:pPr>
            <a:r>
              <a:rPr sz="4000" spc="-35" dirty="0">
                <a:solidFill>
                  <a:srgbClr val="FFFFFF"/>
                </a:solidFill>
              </a:rPr>
              <a:t>INFONAVIT</a:t>
            </a:r>
            <a:endParaRPr sz="400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84912" rIns="0" bIns="0" rtlCol="0">
            <a:spAutoFit/>
          </a:bodyPr>
          <a:lstStyle/>
          <a:p>
            <a:pPr marL="12700">
              <a:lnSpc>
                <a:spcPts val="4235"/>
              </a:lnSpc>
              <a:spcBef>
                <a:spcPts val="100"/>
              </a:spcBef>
            </a:pPr>
            <a:r>
              <a:rPr dirty="0"/>
              <a:t>Fecha</a:t>
            </a:r>
            <a:r>
              <a:rPr spc="-10" dirty="0"/>
              <a:t> </a:t>
            </a:r>
            <a:r>
              <a:rPr dirty="0"/>
              <a:t>de</a:t>
            </a:r>
            <a:r>
              <a:rPr spc="-25" dirty="0"/>
              <a:t> </a:t>
            </a:r>
            <a:r>
              <a:rPr dirty="0"/>
              <a:t>inicio</a:t>
            </a:r>
            <a:r>
              <a:rPr spc="-10" dirty="0"/>
              <a:t> </a:t>
            </a:r>
            <a:r>
              <a:rPr dirty="0"/>
              <a:t>de</a:t>
            </a:r>
            <a:r>
              <a:rPr spc="-10" dirty="0"/>
              <a:t> </a:t>
            </a:r>
            <a:r>
              <a:rPr dirty="0"/>
              <a:t>los</a:t>
            </a:r>
            <a:r>
              <a:rPr spc="-25" dirty="0"/>
              <a:t> </a:t>
            </a:r>
            <a:r>
              <a:rPr spc="-10" dirty="0"/>
              <a:t>descuentos</a:t>
            </a:r>
          </a:p>
          <a:p>
            <a:pPr marL="12700">
              <a:lnSpc>
                <a:spcPts val="2075"/>
              </a:lnSpc>
            </a:pPr>
            <a:r>
              <a:rPr sz="1800" dirty="0"/>
              <a:t>Art.</a:t>
            </a:r>
            <a:r>
              <a:rPr sz="1800" spc="-15" dirty="0"/>
              <a:t> </a:t>
            </a:r>
            <a:r>
              <a:rPr sz="1800" dirty="0"/>
              <a:t>29,</a:t>
            </a:r>
            <a:r>
              <a:rPr sz="1800" spc="-5" dirty="0"/>
              <a:t> </a:t>
            </a:r>
            <a:r>
              <a:rPr sz="1800" dirty="0"/>
              <a:t>fracción</a:t>
            </a:r>
            <a:r>
              <a:rPr sz="1800" spc="-5" dirty="0"/>
              <a:t> </a:t>
            </a:r>
            <a:r>
              <a:rPr sz="1800" dirty="0"/>
              <a:t>II,</a:t>
            </a:r>
            <a:r>
              <a:rPr sz="1800" spc="-25" dirty="0"/>
              <a:t> </a:t>
            </a:r>
            <a:r>
              <a:rPr sz="1800" dirty="0"/>
              <a:t>42</a:t>
            </a:r>
            <a:r>
              <a:rPr sz="1800" spc="-5" dirty="0"/>
              <a:t> </a:t>
            </a:r>
            <a:r>
              <a:rPr sz="1800" dirty="0"/>
              <a:t>y</a:t>
            </a:r>
            <a:r>
              <a:rPr sz="1800" spc="-20" dirty="0"/>
              <a:t> </a:t>
            </a:r>
            <a:r>
              <a:rPr sz="1800" dirty="0"/>
              <a:t>44</a:t>
            </a:r>
            <a:r>
              <a:rPr sz="1800" spc="-5" dirty="0"/>
              <a:t> </a:t>
            </a:r>
            <a:r>
              <a:rPr sz="1800" dirty="0"/>
              <a:t>Ley</a:t>
            </a:r>
            <a:r>
              <a:rPr sz="1800" spc="-5" dirty="0"/>
              <a:t> </a:t>
            </a:r>
            <a:r>
              <a:rPr sz="1800" dirty="0"/>
              <a:t>del </a:t>
            </a:r>
            <a:r>
              <a:rPr sz="1800" spc="-10" dirty="0"/>
              <a:t>INFONAVIT</a:t>
            </a:r>
            <a:endParaRPr sz="1800"/>
          </a:p>
        </p:txBody>
      </p:sp>
      <p:grpSp>
        <p:nvGrpSpPr>
          <p:cNvPr id="3" name="object 3"/>
          <p:cNvGrpSpPr/>
          <p:nvPr/>
        </p:nvGrpSpPr>
        <p:grpSpPr>
          <a:xfrm>
            <a:off x="2033904" y="1505458"/>
            <a:ext cx="7154545" cy="4632960"/>
            <a:chOff x="2033904" y="1505458"/>
            <a:chExt cx="7154545" cy="4632960"/>
          </a:xfrm>
        </p:grpSpPr>
        <p:sp>
          <p:nvSpPr>
            <p:cNvPr id="4" name="object 4"/>
            <p:cNvSpPr/>
            <p:nvPr/>
          </p:nvSpPr>
          <p:spPr>
            <a:xfrm>
              <a:off x="2612262" y="1505458"/>
              <a:ext cx="6576059" cy="4632960"/>
            </a:xfrm>
            <a:custGeom>
              <a:avLst/>
              <a:gdLst/>
              <a:ahLst/>
              <a:cxnLst/>
              <a:rect l="l" t="t" r="r" b="b"/>
              <a:pathLst>
                <a:path w="6576059" h="4632960">
                  <a:moveTo>
                    <a:pt x="4259453" y="0"/>
                  </a:moveTo>
                  <a:lnTo>
                    <a:pt x="4259453" y="1158239"/>
                  </a:lnTo>
                  <a:lnTo>
                    <a:pt x="0" y="1158239"/>
                  </a:lnTo>
                  <a:lnTo>
                    <a:pt x="0" y="3474592"/>
                  </a:lnTo>
                  <a:lnTo>
                    <a:pt x="4259453" y="3474592"/>
                  </a:lnTo>
                  <a:lnTo>
                    <a:pt x="4259453" y="4632871"/>
                  </a:lnTo>
                  <a:lnTo>
                    <a:pt x="6575933" y="2316353"/>
                  </a:lnTo>
                  <a:lnTo>
                    <a:pt x="4259453" y="0"/>
                  </a:lnTo>
                  <a:close/>
                </a:path>
              </a:pathLst>
            </a:custGeom>
            <a:solidFill>
              <a:srgbClr val="CACCD2"/>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 name="object 5"/>
            <p:cNvSpPr/>
            <p:nvPr/>
          </p:nvSpPr>
          <p:spPr>
            <a:xfrm>
              <a:off x="2040254" y="2895346"/>
              <a:ext cx="2490470" cy="1853564"/>
            </a:xfrm>
            <a:custGeom>
              <a:avLst/>
              <a:gdLst/>
              <a:ahLst/>
              <a:cxnLst/>
              <a:rect l="l" t="t" r="r" b="b"/>
              <a:pathLst>
                <a:path w="2490470" h="1853564">
                  <a:moveTo>
                    <a:pt x="2181352" y="0"/>
                  </a:moveTo>
                  <a:lnTo>
                    <a:pt x="308863" y="0"/>
                  </a:lnTo>
                  <a:lnTo>
                    <a:pt x="263226" y="3346"/>
                  </a:lnTo>
                  <a:lnTo>
                    <a:pt x="219667" y="13068"/>
                  </a:lnTo>
                  <a:lnTo>
                    <a:pt x="178663" y="28689"/>
                  </a:lnTo>
                  <a:lnTo>
                    <a:pt x="140693" y="49732"/>
                  </a:lnTo>
                  <a:lnTo>
                    <a:pt x="106234" y="75722"/>
                  </a:lnTo>
                  <a:lnTo>
                    <a:pt x="75765" y="106183"/>
                  </a:lnTo>
                  <a:lnTo>
                    <a:pt x="49764" y="140636"/>
                  </a:lnTo>
                  <a:lnTo>
                    <a:pt x="28709" y="178608"/>
                  </a:lnTo>
                  <a:lnTo>
                    <a:pt x="13078" y="219620"/>
                  </a:lnTo>
                  <a:lnTo>
                    <a:pt x="3349" y="263198"/>
                  </a:lnTo>
                  <a:lnTo>
                    <a:pt x="0" y="308863"/>
                  </a:lnTo>
                  <a:lnTo>
                    <a:pt x="0" y="1544192"/>
                  </a:lnTo>
                  <a:lnTo>
                    <a:pt x="3349" y="1589858"/>
                  </a:lnTo>
                  <a:lnTo>
                    <a:pt x="13078" y="1633436"/>
                  </a:lnTo>
                  <a:lnTo>
                    <a:pt x="28709" y="1674448"/>
                  </a:lnTo>
                  <a:lnTo>
                    <a:pt x="49764" y="1712420"/>
                  </a:lnTo>
                  <a:lnTo>
                    <a:pt x="75765" y="1746873"/>
                  </a:lnTo>
                  <a:lnTo>
                    <a:pt x="106234" y="1777334"/>
                  </a:lnTo>
                  <a:lnTo>
                    <a:pt x="140693" y="1803324"/>
                  </a:lnTo>
                  <a:lnTo>
                    <a:pt x="178663" y="1824367"/>
                  </a:lnTo>
                  <a:lnTo>
                    <a:pt x="219667" y="1839988"/>
                  </a:lnTo>
                  <a:lnTo>
                    <a:pt x="263226" y="1849710"/>
                  </a:lnTo>
                  <a:lnTo>
                    <a:pt x="308863" y="1853056"/>
                  </a:lnTo>
                  <a:lnTo>
                    <a:pt x="2181352" y="1853056"/>
                  </a:lnTo>
                  <a:lnTo>
                    <a:pt x="2226989" y="1849710"/>
                  </a:lnTo>
                  <a:lnTo>
                    <a:pt x="2270548" y="1839988"/>
                  </a:lnTo>
                  <a:lnTo>
                    <a:pt x="2311552" y="1824367"/>
                  </a:lnTo>
                  <a:lnTo>
                    <a:pt x="2349522" y="1803324"/>
                  </a:lnTo>
                  <a:lnTo>
                    <a:pt x="2383981" y="1777334"/>
                  </a:lnTo>
                  <a:lnTo>
                    <a:pt x="2414450" y="1746873"/>
                  </a:lnTo>
                  <a:lnTo>
                    <a:pt x="2440451" y="1712420"/>
                  </a:lnTo>
                  <a:lnTo>
                    <a:pt x="2461506" y="1674448"/>
                  </a:lnTo>
                  <a:lnTo>
                    <a:pt x="2477137" y="1633436"/>
                  </a:lnTo>
                  <a:lnTo>
                    <a:pt x="2486866" y="1589858"/>
                  </a:lnTo>
                  <a:lnTo>
                    <a:pt x="2490216" y="1544192"/>
                  </a:lnTo>
                  <a:lnTo>
                    <a:pt x="2490216" y="308863"/>
                  </a:lnTo>
                  <a:lnTo>
                    <a:pt x="2486866" y="263198"/>
                  </a:lnTo>
                  <a:lnTo>
                    <a:pt x="2477137" y="219620"/>
                  </a:lnTo>
                  <a:lnTo>
                    <a:pt x="2461506" y="178608"/>
                  </a:lnTo>
                  <a:lnTo>
                    <a:pt x="2440451" y="140636"/>
                  </a:lnTo>
                  <a:lnTo>
                    <a:pt x="2414450" y="106183"/>
                  </a:lnTo>
                  <a:lnTo>
                    <a:pt x="2383981" y="75722"/>
                  </a:lnTo>
                  <a:lnTo>
                    <a:pt x="2349522" y="49732"/>
                  </a:lnTo>
                  <a:lnTo>
                    <a:pt x="2311552" y="28689"/>
                  </a:lnTo>
                  <a:lnTo>
                    <a:pt x="2270548" y="13068"/>
                  </a:lnTo>
                  <a:lnTo>
                    <a:pt x="2226989" y="3346"/>
                  </a:lnTo>
                  <a:lnTo>
                    <a:pt x="2181352"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 name="object 6"/>
            <p:cNvSpPr/>
            <p:nvPr/>
          </p:nvSpPr>
          <p:spPr>
            <a:xfrm>
              <a:off x="2040254" y="2895346"/>
              <a:ext cx="2490470" cy="1853564"/>
            </a:xfrm>
            <a:custGeom>
              <a:avLst/>
              <a:gdLst/>
              <a:ahLst/>
              <a:cxnLst/>
              <a:rect l="l" t="t" r="r" b="b"/>
              <a:pathLst>
                <a:path w="2490470" h="1853564">
                  <a:moveTo>
                    <a:pt x="0" y="308863"/>
                  </a:moveTo>
                  <a:lnTo>
                    <a:pt x="3349" y="263198"/>
                  </a:lnTo>
                  <a:lnTo>
                    <a:pt x="13078" y="219620"/>
                  </a:lnTo>
                  <a:lnTo>
                    <a:pt x="28709" y="178608"/>
                  </a:lnTo>
                  <a:lnTo>
                    <a:pt x="49764" y="140636"/>
                  </a:lnTo>
                  <a:lnTo>
                    <a:pt x="75765" y="106183"/>
                  </a:lnTo>
                  <a:lnTo>
                    <a:pt x="106234" y="75722"/>
                  </a:lnTo>
                  <a:lnTo>
                    <a:pt x="140693" y="49732"/>
                  </a:lnTo>
                  <a:lnTo>
                    <a:pt x="178663" y="28689"/>
                  </a:lnTo>
                  <a:lnTo>
                    <a:pt x="219667" y="13068"/>
                  </a:lnTo>
                  <a:lnTo>
                    <a:pt x="263226" y="3346"/>
                  </a:lnTo>
                  <a:lnTo>
                    <a:pt x="308863" y="0"/>
                  </a:lnTo>
                  <a:lnTo>
                    <a:pt x="2181352" y="0"/>
                  </a:lnTo>
                  <a:lnTo>
                    <a:pt x="2226989" y="3346"/>
                  </a:lnTo>
                  <a:lnTo>
                    <a:pt x="2270548" y="13068"/>
                  </a:lnTo>
                  <a:lnTo>
                    <a:pt x="2311552" y="28689"/>
                  </a:lnTo>
                  <a:lnTo>
                    <a:pt x="2349522" y="49732"/>
                  </a:lnTo>
                  <a:lnTo>
                    <a:pt x="2383981" y="75722"/>
                  </a:lnTo>
                  <a:lnTo>
                    <a:pt x="2414450" y="106183"/>
                  </a:lnTo>
                  <a:lnTo>
                    <a:pt x="2440451" y="140636"/>
                  </a:lnTo>
                  <a:lnTo>
                    <a:pt x="2461506" y="178608"/>
                  </a:lnTo>
                  <a:lnTo>
                    <a:pt x="2477137" y="219620"/>
                  </a:lnTo>
                  <a:lnTo>
                    <a:pt x="2486866" y="263198"/>
                  </a:lnTo>
                  <a:lnTo>
                    <a:pt x="2490216" y="308863"/>
                  </a:lnTo>
                  <a:lnTo>
                    <a:pt x="2490216" y="1544192"/>
                  </a:lnTo>
                  <a:lnTo>
                    <a:pt x="2486866" y="1589858"/>
                  </a:lnTo>
                  <a:lnTo>
                    <a:pt x="2477137" y="1633436"/>
                  </a:lnTo>
                  <a:lnTo>
                    <a:pt x="2461506" y="1674448"/>
                  </a:lnTo>
                  <a:lnTo>
                    <a:pt x="2440451" y="1712420"/>
                  </a:lnTo>
                  <a:lnTo>
                    <a:pt x="2414450" y="1746873"/>
                  </a:lnTo>
                  <a:lnTo>
                    <a:pt x="2383981" y="1777334"/>
                  </a:lnTo>
                  <a:lnTo>
                    <a:pt x="2349522" y="1803324"/>
                  </a:lnTo>
                  <a:lnTo>
                    <a:pt x="2311552" y="1824367"/>
                  </a:lnTo>
                  <a:lnTo>
                    <a:pt x="2270548" y="1839988"/>
                  </a:lnTo>
                  <a:lnTo>
                    <a:pt x="2226989" y="1849710"/>
                  </a:lnTo>
                  <a:lnTo>
                    <a:pt x="2181352" y="1853056"/>
                  </a:lnTo>
                  <a:lnTo>
                    <a:pt x="308863" y="1853056"/>
                  </a:lnTo>
                  <a:lnTo>
                    <a:pt x="263226" y="1849710"/>
                  </a:lnTo>
                  <a:lnTo>
                    <a:pt x="219667" y="1839988"/>
                  </a:lnTo>
                  <a:lnTo>
                    <a:pt x="178663" y="1824367"/>
                  </a:lnTo>
                  <a:lnTo>
                    <a:pt x="140693" y="1803324"/>
                  </a:lnTo>
                  <a:lnTo>
                    <a:pt x="106234" y="1777334"/>
                  </a:lnTo>
                  <a:lnTo>
                    <a:pt x="75765" y="1746873"/>
                  </a:lnTo>
                  <a:lnTo>
                    <a:pt x="49764" y="1712420"/>
                  </a:lnTo>
                  <a:lnTo>
                    <a:pt x="28709" y="1674448"/>
                  </a:lnTo>
                  <a:lnTo>
                    <a:pt x="13078" y="1633436"/>
                  </a:lnTo>
                  <a:lnTo>
                    <a:pt x="3349" y="1589858"/>
                  </a:lnTo>
                  <a:lnTo>
                    <a:pt x="0" y="1544192"/>
                  </a:lnTo>
                  <a:lnTo>
                    <a:pt x="0" y="308863"/>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7" name="object 7"/>
          <p:cNvSpPr txBox="1"/>
          <p:nvPr/>
        </p:nvSpPr>
        <p:spPr>
          <a:xfrm>
            <a:off x="2193163" y="3295650"/>
            <a:ext cx="2183765" cy="1010285"/>
          </a:xfrm>
          <a:prstGeom prst="rect">
            <a:avLst/>
          </a:prstGeom>
        </p:spPr>
        <p:txBody>
          <a:bodyPr vert="horz" wrap="square" lIns="0" tIns="50165" rIns="0" bIns="0" rtlCol="0">
            <a:spAutoFit/>
          </a:bodyPr>
          <a:lstStyle/>
          <a:p>
            <a:pPr marL="12700" marR="5080" lvl="0" indent="66040" algn="ctr" defTabSz="914400" eaLnBrk="1" fontAlgn="auto" latinLnBrk="0" hangingPunct="1">
              <a:lnSpc>
                <a:spcPct val="86300"/>
              </a:lnSpc>
              <a:spcBef>
                <a:spcPts val="395"/>
              </a:spcBef>
              <a:spcAft>
                <a:spcPts val="0"/>
              </a:spcAft>
              <a:buClrTx/>
              <a:buSzTx/>
              <a:buFontTx/>
              <a:buNone/>
              <a:tabLst/>
              <a:defRPr/>
            </a:pPr>
            <a:r>
              <a:rPr kumimoji="0" sz="1800" b="0" i="0" u="none" strike="noStrike" kern="0" cap="none" spc="0" normalizeH="0" baseline="0" noProof="0" dirty="0">
                <a:ln>
                  <a:noFill/>
                </a:ln>
                <a:solidFill>
                  <a:srgbClr val="FFFFFF"/>
                </a:solidFill>
                <a:effectLst/>
                <a:uLnTx/>
                <a:uFillTx/>
                <a:latin typeface="Arial"/>
                <a:cs typeface="Arial"/>
              </a:rPr>
              <a:t>Momento</a:t>
            </a:r>
            <a:r>
              <a:rPr kumimoji="0" sz="1800" b="0" i="0" u="none" strike="noStrike" kern="0" cap="none" spc="-15" normalizeH="0" baseline="0" noProof="0" dirty="0">
                <a:ln>
                  <a:noFill/>
                </a:ln>
                <a:solidFill>
                  <a:srgbClr val="FFFFFF"/>
                </a:solidFill>
                <a:effectLst/>
                <a:uLnTx/>
                <a:uFillTx/>
                <a:latin typeface="Arial"/>
                <a:cs typeface="Arial"/>
              </a:rPr>
              <a:t> </a:t>
            </a:r>
            <a:r>
              <a:rPr kumimoji="0" sz="1800" b="0" i="0" u="none" strike="noStrike" kern="0" cap="none" spc="0" normalizeH="0" baseline="0" noProof="0" dirty="0">
                <a:ln>
                  <a:noFill/>
                </a:ln>
                <a:solidFill>
                  <a:srgbClr val="FFFFFF"/>
                </a:solidFill>
                <a:effectLst/>
                <a:uLnTx/>
                <a:uFillTx/>
                <a:latin typeface="Arial"/>
                <a:cs typeface="Arial"/>
              </a:rPr>
              <a:t>en</a:t>
            </a:r>
            <a:r>
              <a:rPr kumimoji="0" sz="1800" b="0" i="0" u="none" strike="noStrike" kern="0" cap="none" spc="-30" normalizeH="0" baseline="0" noProof="0" dirty="0">
                <a:ln>
                  <a:noFill/>
                </a:ln>
                <a:solidFill>
                  <a:srgbClr val="FFFFFF"/>
                </a:solidFill>
                <a:effectLst/>
                <a:uLnTx/>
                <a:uFillTx/>
                <a:latin typeface="Arial"/>
                <a:cs typeface="Arial"/>
              </a:rPr>
              <a:t> </a:t>
            </a:r>
            <a:r>
              <a:rPr kumimoji="0" sz="1800" b="0" i="0" u="none" strike="noStrike" kern="0" cap="none" spc="0" normalizeH="0" baseline="0" noProof="0" dirty="0">
                <a:ln>
                  <a:noFill/>
                </a:ln>
                <a:solidFill>
                  <a:srgbClr val="FFFFFF"/>
                </a:solidFill>
                <a:effectLst/>
                <a:uLnTx/>
                <a:uFillTx/>
                <a:latin typeface="Arial"/>
                <a:cs typeface="Arial"/>
              </a:rPr>
              <a:t>que</a:t>
            </a:r>
            <a:r>
              <a:rPr kumimoji="0" sz="1800" b="0" i="0" u="none" strike="noStrike" kern="0" cap="none" spc="-10" normalizeH="0" baseline="0" noProof="0" dirty="0">
                <a:ln>
                  <a:noFill/>
                </a:ln>
                <a:solidFill>
                  <a:srgbClr val="FFFFFF"/>
                </a:solidFill>
                <a:effectLst/>
                <a:uLnTx/>
                <a:uFillTx/>
                <a:latin typeface="Arial"/>
                <a:cs typeface="Arial"/>
              </a:rPr>
              <a:t> </a:t>
            </a:r>
            <a:r>
              <a:rPr kumimoji="0" sz="1800" b="0" i="0" u="none" strike="noStrike" kern="0" cap="none" spc="-25" normalizeH="0" baseline="0" noProof="0" dirty="0">
                <a:ln>
                  <a:noFill/>
                </a:ln>
                <a:solidFill>
                  <a:srgbClr val="FFFFFF"/>
                </a:solidFill>
                <a:effectLst/>
                <a:uLnTx/>
                <a:uFillTx/>
                <a:latin typeface="Arial"/>
                <a:cs typeface="Arial"/>
              </a:rPr>
              <a:t>el </a:t>
            </a:r>
            <a:r>
              <a:rPr kumimoji="0" sz="1800" b="0" i="0" u="none" strike="noStrike" kern="0" cap="none" spc="0" normalizeH="0" baseline="0" noProof="0" dirty="0">
                <a:ln>
                  <a:noFill/>
                </a:ln>
                <a:solidFill>
                  <a:srgbClr val="FFFFFF"/>
                </a:solidFill>
                <a:effectLst/>
                <a:uLnTx/>
                <a:uFillTx/>
                <a:latin typeface="Arial"/>
                <a:cs typeface="Arial"/>
              </a:rPr>
              <a:t>trabajador</a:t>
            </a:r>
            <a:r>
              <a:rPr kumimoji="0" sz="1800" b="0" i="0" u="none" strike="noStrike" kern="0" cap="none" spc="-35" normalizeH="0" baseline="0" noProof="0" dirty="0">
                <a:ln>
                  <a:noFill/>
                </a:ln>
                <a:solidFill>
                  <a:srgbClr val="FFFFFF"/>
                </a:solidFill>
                <a:effectLst/>
                <a:uLnTx/>
                <a:uFillTx/>
                <a:latin typeface="Arial"/>
                <a:cs typeface="Arial"/>
              </a:rPr>
              <a:t> </a:t>
            </a:r>
            <a:r>
              <a:rPr kumimoji="0" sz="1800" b="1" i="0" u="none" strike="noStrike" kern="0" cap="none" spc="-10" normalizeH="0" baseline="0" noProof="0" dirty="0">
                <a:ln>
                  <a:noFill/>
                </a:ln>
                <a:solidFill>
                  <a:srgbClr val="FFFFFF"/>
                </a:solidFill>
                <a:effectLst/>
                <a:uLnTx/>
                <a:uFillTx/>
                <a:latin typeface="Arial"/>
                <a:cs typeface="Arial"/>
              </a:rPr>
              <a:t>inicie </a:t>
            </a:r>
            <a:r>
              <a:rPr kumimoji="0" sz="1800" b="1" i="0" u="none" strike="noStrike" kern="0" cap="none" spc="0" normalizeH="0" baseline="0" noProof="0" dirty="0">
                <a:ln>
                  <a:noFill/>
                </a:ln>
                <a:solidFill>
                  <a:srgbClr val="FFFFFF"/>
                </a:solidFill>
                <a:effectLst/>
                <a:uLnTx/>
                <a:uFillTx/>
                <a:latin typeface="Arial"/>
                <a:cs typeface="Arial"/>
              </a:rPr>
              <a:t>relación</a:t>
            </a:r>
            <a:r>
              <a:rPr kumimoji="0" sz="1800" b="1" i="0" u="none" strike="noStrike" kern="0" cap="none" spc="-30" normalizeH="0" baseline="0" noProof="0" dirty="0">
                <a:ln>
                  <a:noFill/>
                </a:ln>
                <a:solidFill>
                  <a:srgbClr val="FFFFFF"/>
                </a:solidFill>
                <a:effectLst/>
                <a:uLnTx/>
                <a:uFillTx/>
                <a:latin typeface="Arial"/>
                <a:cs typeface="Arial"/>
              </a:rPr>
              <a:t> </a:t>
            </a:r>
            <a:r>
              <a:rPr kumimoji="0" sz="1800" b="1" i="0" u="none" strike="noStrike" kern="0" cap="none" spc="0" normalizeH="0" baseline="0" noProof="0" dirty="0">
                <a:ln>
                  <a:noFill/>
                </a:ln>
                <a:solidFill>
                  <a:srgbClr val="FFFFFF"/>
                </a:solidFill>
                <a:effectLst/>
                <a:uLnTx/>
                <a:uFillTx/>
                <a:latin typeface="Arial"/>
                <a:cs typeface="Arial"/>
              </a:rPr>
              <a:t>laboral</a:t>
            </a:r>
            <a:r>
              <a:rPr kumimoji="0" sz="1800" b="1" i="0" u="none" strike="noStrike" kern="0" cap="none" spc="-35" normalizeH="0" baseline="0" noProof="0" dirty="0">
                <a:ln>
                  <a:noFill/>
                </a:ln>
                <a:solidFill>
                  <a:srgbClr val="FFFFFF"/>
                </a:solidFill>
                <a:effectLst/>
                <a:uLnTx/>
                <a:uFillTx/>
                <a:latin typeface="Arial"/>
                <a:cs typeface="Arial"/>
              </a:rPr>
              <a:t> </a:t>
            </a:r>
            <a:r>
              <a:rPr kumimoji="0" sz="1800" b="1" i="0" u="none" strike="noStrike" kern="0" cap="none" spc="-25" normalizeH="0" baseline="0" noProof="0" dirty="0">
                <a:ln>
                  <a:noFill/>
                </a:ln>
                <a:solidFill>
                  <a:srgbClr val="FFFFFF"/>
                </a:solidFill>
                <a:effectLst/>
                <a:uLnTx/>
                <a:uFillTx/>
                <a:latin typeface="Arial"/>
                <a:cs typeface="Arial"/>
              </a:rPr>
              <a:t>con </a:t>
            </a:r>
            <a:r>
              <a:rPr kumimoji="0" sz="1800" b="1" i="0" u="none" strike="noStrike" kern="0" cap="none" spc="0" normalizeH="0" baseline="0" noProof="0" dirty="0">
                <a:ln>
                  <a:noFill/>
                </a:ln>
                <a:solidFill>
                  <a:srgbClr val="FFFFFF"/>
                </a:solidFill>
                <a:effectLst/>
                <a:uLnTx/>
                <a:uFillTx/>
                <a:latin typeface="Arial"/>
                <a:cs typeface="Arial"/>
              </a:rPr>
              <a:t>un</a:t>
            </a:r>
            <a:r>
              <a:rPr kumimoji="0" sz="1800" b="1" i="0" u="none" strike="noStrike" kern="0" cap="none" spc="-45" normalizeH="0" baseline="0" noProof="0" dirty="0">
                <a:ln>
                  <a:noFill/>
                </a:ln>
                <a:solidFill>
                  <a:srgbClr val="FFFFFF"/>
                </a:solidFill>
                <a:effectLst/>
                <a:uLnTx/>
                <a:uFillTx/>
                <a:latin typeface="Arial"/>
                <a:cs typeface="Arial"/>
              </a:rPr>
              <a:t> </a:t>
            </a:r>
            <a:r>
              <a:rPr kumimoji="0" sz="1800" b="1" i="0" u="none" strike="noStrike" kern="0" cap="none" spc="0" normalizeH="0" baseline="0" noProof="0" dirty="0">
                <a:ln>
                  <a:noFill/>
                </a:ln>
                <a:solidFill>
                  <a:srgbClr val="FFFFFF"/>
                </a:solidFill>
                <a:effectLst/>
                <a:uLnTx/>
                <a:uFillTx/>
                <a:latin typeface="Arial"/>
                <a:cs typeface="Arial"/>
              </a:rPr>
              <a:t>crédito</a:t>
            </a:r>
            <a:r>
              <a:rPr kumimoji="0" sz="1800" b="1" i="0" u="none" strike="noStrike" kern="0" cap="none" spc="-40" normalizeH="0" baseline="0" noProof="0" dirty="0">
                <a:ln>
                  <a:noFill/>
                </a:ln>
                <a:solidFill>
                  <a:srgbClr val="FFFFFF"/>
                </a:solidFill>
                <a:effectLst/>
                <a:uLnTx/>
                <a:uFillTx/>
                <a:latin typeface="Arial"/>
                <a:cs typeface="Arial"/>
              </a:rPr>
              <a:t> </a:t>
            </a:r>
            <a:r>
              <a:rPr kumimoji="0" sz="1800" b="1" i="0" u="none" strike="noStrike" kern="0" cap="none" spc="-10" normalizeH="0" baseline="0" noProof="0" dirty="0">
                <a:ln>
                  <a:noFill/>
                </a:ln>
                <a:solidFill>
                  <a:srgbClr val="FFFFFF"/>
                </a:solidFill>
                <a:effectLst/>
                <a:uLnTx/>
                <a:uFillTx/>
                <a:latin typeface="Arial"/>
                <a:cs typeface="Arial"/>
              </a:rPr>
              <a:t>vigente</a:t>
            </a:r>
            <a:endParaRPr kumimoji="0" sz="1800" b="0" i="0" u="none" strike="noStrike" kern="0" cap="none" spc="0" normalizeH="0" baseline="0" noProof="0">
              <a:ln>
                <a:noFill/>
              </a:ln>
              <a:solidFill>
                <a:sysClr val="windowText" lastClr="000000"/>
              </a:solidFill>
              <a:effectLst/>
              <a:uLnTx/>
              <a:uFillTx/>
              <a:latin typeface="Arial"/>
              <a:cs typeface="Arial"/>
            </a:endParaRPr>
          </a:p>
        </p:txBody>
      </p:sp>
      <p:grpSp>
        <p:nvGrpSpPr>
          <p:cNvPr id="8" name="object 8"/>
          <p:cNvGrpSpPr/>
          <p:nvPr/>
        </p:nvGrpSpPr>
        <p:grpSpPr>
          <a:xfrm>
            <a:off x="4648834" y="2888995"/>
            <a:ext cx="2503170" cy="1866264"/>
            <a:chOff x="4648834" y="2888995"/>
            <a:chExt cx="2503170" cy="1866264"/>
          </a:xfrm>
        </p:grpSpPr>
        <p:sp>
          <p:nvSpPr>
            <p:cNvPr id="9" name="object 9"/>
            <p:cNvSpPr/>
            <p:nvPr/>
          </p:nvSpPr>
          <p:spPr>
            <a:xfrm>
              <a:off x="4655184" y="2895345"/>
              <a:ext cx="2490470" cy="1853564"/>
            </a:xfrm>
            <a:custGeom>
              <a:avLst/>
              <a:gdLst/>
              <a:ahLst/>
              <a:cxnLst/>
              <a:rect l="l" t="t" r="r" b="b"/>
              <a:pathLst>
                <a:path w="2490470" h="1853564">
                  <a:moveTo>
                    <a:pt x="2181224" y="0"/>
                  </a:moveTo>
                  <a:lnTo>
                    <a:pt x="308863" y="0"/>
                  </a:lnTo>
                  <a:lnTo>
                    <a:pt x="263226" y="3346"/>
                  </a:lnTo>
                  <a:lnTo>
                    <a:pt x="219667" y="13068"/>
                  </a:lnTo>
                  <a:lnTo>
                    <a:pt x="178663" y="28689"/>
                  </a:lnTo>
                  <a:lnTo>
                    <a:pt x="140693" y="49732"/>
                  </a:lnTo>
                  <a:lnTo>
                    <a:pt x="106234" y="75722"/>
                  </a:lnTo>
                  <a:lnTo>
                    <a:pt x="75765" y="106183"/>
                  </a:lnTo>
                  <a:lnTo>
                    <a:pt x="49764" y="140636"/>
                  </a:lnTo>
                  <a:lnTo>
                    <a:pt x="28709" y="178608"/>
                  </a:lnTo>
                  <a:lnTo>
                    <a:pt x="13078" y="219620"/>
                  </a:lnTo>
                  <a:lnTo>
                    <a:pt x="3349" y="263198"/>
                  </a:lnTo>
                  <a:lnTo>
                    <a:pt x="0" y="308863"/>
                  </a:lnTo>
                  <a:lnTo>
                    <a:pt x="0" y="1544192"/>
                  </a:lnTo>
                  <a:lnTo>
                    <a:pt x="3349" y="1589858"/>
                  </a:lnTo>
                  <a:lnTo>
                    <a:pt x="13078" y="1633436"/>
                  </a:lnTo>
                  <a:lnTo>
                    <a:pt x="28709" y="1674448"/>
                  </a:lnTo>
                  <a:lnTo>
                    <a:pt x="49764" y="1712420"/>
                  </a:lnTo>
                  <a:lnTo>
                    <a:pt x="75765" y="1746873"/>
                  </a:lnTo>
                  <a:lnTo>
                    <a:pt x="106234" y="1777334"/>
                  </a:lnTo>
                  <a:lnTo>
                    <a:pt x="140693" y="1803324"/>
                  </a:lnTo>
                  <a:lnTo>
                    <a:pt x="178663" y="1824367"/>
                  </a:lnTo>
                  <a:lnTo>
                    <a:pt x="219667" y="1839988"/>
                  </a:lnTo>
                  <a:lnTo>
                    <a:pt x="263226" y="1849710"/>
                  </a:lnTo>
                  <a:lnTo>
                    <a:pt x="308863" y="1853056"/>
                  </a:lnTo>
                  <a:lnTo>
                    <a:pt x="2181224" y="1853056"/>
                  </a:lnTo>
                  <a:lnTo>
                    <a:pt x="2226890" y="1849710"/>
                  </a:lnTo>
                  <a:lnTo>
                    <a:pt x="2270468" y="1839988"/>
                  </a:lnTo>
                  <a:lnTo>
                    <a:pt x="2311480" y="1824367"/>
                  </a:lnTo>
                  <a:lnTo>
                    <a:pt x="2349452" y="1803324"/>
                  </a:lnTo>
                  <a:lnTo>
                    <a:pt x="2383905" y="1777334"/>
                  </a:lnTo>
                  <a:lnTo>
                    <a:pt x="2414366" y="1746873"/>
                  </a:lnTo>
                  <a:lnTo>
                    <a:pt x="2440356" y="1712420"/>
                  </a:lnTo>
                  <a:lnTo>
                    <a:pt x="2461399" y="1674448"/>
                  </a:lnTo>
                  <a:lnTo>
                    <a:pt x="2477020" y="1633436"/>
                  </a:lnTo>
                  <a:lnTo>
                    <a:pt x="2486742" y="1589858"/>
                  </a:lnTo>
                  <a:lnTo>
                    <a:pt x="2490089" y="1544192"/>
                  </a:lnTo>
                  <a:lnTo>
                    <a:pt x="2490089" y="308863"/>
                  </a:lnTo>
                  <a:lnTo>
                    <a:pt x="2486742" y="263198"/>
                  </a:lnTo>
                  <a:lnTo>
                    <a:pt x="2477020" y="219620"/>
                  </a:lnTo>
                  <a:lnTo>
                    <a:pt x="2461399" y="178608"/>
                  </a:lnTo>
                  <a:lnTo>
                    <a:pt x="2440356" y="140636"/>
                  </a:lnTo>
                  <a:lnTo>
                    <a:pt x="2414366" y="106183"/>
                  </a:lnTo>
                  <a:lnTo>
                    <a:pt x="2383905" y="75722"/>
                  </a:lnTo>
                  <a:lnTo>
                    <a:pt x="2349452" y="49732"/>
                  </a:lnTo>
                  <a:lnTo>
                    <a:pt x="2311480" y="28689"/>
                  </a:lnTo>
                  <a:lnTo>
                    <a:pt x="2270468" y="13068"/>
                  </a:lnTo>
                  <a:lnTo>
                    <a:pt x="2226890" y="3346"/>
                  </a:lnTo>
                  <a:lnTo>
                    <a:pt x="2181224"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0" name="object 10"/>
            <p:cNvSpPr/>
            <p:nvPr/>
          </p:nvSpPr>
          <p:spPr>
            <a:xfrm>
              <a:off x="4655184" y="2895345"/>
              <a:ext cx="2490470" cy="1853564"/>
            </a:xfrm>
            <a:custGeom>
              <a:avLst/>
              <a:gdLst/>
              <a:ahLst/>
              <a:cxnLst/>
              <a:rect l="l" t="t" r="r" b="b"/>
              <a:pathLst>
                <a:path w="2490470" h="1853564">
                  <a:moveTo>
                    <a:pt x="0" y="308863"/>
                  </a:moveTo>
                  <a:lnTo>
                    <a:pt x="3349" y="263198"/>
                  </a:lnTo>
                  <a:lnTo>
                    <a:pt x="13078" y="219620"/>
                  </a:lnTo>
                  <a:lnTo>
                    <a:pt x="28709" y="178608"/>
                  </a:lnTo>
                  <a:lnTo>
                    <a:pt x="49764" y="140636"/>
                  </a:lnTo>
                  <a:lnTo>
                    <a:pt x="75765" y="106183"/>
                  </a:lnTo>
                  <a:lnTo>
                    <a:pt x="106234" y="75722"/>
                  </a:lnTo>
                  <a:lnTo>
                    <a:pt x="140693" y="49732"/>
                  </a:lnTo>
                  <a:lnTo>
                    <a:pt x="178663" y="28689"/>
                  </a:lnTo>
                  <a:lnTo>
                    <a:pt x="219667" y="13068"/>
                  </a:lnTo>
                  <a:lnTo>
                    <a:pt x="263226" y="3346"/>
                  </a:lnTo>
                  <a:lnTo>
                    <a:pt x="308863" y="0"/>
                  </a:lnTo>
                  <a:lnTo>
                    <a:pt x="2181224" y="0"/>
                  </a:lnTo>
                  <a:lnTo>
                    <a:pt x="2226890" y="3346"/>
                  </a:lnTo>
                  <a:lnTo>
                    <a:pt x="2270468" y="13068"/>
                  </a:lnTo>
                  <a:lnTo>
                    <a:pt x="2311480" y="28689"/>
                  </a:lnTo>
                  <a:lnTo>
                    <a:pt x="2349452" y="49732"/>
                  </a:lnTo>
                  <a:lnTo>
                    <a:pt x="2383905" y="75722"/>
                  </a:lnTo>
                  <a:lnTo>
                    <a:pt x="2414366" y="106183"/>
                  </a:lnTo>
                  <a:lnTo>
                    <a:pt x="2440356" y="140636"/>
                  </a:lnTo>
                  <a:lnTo>
                    <a:pt x="2461399" y="178608"/>
                  </a:lnTo>
                  <a:lnTo>
                    <a:pt x="2477020" y="219620"/>
                  </a:lnTo>
                  <a:lnTo>
                    <a:pt x="2486742" y="263198"/>
                  </a:lnTo>
                  <a:lnTo>
                    <a:pt x="2490089" y="308863"/>
                  </a:lnTo>
                  <a:lnTo>
                    <a:pt x="2490089" y="1544192"/>
                  </a:lnTo>
                  <a:lnTo>
                    <a:pt x="2486742" y="1589858"/>
                  </a:lnTo>
                  <a:lnTo>
                    <a:pt x="2477020" y="1633436"/>
                  </a:lnTo>
                  <a:lnTo>
                    <a:pt x="2461399" y="1674448"/>
                  </a:lnTo>
                  <a:lnTo>
                    <a:pt x="2440356" y="1712420"/>
                  </a:lnTo>
                  <a:lnTo>
                    <a:pt x="2414366" y="1746873"/>
                  </a:lnTo>
                  <a:lnTo>
                    <a:pt x="2383905" y="1777334"/>
                  </a:lnTo>
                  <a:lnTo>
                    <a:pt x="2349452" y="1803324"/>
                  </a:lnTo>
                  <a:lnTo>
                    <a:pt x="2311480" y="1824367"/>
                  </a:lnTo>
                  <a:lnTo>
                    <a:pt x="2270468" y="1839988"/>
                  </a:lnTo>
                  <a:lnTo>
                    <a:pt x="2226890" y="1849710"/>
                  </a:lnTo>
                  <a:lnTo>
                    <a:pt x="2181224" y="1853056"/>
                  </a:lnTo>
                  <a:lnTo>
                    <a:pt x="308863" y="1853056"/>
                  </a:lnTo>
                  <a:lnTo>
                    <a:pt x="263226" y="1849710"/>
                  </a:lnTo>
                  <a:lnTo>
                    <a:pt x="219667" y="1839988"/>
                  </a:lnTo>
                  <a:lnTo>
                    <a:pt x="178663" y="1824367"/>
                  </a:lnTo>
                  <a:lnTo>
                    <a:pt x="140693" y="1803324"/>
                  </a:lnTo>
                  <a:lnTo>
                    <a:pt x="106234" y="1777334"/>
                  </a:lnTo>
                  <a:lnTo>
                    <a:pt x="75765" y="1746873"/>
                  </a:lnTo>
                  <a:lnTo>
                    <a:pt x="49764" y="1712420"/>
                  </a:lnTo>
                  <a:lnTo>
                    <a:pt x="28709" y="1674448"/>
                  </a:lnTo>
                  <a:lnTo>
                    <a:pt x="13078" y="1633436"/>
                  </a:lnTo>
                  <a:lnTo>
                    <a:pt x="3349" y="1589858"/>
                  </a:lnTo>
                  <a:lnTo>
                    <a:pt x="0" y="1544192"/>
                  </a:lnTo>
                  <a:lnTo>
                    <a:pt x="0" y="308863"/>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1" name="object 11"/>
          <p:cNvSpPr txBox="1"/>
          <p:nvPr/>
        </p:nvSpPr>
        <p:spPr>
          <a:xfrm>
            <a:off x="4829683" y="3177285"/>
            <a:ext cx="2141855" cy="1246505"/>
          </a:xfrm>
          <a:prstGeom prst="rect">
            <a:avLst/>
          </a:prstGeom>
        </p:spPr>
        <p:txBody>
          <a:bodyPr vert="horz" wrap="square" lIns="0" tIns="50165" rIns="0" bIns="0" rtlCol="0">
            <a:spAutoFit/>
          </a:bodyPr>
          <a:lstStyle/>
          <a:p>
            <a:pPr marL="12065" marR="5080" lvl="0" indent="0" algn="ctr" defTabSz="914400" eaLnBrk="1" fontAlgn="auto" latinLnBrk="0" hangingPunct="1">
              <a:lnSpc>
                <a:spcPct val="86300"/>
              </a:lnSpc>
              <a:spcBef>
                <a:spcPts val="395"/>
              </a:spcBef>
              <a:spcAft>
                <a:spcPts val="0"/>
              </a:spcAft>
              <a:buClrTx/>
              <a:buSzTx/>
              <a:buFontTx/>
              <a:buNone/>
              <a:tabLst/>
              <a:defRPr/>
            </a:pPr>
            <a:r>
              <a:rPr kumimoji="0" sz="1800" b="0" i="0" u="none" strike="noStrike" kern="0" cap="none" spc="0" normalizeH="0" baseline="0" noProof="0" dirty="0">
                <a:ln>
                  <a:noFill/>
                </a:ln>
                <a:solidFill>
                  <a:srgbClr val="FFFFFF"/>
                </a:solidFill>
                <a:effectLst/>
                <a:uLnTx/>
                <a:uFillTx/>
                <a:latin typeface="Arial"/>
                <a:cs typeface="Arial"/>
              </a:rPr>
              <a:t>Al</a:t>
            </a:r>
            <a:r>
              <a:rPr kumimoji="0" sz="1800" b="0" i="0" u="none" strike="noStrike" kern="0" cap="none" spc="-20" normalizeH="0" baseline="0" noProof="0" dirty="0">
                <a:ln>
                  <a:noFill/>
                </a:ln>
                <a:solidFill>
                  <a:srgbClr val="FFFFFF"/>
                </a:solidFill>
                <a:effectLst/>
                <a:uLnTx/>
                <a:uFillTx/>
                <a:latin typeface="Arial"/>
                <a:cs typeface="Arial"/>
              </a:rPr>
              <a:t> </a:t>
            </a:r>
            <a:r>
              <a:rPr kumimoji="0" sz="1800" b="1" i="0" u="none" strike="noStrike" kern="0" cap="none" spc="0" normalizeH="0" baseline="0" noProof="0" dirty="0">
                <a:ln>
                  <a:noFill/>
                </a:ln>
                <a:solidFill>
                  <a:srgbClr val="FFFFFF"/>
                </a:solidFill>
                <a:effectLst/>
                <a:uLnTx/>
                <a:uFillTx/>
                <a:latin typeface="Arial"/>
                <a:cs typeface="Arial"/>
              </a:rPr>
              <a:t>día</a:t>
            </a:r>
            <a:r>
              <a:rPr kumimoji="0" sz="1800" b="1" i="0" u="none" strike="noStrike" kern="0" cap="none" spc="-25" normalizeH="0" baseline="0" noProof="0" dirty="0">
                <a:ln>
                  <a:noFill/>
                </a:ln>
                <a:solidFill>
                  <a:srgbClr val="FFFFFF"/>
                </a:solidFill>
                <a:effectLst/>
                <a:uLnTx/>
                <a:uFillTx/>
                <a:latin typeface="Arial"/>
                <a:cs typeface="Arial"/>
              </a:rPr>
              <a:t> </a:t>
            </a:r>
            <a:r>
              <a:rPr kumimoji="0" sz="1800" b="1" i="0" u="none" strike="noStrike" kern="0" cap="none" spc="0" normalizeH="0" baseline="0" noProof="0" dirty="0">
                <a:ln>
                  <a:noFill/>
                </a:ln>
                <a:solidFill>
                  <a:srgbClr val="FFFFFF"/>
                </a:solidFill>
                <a:effectLst/>
                <a:uLnTx/>
                <a:uFillTx/>
                <a:latin typeface="Arial"/>
                <a:cs typeface="Arial"/>
              </a:rPr>
              <a:t>siguiente</a:t>
            </a:r>
            <a:r>
              <a:rPr kumimoji="0" sz="1800" b="1" i="0" u="none" strike="noStrike" kern="0" cap="none" spc="-10" normalizeH="0" baseline="0" noProof="0" dirty="0">
                <a:ln>
                  <a:noFill/>
                </a:ln>
                <a:solidFill>
                  <a:srgbClr val="FFFFFF"/>
                </a:solidFill>
                <a:effectLst/>
                <a:uLnTx/>
                <a:uFillTx/>
                <a:latin typeface="Arial"/>
                <a:cs typeface="Arial"/>
              </a:rPr>
              <a:t> </a:t>
            </a:r>
            <a:r>
              <a:rPr kumimoji="0" sz="1800" b="1" i="0" u="none" strike="noStrike" kern="0" cap="none" spc="-25" normalizeH="0" baseline="0" noProof="0" dirty="0">
                <a:ln>
                  <a:noFill/>
                </a:ln>
                <a:solidFill>
                  <a:srgbClr val="FFFFFF"/>
                </a:solidFill>
                <a:effectLst/>
                <a:uLnTx/>
                <a:uFillTx/>
                <a:latin typeface="Arial"/>
                <a:cs typeface="Arial"/>
              </a:rPr>
              <a:t>de </a:t>
            </a:r>
            <a:r>
              <a:rPr kumimoji="0" sz="1800" b="1" i="0" u="none" strike="noStrike" kern="0" cap="none" spc="0" normalizeH="0" baseline="0" noProof="0" dirty="0">
                <a:ln>
                  <a:noFill/>
                </a:ln>
                <a:solidFill>
                  <a:srgbClr val="FFFFFF"/>
                </a:solidFill>
                <a:effectLst/>
                <a:uLnTx/>
                <a:uFillTx/>
                <a:latin typeface="Arial"/>
                <a:cs typeface="Arial"/>
              </a:rPr>
              <a:t>la</a:t>
            </a:r>
            <a:r>
              <a:rPr kumimoji="0" sz="1800" b="1" i="0" u="none" strike="noStrike" kern="0" cap="none" spc="-15" normalizeH="0" baseline="0" noProof="0" dirty="0">
                <a:ln>
                  <a:noFill/>
                </a:ln>
                <a:solidFill>
                  <a:srgbClr val="FFFFFF"/>
                </a:solidFill>
                <a:effectLst/>
                <a:uLnTx/>
                <a:uFillTx/>
                <a:latin typeface="Arial"/>
                <a:cs typeface="Arial"/>
              </a:rPr>
              <a:t> </a:t>
            </a:r>
            <a:r>
              <a:rPr kumimoji="0" sz="1800" b="1" i="0" u="none" strike="noStrike" kern="0" cap="none" spc="0" normalizeH="0" baseline="0" noProof="0" dirty="0">
                <a:ln>
                  <a:noFill/>
                </a:ln>
                <a:solidFill>
                  <a:srgbClr val="FFFFFF"/>
                </a:solidFill>
                <a:effectLst/>
                <a:uLnTx/>
                <a:uFillTx/>
                <a:latin typeface="Arial"/>
                <a:cs typeface="Arial"/>
              </a:rPr>
              <a:t>fecha</a:t>
            </a:r>
            <a:r>
              <a:rPr kumimoji="0" sz="1800" b="1" i="0" u="none" strike="noStrike" kern="0" cap="none" spc="-15" normalizeH="0" baseline="0" noProof="0" dirty="0">
                <a:ln>
                  <a:noFill/>
                </a:ln>
                <a:solidFill>
                  <a:srgbClr val="FFFFFF"/>
                </a:solidFill>
                <a:effectLst/>
                <a:uLnTx/>
                <a:uFillTx/>
                <a:latin typeface="Arial"/>
                <a:cs typeface="Arial"/>
              </a:rPr>
              <a:t> </a:t>
            </a:r>
            <a:r>
              <a:rPr kumimoji="0" sz="1800" b="1" i="0" u="none" strike="noStrike" kern="0" cap="none" spc="-25" normalizeH="0" baseline="0" noProof="0" dirty="0">
                <a:ln>
                  <a:noFill/>
                </a:ln>
                <a:solidFill>
                  <a:srgbClr val="FFFFFF"/>
                </a:solidFill>
                <a:effectLst/>
                <a:uLnTx/>
                <a:uFillTx/>
                <a:latin typeface="Arial"/>
                <a:cs typeface="Arial"/>
              </a:rPr>
              <a:t>de </a:t>
            </a:r>
            <a:r>
              <a:rPr kumimoji="0" sz="1800" b="1" i="0" u="none" strike="noStrike" kern="0" cap="none" spc="0" normalizeH="0" baseline="0" noProof="0" dirty="0">
                <a:ln>
                  <a:noFill/>
                </a:ln>
                <a:solidFill>
                  <a:srgbClr val="FFFFFF"/>
                </a:solidFill>
                <a:effectLst/>
                <a:uLnTx/>
                <a:uFillTx/>
                <a:latin typeface="Arial"/>
                <a:cs typeface="Arial"/>
              </a:rPr>
              <a:t>recepción</a:t>
            </a:r>
            <a:r>
              <a:rPr kumimoji="0" sz="1800" b="1" i="0" u="none" strike="noStrike" kern="0" cap="none" spc="-15" normalizeH="0" baseline="0" noProof="0" dirty="0">
                <a:ln>
                  <a:noFill/>
                </a:ln>
                <a:solidFill>
                  <a:srgbClr val="FFFFFF"/>
                </a:solidFill>
                <a:effectLst/>
                <a:uLnTx/>
                <a:uFillTx/>
                <a:latin typeface="Arial"/>
                <a:cs typeface="Arial"/>
              </a:rPr>
              <a:t> </a:t>
            </a:r>
            <a:r>
              <a:rPr kumimoji="0" sz="1800" b="1" i="0" u="none" strike="noStrike" kern="0" cap="none" spc="0" normalizeH="0" baseline="0" noProof="0" dirty="0">
                <a:ln>
                  <a:noFill/>
                </a:ln>
                <a:solidFill>
                  <a:srgbClr val="FFFFFF"/>
                </a:solidFill>
                <a:effectLst/>
                <a:uLnTx/>
                <a:uFillTx/>
                <a:latin typeface="Arial"/>
                <a:cs typeface="Arial"/>
              </a:rPr>
              <a:t>del</a:t>
            </a:r>
            <a:r>
              <a:rPr kumimoji="0" sz="1800" b="1" i="0" u="none" strike="noStrike" kern="0" cap="none" spc="-15" normalizeH="0" baseline="0" noProof="0" dirty="0">
                <a:ln>
                  <a:noFill/>
                </a:ln>
                <a:solidFill>
                  <a:srgbClr val="FFFFFF"/>
                </a:solidFill>
                <a:effectLst/>
                <a:uLnTx/>
                <a:uFillTx/>
                <a:latin typeface="Arial"/>
                <a:cs typeface="Arial"/>
              </a:rPr>
              <a:t> </a:t>
            </a:r>
            <a:r>
              <a:rPr kumimoji="0" sz="1800" b="1" i="0" u="none" strike="noStrike" kern="0" cap="none" spc="-10" normalizeH="0" baseline="0" noProof="0" dirty="0">
                <a:ln>
                  <a:noFill/>
                </a:ln>
                <a:solidFill>
                  <a:srgbClr val="FFFFFF"/>
                </a:solidFill>
                <a:effectLst/>
                <a:uLnTx/>
                <a:uFillTx/>
                <a:latin typeface="Arial"/>
                <a:cs typeface="Arial"/>
              </a:rPr>
              <a:t>aviso </a:t>
            </a:r>
            <a:r>
              <a:rPr kumimoji="0" sz="1800" b="0" i="0" u="none" strike="noStrike" kern="0" cap="none" spc="0" normalizeH="0" baseline="0" noProof="0" dirty="0">
                <a:ln>
                  <a:noFill/>
                </a:ln>
                <a:solidFill>
                  <a:srgbClr val="FFFFFF"/>
                </a:solidFill>
                <a:effectLst/>
                <a:uLnTx/>
                <a:uFillTx/>
                <a:latin typeface="Arial"/>
                <a:cs typeface="Arial"/>
              </a:rPr>
              <a:t>de</a:t>
            </a:r>
            <a:r>
              <a:rPr kumimoji="0" sz="1800" b="0" i="0" u="none" strike="noStrike" kern="0" cap="none" spc="-40" normalizeH="0" baseline="0" noProof="0" dirty="0">
                <a:ln>
                  <a:noFill/>
                </a:ln>
                <a:solidFill>
                  <a:srgbClr val="FFFFFF"/>
                </a:solidFill>
                <a:effectLst/>
                <a:uLnTx/>
                <a:uFillTx/>
                <a:latin typeface="Arial"/>
                <a:cs typeface="Arial"/>
              </a:rPr>
              <a:t> </a:t>
            </a:r>
            <a:r>
              <a:rPr kumimoji="0" sz="1800" b="0" i="0" u="none" strike="noStrike" kern="0" cap="none" spc="0" normalizeH="0" baseline="0" noProof="0" dirty="0">
                <a:ln>
                  <a:noFill/>
                </a:ln>
                <a:solidFill>
                  <a:srgbClr val="FFFFFF"/>
                </a:solidFill>
                <a:effectLst/>
                <a:uLnTx/>
                <a:uFillTx/>
                <a:latin typeface="Arial"/>
                <a:cs typeface="Arial"/>
              </a:rPr>
              <a:t>retención</a:t>
            </a:r>
            <a:r>
              <a:rPr kumimoji="0" sz="1800" b="0" i="0" u="none" strike="noStrike" kern="0" cap="none" spc="-5" normalizeH="0" baseline="0" noProof="0" dirty="0">
                <a:ln>
                  <a:noFill/>
                </a:ln>
                <a:solidFill>
                  <a:srgbClr val="FFFFFF"/>
                </a:solidFill>
                <a:effectLst/>
                <a:uLnTx/>
                <a:uFillTx/>
                <a:latin typeface="Arial"/>
                <a:cs typeface="Arial"/>
              </a:rPr>
              <a:t> </a:t>
            </a:r>
            <a:r>
              <a:rPr kumimoji="0" sz="1800" b="0" i="0" u="none" strike="noStrike" kern="0" cap="none" spc="-25" normalizeH="0" baseline="0" noProof="0" dirty="0">
                <a:ln>
                  <a:noFill/>
                </a:ln>
                <a:solidFill>
                  <a:srgbClr val="FFFFFF"/>
                </a:solidFill>
                <a:effectLst/>
                <a:uLnTx/>
                <a:uFillTx/>
                <a:latin typeface="Arial"/>
                <a:cs typeface="Arial"/>
              </a:rPr>
              <a:t>de </a:t>
            </a:r>
            <a:r>
              <a:rPr kumimoji="0" sz="1800" b="0" i="0" u="none" strike="noStrike" kern="0" cap="none" spc="-10" normalizeH="0" baseline="0" noProof="0" dirty="0">
                <a:ln>
                  <a:noFill/>
                </a:ln>
                <a:solidFill>
                  <a:srgbClr val="FFFFFF"/>
                </a:solidFill>
                <a:effectLst/>
                <a:uLnTx/>
                <a:uFillTx/>
                <a:latin typeface="Arial"/>
                <a:cs typeface="Arial"/>
              </a:rPr>
              <a:t>descuentos</a:t>
            </a:r>
            <a:endParaRPr kumimoji="0" sz="1800" b="0" i="0" u="none" strike="noStrike" kern="0" cap="none" spc="0" normalizeH="0" baseline="0" noProof="0">
              <a:ln>
                <a:noFill/>
              </a:ln>
              <a:solidFill>
                <a:sysClr val="windowText" lastClr="000000"/>
              </a:solidFill>
              <a:effectLst/>
              <a:uLnTx/>
              <a:uFillTx/>
              <a:latin typeface="Arial"/>
              <a:cs typeface="Arial"/>
            </a:endParaRPr>
          </a:p>
        </p:txBody>
      </p:sp>
      <p:grpSp>
        <p:nvGrpSpPr>
          <p:cNvPr id="12" name="object 12"/>
          <p:cNvGrpSpPr/>
          <p:nvPr/>
        </p:nvGrpSpPr>
        <p:grpSpPr>
          <a:xfrm>
            <a:off x="7263638" y="2888995"/>
            <a:ext cx="2503170" cy="1866264"/>
            <a:chOff x="7263638" y="2888995"/>
            <a:chExt cx="2503170" cy="1866264"/>
          </a:xfrm>
        </p:grpSpPr>
        <p:sp>
          <p:nvSpPr>
            <p:cNvPr id="13" name="object 13"/>
            <p:cNvSpPr/>
            <p:nvPr/>
          </p:nvSpPr>
          <p:spPr>
            <a:xfrm>
              <a:off x="7269988" y="2895345"/>
              <a:ext cx="2490470" cy="1853564"/>
            </a:xfrm>
            <a:custGeom>
              <a:avLst/>
              <a:gdLst/>
              <a:ahLst/>
              <a:cxnLst/>
              <a:rect l="l" t="t" r="r" b="b"/>
              <a:pathLst>
                <a:path w="2490470" h="1853564">
                  <a:moveTo>
                    <a:pt x="2181352" y="0"/>
                  </a:moveTo>
                  <a:lnTo>
                    <a:pt x="308863" y="0"/>
                  </a:lnTo>
                  <a:lnTo>
                    <a:pt x="263226" y="3346"/>
                  </a:lnTo>
                  <a:lnTo>
                    <a:pt x="219667" y="13068"/>
                  </a:lnTo>
                  <a:lnTo>
                    <a:pt x="178663" y="28689"/>
                  </a:lnTo>
                  <a:lnTo>
                    <a:pt x="140693" y="49732"/>
                  </a:lnTo>
                  <a:lnTo>
                    <a:pt x="106234" y="75722"/>
                  </a:lnTo>
                  <a:lnTo>
                    <a:pt x="75765" y="106183"/>
                  </a:lnTo>
                  <a:lnTo>
                    <a:pt x="49764" y="140636"/>
                  </a:lnTo>
                  <a:lnTo>
                    <a:pt x="28709" y="178608"/>
                  </a:lnTo>
                  <a:lnTo>
                    <a:pt x="13078" y="219620"/>
                  </a:lnTo>
                  <a:lnTo>
                    <a:pt x="3349" y="263198"/>
                  </a:lnTo>
                  <a:lnTo>
                    <a:pt x="0" y="308863"/>
                  </a:lnTo>
                  <a:lnTo>
                    <a:pt x="0" y="1544192"/>
                  </a:lnTo>
                  <a:lnTo>
                    <a:pt x="3349" y="1589858"/>
                  </a:lnTo>
                  <a:lnTo>
                    <a:pt x="13078" y="1633436"/>
                  </a:lnTo>
                  <a:lnTo>
                    <a:pt x="28709" y="1674448"/>
                  </a:lnTo>
                  <a:lnTo>
                    <a:pt x="49764" y="1712420"/>
                  </a:lnTo>
                  <a:lnTo>
                    <a:pt x="75765" y="1746873"/>
                  </a:lnTo>
                  <a:lnTo>
                    <a:pt x="106234" y="1777334"/>
                  </a:lnTo>
                  <a:lnTo>
                    <a:pt x="140693" y="1803324"/>
                  </a:lnTo>
                  <a:lnTo>
                    <a:pt x="178663" y="1824367"/>
                  </a:lnTo>
                  <a:lnTo>
                    <a:pt x="219667" y="1839988"/>
                  </a:lnTo>
                  <a:lnTo>
                    <a:pt x="263226" y="1849710"/>
                  </a:lnTo>
                  <a:lnTo>
                    <a:pt x="308863" y="1853056"/>
                  </a:lnTo>
                  <a:lnTo>
                    <a:pt x="2181352" y="1853056"/>
                  </a:lnTo>
                  <a:lnTo>
                    <a:pt x="2226989" y="1849710"/>
                  </a:lnTo>
                  <a:lnTo>
                    <a:pt x="2270548" y="1839988"/>
                  </a:lnTo>
                  <a:lnTo>
                    <a:pt x="2311552" y="1824367"/>
                  </a:lnTo>
                  <a:lnTo>
                    <a:pt x="2349522" y="1803324"/>
                  </a:lnTo>
                  <a:lnTo>
                    <a:pt x="2383981" y="1777334"/>
                  </a:lnTo>
                  <a:lnTo>
                    <a:pt x="2414450" y="1746873"/>
                  </a:lnTo>
                  <a:lnTo>
                    <a:pt x="2440451" y="1712420"/>
                  </a:lnTo>
                  <a:lnTo>
                    <a:pt x="2461506" y="1674448"/>
                  </a:lnTo>
                  <a:lnTo>
                    <a:pt x="2477137" y="1633436"/>
                  </a:lnTo>
                  <a:lnTo>
                    <a:pt x="2486866" y="1589858"/>
                  </a:lnTo>
                  <a:lnTo>
                    <a:pt x="2490215" y="1544192"/>
                  </a:lnTo>
                  <a:lnTo>
                    <a:pt x="2490215" y="308863"/>
                  </a:lnTo>
                  <a:lnTo>
                    <a:pt x="2486866" y="263198"/>
                  </a:lnTo>
                  <a:lnTo>
                    <a:pt x="2477137" y="219620"/>
                  </a:lnTo>
                  <a:lnTo>
                    <a:pt x="2461506" y="178608"/>
                  </a:lnTo>
                  <a:lnTo>
                    <a:pt x="2440451" y="140636"/>
                  </a:lnTo>
                  <a:lnTo>
                    <a:pt x="2414450" y="106183"/>
                  </a:lnTo>
                  <a:lnTo>
                    <a:pt x="2383981" y="75722"/>
                  </a:lnTo>
                  <a:lnTo>
                    <a:pt x="2349522" y="49732"/>
                  </a:lnTo>
                  <a:lnTo>
                    <a:pt x="2311552" y="28689"/>
                  </a:lnTo>
                  <a:lnTo>
                    <a:pt x="2270548" y="13068"/>
                  </a:lnTo>
                  <a:lnTo>
                    <a:pt x="2226989" y="3346"/>
                  </a:lnTo>
                  <a:lnTo>
                    <a:pt x="2181352"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4" name="object 14"/>
            <p:cNvSpPr/>
            <p:nvPr/>
          </p:nvSpPr>
          <p:spPr>
            <a:xfrm>
              <a:off x="7269988" y="2895345"/>
              <a:ext cx="2490470" cy="1853564"/>
            </a:xfrm>
            <a:custGeom>
              <a:avLst/>
              <a:gdLst/>
              <a:ahLst/>
              <a:cxnLst/>
              <a:rect l="l" t="t" r="r" b="b"/>
              <a:pathLst>
                <a:path w="2490470" h="1853564">
                  <a:moveTo>
                    <a:pt x="0" y="308863"/>
                  </a:moveTo>
                  <a:lnTo>
                    <a:pt x="3349" y="263198"/>
                  </a:lnTo>
                  <a:lnTo>
                    <a:pt x="13078" y="219620"/>
                  </a:lnTo>
                  <a:lnTo>
                    <a:pt x="28709" y="178608"/>
                  </a:lnTo>
                  <a:lnTo>
                    <a:pt x="49764" y="140636"/>
                  </a:lnTo>
                  <a:lnTo>
                    <a:pt x="75765" y="106183"/>
                  </a:lnTo>
                  <a:lnTo>
                    <a:pt x="106234" y="75722"/>
                  </a:lnTo>
                  <a:lnTo>
                    <a:pt x="140693" y="49732"/>
                  </a:lnTo>
                  <a:lnTo>
                    <a:pt x="178663" y="28689"/>
                  </a:lnTo>
                  <a:lnTo>
                    <a:pt x="219667" y="13068"/>
                  </a:lnTo>
                  <a:lnTo>
                    <a:pt x="263226" y="3346"/>
                  </a:lnTo>
                  <a:lnTo>
                    <a:pt x="308863" y="0"/>
                  </a:lnTo>
                  <a:lnTo>
                    <a:pt x="2181352" y="0"/>
                  </a:lnTo>
                  <a:lnTo>
                    <a:pt x="2226989" y="3346"/>
                  </a:lnTo>
                  <a:lnTo>
                    <a:pt x="2270548" y="13068"/>
                  </a:lnTo>
                  <a:lnTo>
                    <a:pt x="2311552" y="28689"/>
                  </a:lnTo>
                  <a:lnTo>
                    <a:pt x="2349522" y="49732"/>
                  </a:lnTo>
                  <a:lnTo>
                    <a:pt x="2383981" y="75722"/>
                  </a:lnTo>
                  <a:lnTo>
                    <a:pt x="2414450" y="106183"/>
                  </a:lnTo>
                  <a:lnTo>
                    <a:pt x="2440451" y="140636"/>
                  </a:lnTo>
                  <a:lnTo>
                    <a:pt x="2461506" y="178608"/>
                  </a:lnTo>
                  <a:lnTo>
                    <a:pt x="2477137" y="219620"/>
                  </a:lnTo>
                  <a:lnTo>
                    <a:pt x="2486866" y="263198"/>
                  </a:lnTo>
                  <a:lnTo>
                    <a:pt x="2490215" y="308863"/>
                  </a:lnTo>
                  <a:lnTo>
                    <a:pt x="2490215" y="1544192"/>
                  </a:lnTo>
                  <a:lnTo>
                    <a:pt x="2486866" y="1589858"/>
                  </a:lnTo>
                  <a:lnTo>
                    <a:pt x="2477137" y="1633436"/>
                  </a:lnTo>
                  <a:lnTo>
                    <a:pt x="2461506" y="1674448"/>
                  </a:lnTo>
                  <a:lnTo>
                    <a:pt x="2440451" y="1712420"/>
                  </a:lnTo>
                  <a:lnTo>
                    <a:pt x="2414450" y="1746873"/>
                  </a:lnTo>
                  <a:lnTo>
                    <a:pt x="2383981" y="1777334"/>
                  </a:lnTo>
                  <a:lnTo>
                    <a:pt x="2349522" y="1803324"/>
                  </a:lnTo>
                  <a:lnTo>
                    <a:pt x="2311552" y="1824367"/>
                  </a:lnTo>
                  <a:lnTo>
                    <a:pt x="2270548" y="1839988"/>
                  </a:lnTo>
                  <a:lnTo>
                    <a:pt x="2226989" y="1849710"/>
                  </a:lnTo>
                  <a:lnTo>
                    <a:pt x="2181352" y="1853056"/>
                  </a:lnTo>
                  <a:lnTo>
                    <a:pt x="308863" y="1853056"/>
                  </a:lnTo>
                  <a:lnTo>
                    <a:pt x="263226" y="1849710"/>
                  </a:lnTo>
                  <a:lnTo>
                    <a:pt x="219667" y="1839988"/>
                  </a:lnTo>
                  <a:lnTo>
                    <a:pt x="178663" y="1824367"/>
                  </a:lnTo>
                  <a:lnTo>
                    <a:pt x="140693" y="1803324"/>
                  </a:lnTo>
                  <a:lnTo>
                    <a:pt x="106234" y="1777334"/>
                  </a:lnTo>
                  <a:lnTo>
                    <a:pt x="75765" y="1746873"/>
                  </a:lnTo>
                  <a:lnTo>
                    <a:pt x="49764" y="1712420"/>
                  </a:lnTo>
                  <a:lnTo>
                    <a:pt x="28709" y="1674448"/>
                  </a:lnTo>
                  <a:lnTo>
                    <a:pt x="13078" y="1633436"/>
                  </a:lnTo>
                  <a:lnTo>
                    <a:pt x="3349" y="1589858"/>
                  </a:lnTo>
                  <a:lnTo>
                    <a:pt x="0" y="1544192"/>
                  </a:lnTo>
                  <a:lnTo>
                    <a:pt x="0" y="308863"/>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5" name="object 15"/>
          <p:cNvSpPr txBox="1"/>
          <p:nvPr/>
        </p:nvSpPr>
        <p:spPr>
          <a:xfrm>
            <a:off x="7447915" y="3058795"/>
            <a:ext cx="2134870" cy="1484630"/>
          </a:xfrm>
          <a:prstGeom prst="rect">
            <a:avLst/>
          </a:prstGeom>
        </p:spPr>
        <p:txBody>
          <a:bodyPr vert="horz" wrap="square" lIns="0" tIns="49530" rIns="0" bIns="0" rtlCol="0">
            <a:spAutoFit/>
          </a:bodyPr>
          <a:lstStyle/>
          <a:p>
            <a:pPr marL="12700" marR="5080" lvl="0" indent="1270" algn="ctr" defTabSz="914400" eaLnBrk="1" fontAlgn="auto" latinLnBrk="0" hangingPunct="1">
              <a:lnSpc>
                <a:spcPct val="86400"/>
              </a:lnSpc>
              <a:spcBef>
                <a:spcPts val="390"/>
              </a:spcBef>
              <a:spcAft>
                <a:spcPts val="0"/>
              </a:spcAft>
              <a:buClrTx/>
              <a:buSzTx/>
              <a:buFontTx/>
              <a:buNone/>
              <a:tabLst/>
              <a:defRPr/>
            </a:pPr>
            <a:r>
              <a:rPr kumimoji="0" sz="1800" b="0" i="0" u="none" strike="noStrike" kern="0" cap="none" spc="0" normalizeH="0" baseline="0" noProof="0" dirty="0">
                <a:ln>
                  <a:noFill/>
                </a:ln>
                <a:solidFill>
                  <a:srgbClr val="FFFFFF"/>
                </a:solidFill>
                <a:effectLst/>
                <a:uLnTx/>
                <a:uFillTx/>
                <a:latin typeface="Arial"/>
                <a:cs typeface="Arial"/>
              </a:rPr>
              <a:t>En</a:t>
            </a:r>
            <a:r>
              <a:rPr kumimoji="0" sz="1800" b="0" i="0" u="none" strike="noStrike" kern="0" cap="none" spc="-35" normalizeH="0" baseline="0" noProof="0" dirty="0">
                <a:ln>
                  <a:noFill/>
                </a:ln>
                <a:solidFill>
                  <a:srgbClr val="FFFFFF"/>
                </a:solidFill>
                <a:effectLst/>
                <a:uLnTx/>
                <a:uFillTx/>
                <a:latin typeface="Arial"/>
                <a:cs typeface="Arial"/>
              </a:rPr>
              <a:t> </a:t>
            </a:r>
            <a:r>
              <a:rPr kumimoji="0" sz="1800" b="0" i="0" u="none" strike="noStrike" kern="0" cap="none" spc="0" normalizeH="0" baseline="0" noProof="0" dirty="0">
                <a:ln>
                  <a:noFill/>
                </a:ln>
                <a:solidFill>
                  <a:srgbClr val="FFFFFF"/>
                </a:solidFill>
                <a:effectLst/>
                <a:uLnTx/>
                <a:uFillTx/>
                <a:latin typeface="Arial"/>
                <a:cs typeface="Arial"/>
              </a:rPr>
              <a:t>el</a:t>
            </a:r>
            <a:r>
              <a:rPr kumimoji="0" sz="1800" b="0" i="0" u="none" strike="noStrike" kern="0" cap="none" spc="-10" normalizeH="0" baseline="0" noProof="0" dirty="0">
                <a:ln>
                  <a:noFill/>
                </a:ln>
                <a:solidFill>
                  <a:srgbClr val="FFFFFF"/>
                </a:solidFill>
                <a:effectLst/>
                <a:uLnTx/>
                <a:uFillTx/>
                <a:latin typeface="Arial"/>
                <a:cs typeface="Arial"/>
              </a:rPr>
              <a:t> </a:t>
            </a:r>
            <a:r>
              <a:rPr kumimoji="0" sz="1800" b="1" i="0" u="none" strike="noStrike" kern="0" cap="none" spc="0" normalizeH="0" baseline="0" noProof="0" dirty="0">
                <a:ln>
                  <a:noFill/>
                </a:ln>
                <a:solidFill>
                  <a:srgbClr val="FFFFFF"/>
                </a:solidFill>
                <a:effectLst/>
                <a:uLnTx/>
                <a:uFillTx/>
                <a:latin typeface="Arial"/>
                <a:cs typeface="Arial"/>
              </a:rPr>
              <a:t>momento</a:t>
            </a:r>
            <a:r>
              <a:rPr kumimoji="0" sz="1800" b="1" i="0" u="none" strike="noStrike" kern="0" cap="none" spc="-25" normalizeH="0" baseline="0" noProof="0" dirty="0">
                <a:ln>
                  <a:noFill/>
                </a:ln>
                <a:solidFill>
                  <a:srgbClr val="FFFFFF"/>
                </a:solidFill>
                <a:effectLst/>
                <a:uLnTx/>
                <a:uFillTx/>
                <a:latin typeface="Arial"/>
                <a:cs typeface="Arial"/>
              </a:rPr>
              <a:t> en </a:t>
            </a:r>
            <a:r>
              <a:rPr kumimoji="0" sz="1800" b="1" i="0" u="none" strike="noStrike" kern="0" cap="none" spc="0" normalizeH="0" baseline="0" noProof="0" dirty="0">
                <a:ln>
                  <a:noFill/>
                </a:ln>
                <a:solidFill>
                  <a:srgbClr val="FFFFFF"/>
                </a:solidFill>
                <a:effectLst/>
                <a:uLnTx/>
                <a:uFillTx/>
                <a:latin typeface="Arial"/>
                <a:cs typeface="Arial"/>
              </a:rPr>
              <a:t>que</a:t>
            </a:r>
            <a:r>
              <a:rPr kumimoji="0" sz="1800" b="1" i="0" u="none" strike="noStrike" kern="0" cap="none" spc="-35" normalizeH="0" baseline="0" noProof="0" dirty="0">
                <a:ln>
                  <a:noFill/>
                </a:ln>
                <a:solidFill>
                  <a:srgbClr val="FFFFFF"/>
                </a:solidFill>
                <a:effectLst/>
                <a:uLnTx/>
                <a:uFillTx/>
                <a:latin typeface="Arial"/>
                <a:cs typeface="Arial"/>
              </a:rPr>
              <a:t> </a:t>
            </a:r>
            <a:r>
              <a:rPr kumimoji="0" sz="1800" b="1" i="0" u="none" strike="noStrike" kern="0" cap="none" spc="0" normalizeH="0" baseline="0" noProof="0" dirty="0">
                <a:ln>
                  <a:noFill/>
                </a:ln>
                <a:solidFill>
                  <a:srgbClr val="FFFFFF"/>
                </a:solidFill>
                <a:effectLst/>
                <a:uLnTx/>
                <a:uFillTx/>
                <a:latin typeface="Arial"/>
                <a:cs typeface="Arial"/>
              </a:rPr>
              <a:t>los</a:t>
            </a:r>
            <a:r>
              <a:rPr kumimoji="0" sz="1800" b="1" i="0" u="none" strike="noStrike" kern="0" cap="none" spc="-15" normalizeH="0" baseline="0" noProof="0" dirty="0">
                <a:ln>
                  <a:noFill/>
                </a:ln>
                <a:solidFill>
                  <a:srgbClr val="FFFFFF"/>
                </a:solidFill>
                <a:effectLst/>
                <a:uLnTx/>
                <a:uFillTx/>
                <a:latin typeface="Arial"/>
                <a:cs typeface="Arial"/>
              </a:rPr>
              <a:t> </a:t>
            </a:r>
            <a:r>
              <a:rPr kumimoji="0" sz="1800" b="1" i="0" u="none" strike="noStrike" kern="0" cap="none" spc="0" normalizeH="0" baseline="0" noProof="0" dirty="0">
                <a:ln>
                  <a:noFill/>
                </a:ln>
                <a:solidFill>
                  <a:srgbClr val="FFFFFF"/>
                </a:solidFill>
                <a:effectLst/>
                <a:uLnTx/>
                <a:uFillTx/>
                <a:latin typeface="Arial"/>
                <a:cs typeface="Arial"/>
              </a:rPr>
              <a:t>datos</a:t>
            </a:r>
            <a:r>
              <a:rPr kumimoji="0" sz="1800" b="1" i="0" u="none" strike="noStrike" kern="0" cap="none" spc="-30" normalizeH="0" baseline="0" noProof="0" dirty="0">
                <a:ln>
                  <a:noFill/>
                </a:ln>
                <a:solidFill>
                  <a:srgbClr val="FFFFFF"/>
                </a:solidFill>
                <a:effectLst/>
                <a:uLnTx/>
                <a:uFillTx/>
                <a:latin typeface="Arial"/>
                <a:cs typeface="Arial"/>
              </a:rPr>
              <a:t> </a:t>
            </a:r>
            <a:r>
              <a:rPr kumimoji="0" sz="1800" b="1" i="0" u="none" strike="noStrike" kern="0" cap="none" spc="-25" normalizeH="0" baseline="0" noProof="0" dirty="0">
                <a:ln>
                  <a:noFill/>
                </a:ln>
                <a:solidFill>
                  <a:srgbClr val="FFFFFF"/>
                </a:solidFill>
                <a:effectLst/>
                <a:uLnTx/>
                <a:uFillTx/>
                <a:latin typeface="Arial"/>
                <a:cs typeface="Arial"/>
              </a:rPr>
              <a:t>del </a:t>
            </a:r>
            <a:r>
              <a:rPr kumimoji="0" sz="1800" b="1" i="0" u="none" strike="noStrike" kern="0" cap="none" spc="0" normalizeH="0" baseline="0" noProof="0" dirty="0">
                <a:ln>
                  <a:noFill/>
                </a:ln>
                <a:solidFill>
                  <a:srgbClr val="FFFFFF"/>
                </a:solidFill>
                <a:effectLst/>
                <a:uLnTx/>
                <a:uFillTx/>
                <a:latin typeface="Arial"/>
                <a:cs typeface="Arial"/>
              </a:rPr>
              <a:t>crédito</a:t>
            </a:r>
            <a:r>
              <a:rPr kumimoji="0" sz="1800" b="1" i="0" u="none" strike="noStrike" kern="0" cap="none" spc="-60" normalizeH="0" baseline="0" noProof="0" dirty="0">
                <a:ln>
                  <a:noFill/>
                </a:ln>
                <a:solidFill>
                  <a:srgbClr val="FFFFFF"/>
                </a:solidFill>
                <a:effectLst/>
                <a:uLnTx/>
                <a:uFillTx/>
                <a:latin typeface="Arial"/>
                <a:cs typeface="Arial"/>
              </a:rPr>
              <a:t> </a:t>
            </a:r>
            <a:r>
              <a:rPr kumimoji="0" sz="1800" b="1" i="0" u="none" strike="noStrike" kern="0" cap="none" spc="-20" normalizeH="0" baseline="0" noProof="0" dirty="0">
                <a:ln>
                  <a:noFill/>
                </a:ln>
                <a:solidFill>
                  <a:srgbClr val="FFFFFF"/>
                </a:solidFill>
                <a:effectLst/>
                <a:uLnTx/>
                <a:uFillTx/>
                <a:latin typeface="Arial"/>
                <a:cs typeface="Arial"/>
              </a:rPr>
              <a:t>sean </a:t>
            </a:r>
            <a:r>
              <a:rPr kumimoji="0" sz="1800" b="1" i="0" u="none" strike="noStrike" kern="0" cap="none" spc="0" normalizeH="0" baseline="0" noProof="0" dirty="0">
                <a:ln>
                  <a:noFill/>
                </a:ln>
                <a:solidFill>
                  <a:srgbClr val="FFFFFF"/>
                </a:solidFill>
                <a:effectLst/>
                <a:uLnTx/>
                <a:uFillTx/>
                <a:latin typeface="Arial"/>
                <a:cs typeface="Arial"/>
              </a:rPr>
              <a:t>incluidos</a:t>
            </a:r>
            <a:r>
              <a:rPr kumimoji="0" sz="1800" b="1" i="0" u="none" strike="noStrike" kern="0" cap="none" spc="-40" normalizeH="0" baseline="0" noProof="0" dirty="0">
                <a:ln>
                  <a:noFill/>
                </a:ln>
                <a:solidFill>
                  <a:srgbClr val="FFFFFF"/>
                </a:solidFill>
                <a:effectLst/>
                <a:uLnTx/>
                <a:uFillTx/>
                <a:latin typeface="Arial"/>
                <a:cs typeface="Arial"/>
              </a:rPr>
              <a:t> </a:t>
            </a:r>
            <a:r>
              <a:rPr kumimoji="0" sz="1800" b="0" i="0" u="none" strike="noStrike" kern="0" cap="none" spc="0" normalizeH="0" baseline="0" noProof="0" dirty="0">
                <a:ln>
                  <a:noFill/>
                </a:ln>
                <a:solidFill>
                  <a:srgbClr val="FFFFFF"/>
                </a:solidFill>
                <a:effectLst/>
                <a:uLnTx/>
                <a:uFillTx/>
                <a:latin typeface="Arial"/>
                <a:cs typeface="Arial"/>
              </a:rPr>
              <a:t>en</a:t>
            </a:r>
            <a:r>
              <a:rPr kumimoji="0" sz="1800" b="0" i="0" u="none" strike="noStrike" kern="0" cap="none" spc="-25" normalizeH="0" baseline="0" noProof="0" dirty="0">
                <a:ln>
                  <a:noFill/>
                </a:ln>
                <a:solidFill>
                  <a:srgbClr val="FFFFFF"/>
                </a:solidFill>
                <a:effectLst/>
                <a:uLnTx/>
                <a:uFillTx/>
                <a:latin typeface="Arial"/>
                <a:cs typeface="Arial"/>
              </a:rPr>
              <a:t> la </a:t>
            </a:r>
            <a:r>
              <a:rPr kumimoji="0" sz="1800" b="0" i="0" u="none" strike="noStrike" kern="0" cap="none" spc="0" normalizeH="0" baseline="0" noProof="0" dirty="0">
                <a:ln>
                  <a:noFill/>
                </a:ln>
                <a:solidFill>
                  <a:srgbClr val="FFFFFF"/>
                </a:solidFill>
                <a:effectLst/>
                <a:uLnTx/>
                <a:uFillTx/>
                <a:latin typeface="Arial"/>
                <a:cs typeface="Arial"/>
              </a:rPr>
              <a:t>cédula</a:t>
            </a:r>
            <a:r>
              <a:rPr kumimoji="0" sz="1800" b="0" i="0" u="none" strike="noStrike" kern="0" cap="none" spc="-15" normalizeH="0" baseline="0" noProof="0" dirty="0">
                <a:ln>
                  <a:noFill/>
                </a:ln>
                <a:solidFill>
                  <a:srgbClr val="FFFFFF"/>
                </a:solidFill>
                <a:effectLst/>
                <a:uLnTx/>
                <a:uFillTx/>
                <a:latin typeface="Arial"/>
                <a:cs typeface="Arial"/>
              </a:rPr>
              <a:t> </a:t>
            </a:r>
            <a:r>
              <a:rPr kumimoji="0" sz="1800" b="0" i="0" u="none" strike="noStrike" kern="0" cap="none" spc="-25" normalizeH="0" baseline="0" noProof="0" dirty="0">
                <a:ln>
                  <a:noFill/>
                </a:ln>
                <a:solidFill>
                  <a:srgbClr val="FFFFFF"/>
                </a:solidFill>
                <a:effectLst/>
                <a:uLnTx/>
                <a:uFillTx/>
                <a:latin typeface="Arial"/>
                <a:cs typeface="Arial"/>
              </a:rPr>
              <a:t>de </a:t>
            </a:r>
            <a:r>
              <a:rPr kumimoji="0" sz="1800" b="0" i="0" u="none" strike="noStrike" kern="0" cap="none" spc="0" normalizeH="0" baseline="0" noProof="0" dirty="0">
                <a:ln>
                  <a:noFill/>
                </a:ln>
                <a:solidFill>
                  <a:srgbClr val="FFFFFF"/>
                </a:solidFill>
                <a:effectLst/>
                <a:uLnTx/>
                <a:uFillTx/>
                <a:latin typeface="Arial"/>
                <a:cs typeface="Arial"/>
              </a:rPr>
              <a:t>determinación</a:t>
            </a:r>
            <a:r>
              <a:rPr kumimoji="0" sz="1800" b="0" i="0" u="none" strike="noStrike" kern="0" cap="none" spc="-50" normalizeH="0" baseline="0" noProof="0" dirty="0">
                <a:ln>
                  <a:noFill/>
                </a:ln>
                <a:solidFill>
                  <a:srgbClr val="FFFFFF"/>
                </a:solidFill>
                <a:effectLst/>
                <a:uLnTx/>
                <a:uFillTx/>
                <a:latin typeface="Arial"/>
                <a:cs typeface="Arial"/>
              </a:rPr>
              <a:t> </a:t>
            </a:r>
            <a:r>
              <a:rPr kumimoji="0" sz="1800" b="0" i="0" u="none" strike="noStrike" kern="0" cap="none" spc="-10" normalizeH="0" baseline="0" noProof="0" dirty="0">
                <a:ln>
                  <a:noFill/>
                </a:ln>
                <a:solidFill>
                  <a:srgbClr val="FFFFFF"/>
                </a:solidFill>
                <a:effectLst/>
                <a:uLnTx/>
                <a:uFillTx/>
                <a:latin typeface="Arial"/>
                <a:cs typeface="Arial"/>
              </a:rPr>
              <a:t>(EBA)</a:t>
            </a:r>
            <a:endParaRPr kumimoji="0" sz="1800" b="0" i="0" u="none" strike="noStrike" kern="0" cap="none" spc="0" normalizeH="0" baseline="0" noProof="0">
              <a:ln>
                <a:noFill/>
              </a:ln>
              <a:solidFill>
                <a:sysClr val="windowText" lastClr="000000"/>
              </a:solidFill>
              <a:effectLst/>
              <a:uLnTx/>
              <a:uFillTx/>
              <a:latin typeface="Arial"/>
              <a:cs typeface="Arial"/>
            </a:endParaRPr>
          </a:p>
        </p:txBody>
      </p:sp>
      <p:sp>
        <p:nvSpPr>
          <p:cNvPr id="16" name="object 16"/>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69</a:t>
            </a:fld>
            <a:endParaRPr kumimoji="0" sz="1200" b="1" i="0" u="none" strike="noStrike" kern="0" cap="none" spc="-25" normalizeH="0" baseline="0" noProof="0" dirty="0">
              <a:ln>
                <a:noFill/>
              </a:ln>
              <a:solidFill>
                <a:srgbClr val="001F5F"/>
              </a:solidFill>
              <a:effectLst/>
              <a:uLnTx/>
              <a:uFillTx/>
              <a:latin typeface="Arial"/>
              <a:cs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68433" y="3001771"/>
            <a:ext cx="2158365" cy="1562100"/>
          </a:xfrm>
          <a:prstGeom prst="rect">
            <a:avLst/>
          </a:prstGeom>
        </p:spPr>
        <p:txBody>
          <a:bodyPr vert="horz" wrap="square" lIns="0" tIns="74295" rIns="0" bIns="0" rtlCol="0">
            <a:spAutoFit/>
          </a:bodyPr>
          <a:lstStyle/>
          <a:p>
            <a:pPr marL="12700" marR="5080" lvl="0" indent="0" algn="ctr" defTabSz="914400" rtl="0" eaLnBrk="1" fontAlgn="auto" latinLnBrk="0" hangingPunct="1">
              <a:lnSpc>
                <a:spcPts val="3890"/>
              </a:lnSpc>
              <a:spcBef>
                <a:spcPts val="585"/>
              </a:spcBef>
              <a:spcAft>
                <a:spcPts val="0"/>
              </a:spcAft>
              <a:buClrTx/>
              <a:buSzTx/>
              <a:buFontTx/>
              <a:buNone/>
              <a:tabLst/>
              <a:defRPr/>
            </a:pPr>
            <a:r>
              <a:rPr kumimoji="0" sz="3600" b="0" i="0" u="none" strike="noStrike" kern="1200" cap="none" spc="-60" normalizeH="0" baseline="0" noProof="0" dirty="0">
                <a:ln>
                  <a:noFill/>
                </a:ln>
                <a:solidFill>
                  <a:srgbClr val="FFFFFF"/>
                </a:solidFill>
                <a:effectLst/>
                <a:uLnTx/>
                <a:uFillTx/>
                <a:latin typeface="Arial MT"/>
                <a:ea typeface="+mn-ea"/>
                <a:cs typeface="Arial MT"/>
              </a:rPr>
              <a:t>SUBS</a:t>
            </a:r>
            <a:r>
              <a:rPr kumimoji="0" sz="3600" b="0" i="0" u="none" strike="noStrike" kern="1200" cap="none" spc="-65" normalizeH="0" baseline="0" noProof="0" dirty="0">
                <a:ln>
                  <a:noFill/>
                </a:ln>
                <a:solidFill>
                  <a:srgbClr val="FFFFFF"/>
                </a:solidFill>
                <a:effectLst/>
                <a:uLnTx/>
                <a:uFillTx/>
                <a:latin typeface="Arial MT"/>
                <a:ea typeface="+mn-ea"/>
                <a:cs typeface="Arial MT"/>
              </a:rPr>
              <a:t>I</a:t>
            </a:r>
            <a:r>
              <a:rPr kumimoji="0" sz="3600" b="0" i="0" u="none" strike="noStrike" kern="1200" cap="none" spc="-60" normalizeH="0" baseline="0" noProof="0" dirty="0">
                <a:ln>
                  <a:noFill/>
                </a:ln>
                <a:solidFill>
                  <a:srgbClr val="FFFFFF"/>
                </a:solidFill>
                <a:effectLst/>
                <a:uLnTx/>
                <a:uFillTx/>
                <a:latin typeface="Arial MT"/>
                <a:ea typeface="+mn-ea"/>
                <a:cs typeface="Arial MT"/>
              </a:rPr>
              <a:t>D</a:t>
            </a:r>
            <a:r>
              <a:rPr kumimoji="0" sz="3600" b="0" i="0" u="none" strike="noStrike" kern="1200" cap="none" spc="-65" normalizeH="0" baseline="0" noProof="0" dirty="0">
                <a:ln>
                  <a:noFill/>
                </a:ln>
                <a:solidFill>
                  <a:srgbClr val="FFFFFF"/>
                </a:solidFill>
                <a:effectLst/>
                <a:uLnTx/>
                <a:uFillTx/>
                <a:latin typeface="Arial MT"/>
                <a:ea typeface="+mn-ea"/>
                <a:cs typeface="Arial MT"/>
              </a:rPr>
              <a:t>I</a:t>
            </a:r>
            <a:r>
              <a:rPr kumimoji="0" sz="3600" b="0" i="0" u="none" strike="noStrike" kern="1200" cap="none" spc="0" normalizeH="0" baseline="0" noProof="0" dirty="0">
                <a:ln>
                  <a:noFill/>
                </a:ln>
                <a:solidFill>
                  <a:srgbClr val="FFFFFF"/>
                </a:solidFill>
                <a:effectLst/>
                <a:uLnTx/>
                <a:uFillTx/>
                <a:latin typeface="Arial MT"/>
                <a:ea typeface="+mn-ea"/>
                <a:cs typeface="Arial MT"/>
              </a:rPr>
              <a:t>O  </a:t>
            </a:r>
            <a:r>
              <a:rPr kumimoji="0" sz="3600" b="0" i="0" u="none" strike="noStrike" kern="1200" cap="none" spc="-35" normalizeH="0" baseline="0" noProof="0" dirty="0">
                <a:ln>
                  <a:noFill/>
                </a:ln>
                <a:solidFill>
                  <a:srgbClr val="FFFFFF"/>
                </a:solidFill>
                <a:effectLst/>
                <a:uLnTx/>
                <a:uFillTx/>
                <a:latin typeface="Arial MT"/>
                <a:ea typeface="+mn-ea"/>
                <a:cs typeface="Arial MT"/>
              </a:rPr>
              <a:t>AL </a:t>
            </a:r>
            <a:r>
              <a:rPr kumimoji="0" sz="3600" b="0" i="0" u="none" strike="noStrike" kern="1200" cap="none" spc="-30" normalizeH="0" baseline="0" noProof="0" dirty="0">
                <a:ln>
                  <a:noFill/>
                </a:ln>
                <a:solidFill>
                  <a:srgbClr val="FFFFFF"/>
                </a:solidFill>
                <a:effectLst/>
                <a:uLnTx/>
                <a:uFillTx/>
                <a:latin typeface="Arial MT"/>
                <a:ea typeface="+mn-ea"/>
                <a:cs typeface="Arial MT"/>
              </a:rPr>
              <a:t> </a:t>
            </a:r>
            <a:r>
              <a:rPr kumimoji="0" sz="3600" b="0" i="0" u="none" strike="noStrike" kern="1200" cap="none" spc="-50" normalizeH="0" baseline="0" noProof="0" dirty="0">
                <a:ln>
                  <a:noFill/>
                </a:ln>
                <a:solidFill>
                  <a:srgbClr val="FFFFFF"/>
                </a:solidFill>
                <a:effectLst/>
                <a:uLnTx/>
                <a:uFillTx/>
                <a:latin typeface="Arial MT"/>
                <a:ea typeface="+mn-ea"/>
                <a:cs typeface="Arial MT"/>
              </a:rPr>
              <a:t>EMPLEO</a:t>
            </a:r>
            <a:endParaRPr kumimoji="0" sz="3600" b="0" i="0" u="none" strike="noStrike" kern="1200" cap="none" spc="0" normalizeH="0" baseline="0" noProof="0">
              <a:ln>
                <a:noFill/>
              </a:ln>
              <a:solidFill>
                <a:prstClr val="black"/>
              </a:solidFill>
              <a:effectLst/>
              <a:uLnTx/>
              <a:uFillTx/>
              <a:latin typeface="Arial MT"/>
              <a:ea typeface="+mn-ea"/>
              <a:cs typeface="Arial MT"/>
            </a:endParaRPr>
          </a:p>
        </p:txBody>
      </p:sp>
      <p:sp>
        <p:nvSpPr>
          <p:cNvPr id="4" name="object 4"/>
          <p:cNvSpPr/>
          <p:nvPr/>
        </p:nvSpPr>
        <p:spPr>
          <a:xfrm>
            <a:off x="5352525" y="2125883"/>
            <a:ext cx="113664" cy="0"/>
          </a:xfrm>
          <a:custGeom>
            <a:avLst/>
            <a:gdLst/>
            <a:ahLst/>
            <a:cxnLst/>
            <a:rect l="l" t="t" r="r" b="b"/>
            <a:pathLst>
              <a:path w="113664">
                <a:moveTo>
                  <a:pt x="0" y="0"/>
                </a:moveTo>
                <a:lnTo>
                  <a:pt x="113528" y="0"/>
                </a:lnTo>
              </a:path>
            </a:pathLst>
          </a:custGeom>
          <a:ln w="10886">
            <a:solidFill>
              <a:srgbClr val="008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aphicFrame>
        <p:nvGraphicFramePr>
          <p:cNvPr id="5" name="object 5"/>
          <p:cNvGraphicFramePr>
            <a:graphicFrameLocks noGrp="1"/>
          </p:cNvGraphicFramePr>
          <p:nvPr/>
        </p:nvGraphicFramePr>
        <p:xfrm>
          <a:off x="865631" y="1323928"/>
          <a:ext cx="7065642" cy="3174669"/>
        </p:xfrm>
        <a:graphic>
          <a:graphicData uri="http://schemas.openxmlformats.org/drawingml/2006/table">
            <a:tbl>
              <a:tblPr firstRow="1" bandRow="1">
                <a:tableStyleId>{2D5ABB26-0587-4C30-8999-92F81FD0307C}</a:tableStyleId>
              </a:tblPr>
              <a:tblGrid>
                <a:gridCol w="4467860">
                  <a:extLst>
                    <a:ext uri="{9D8B030D-6E8A-4147-A177-3AD203B41FA5}">
                      <a16:colId xmlns:a16="http://schemas.microsoft.com/office/drawing/2014/main" val="20000"/>
                    </a:ext>
                  </a:extLst>
                </a:gridCol>
                <a:gridCol w="132079">
                  <a:extLst>
                    <a:ext uri="{9D8B030D-6E8A-4147-A177-3AD203B41FA5}">
                      <a16:colId xmlns:a16="http://schemas.microsoft.com/office/drawing/2014/main" val="20001"/>
                    </a:ext>
                  </a:extLst>
                </a:gridCol>
                <a:gridCol w="579754">
                  <a:extLst>
                    <a:ext uri="{9D8B030D-6E8A-4147-A177-3AD203B41FA5}">
                      <a16:colId xmlns:a16="http://schemas.microsoft.com/office/drawing/2014/main" val="20002"/>
                    </a:ext>
                  </a:extLst>
                </a:gridCol>
                <a:gridCol w="1885949">
                  <a:extLst>
                    <a:ext uri="{9D8B030D-6E8A-4147-A177-3AD203B41FA5}">
                      <a16:colId xmlns:a16="http://schemas.microsoft.com/office/drawing/2014/main" val="20003"/>
                    </a:ext>
                  </a:extLst>
                </a:gridCol>
              </a:tblGrid>
              <a:tr h="551185">
                <a:tc>
                  <a:txBody>
                    <a:bodyPr/>
                    <a:lstStyle/>
                    <a:p>
                      <a:pPr>
                        <a:lnSpc>
                          <a:spcPct val="100000"/>
                        </a:lnSpc>
                        <a:spcBef>
                          <a:spcPts val="15"/>
                        </a:spcBef>
                      </a:pPr>
                      <a:endParaRPr sz="1850">
                        <a:latin typeface="Times New Roman"/>
                        <a:cs typeface="Times New Roman"/>
                      </a:endParaRPr>
                    </a:p>
                    <a:p>
                      <a:pPr marL="66040">
                        <a:lnSpc>
                          <a:spcPct val="100000"/>
                        </a:lnSpc>
                      </a:pPr>
                      <a:r>
                        <a:rPr sz="1550" spc="600" dirty="0">
                          <a:latin typeface="Calibri"/>
                          <a:cs typeface="Calibri"/>
                        </a:rPr>
                        <a:t>INGRESOS</a:t>
                      </a:r>
                      <a:r>
                        <a:rPr sz="1550" spc="160" dirty="0">
                          <a:latin typeface="Calibri"/>
                          <a:cs typeface="Calibri"/>
                        </a:rPr>
                        <a:t> </a:t>
                      </a:r>
                      <a:r>
                        <a:rPr sz="1550" spc="645" dirty="0">
                          <a:latin typeface="Calibri"/>
                          <a:cs typeface="Calibri"/>
                        </a:rPr>
                        <a:t>MENSUALES</a:t>
                      </a:r>
                      <a:endParaRPr sz="1550">
                        <a:latin typeface="Calibri"/>
                        <a:cs typeface="Calibri"/>
                      </a:endParaRPr>
                    </a:p>
                  </a:txBody>
                  <a:tcPr marL="0" marR="0" marT="1905" marB="0">
                    <a:lnL w="19050">
                      <a:solidFill>
                        <a:srgbClr val="000000"/>
                      </a:solidFill>
                      <a:prstDash val="solid"/>
                    </a:lnL>
                    <a:lnT w="28575">
                      <a:solidFill>
                        <a:srgbClr val="000000"/>
                      </a:solidFill>
                      <a:prstDash val="solid"/>
                    </a:lnT>
                  </a:tcPr>
                </a:tc>
                <a:tc>
                  <a:txBody>
                    <a:bodyPr/>
                    <a:lstStyle/>
                    <a:p>
                      <a:pPr>
                        <a:lnSpc>
                          <a:spcPct val="100000"/>
                        </a:lnSpc>
                      </a:pPr>
                      <a:endParaRPr sz="2500">
                        <a:latin typeface="Times New Roman"/>
                        <a:cs typeface="Times New Roman"/>
                      </a:endParaRPr>
                    </a:p>
                  </a:txBody>
                  <a:tcPr marL="0" marR="0" marT="0" marB="0">
                    <a:lnT w="28575">
                      <a:solidFill>
                        <a:srgbClr val="000000"/>
                      </a:solidFill>
                      <a:prstDash val="solid"/>
                    </a:lnT>
                  </a:tcPr>
                </a:tc>
                <a:tc>
                  <a:txBody>
                    <a:bodyPr/>
                    <a:lstStyle/>
                    <a:p>
                      <a:pPr>
                        <a:lnSpc>
                          <a:spcPct val="100000"/>
                        </a:lnSpc>
                        <a:spcBef>
                          <a:spcPts val="15"/>
                        </a:spcBef>
                      </a:pPr>
                      <a:endParaRPr sz="1850">
                        <a:latin typeface="Times New Roman"/>
                        <a:cs typeface="Times New Roman"/>
                      </a:endParaRPr>
                    </a:p>
                    <a:p>
                      <a:pPr marL="38100">
                        <a:lnSpc>
                          <a:spcPct val="100000"/>
                        </a:lnSpc>
                      </a:pPr>
                      <a:r>
                        <a:rPr sz="1550" dirty="0">
                          <a:latin typeface="Calibri"/>
                          <a:cs typeface="Calibri"/>
                        </a:rPr>
                        <a:t>$</a:t>
                      </a:r>
                      <a:endParaRPr sz="1550">
                        <a:latin typeface="Calibri"/>
                        <a:cs typeface="Calibri"/>
                      </a:endParaRPr>
                    </a:p>
                  </a:txBody>
                  <a:tcPr marL="0" marR="0" marT="1905" marB="0">
                    <a:lnT w="28575">
                      <a:solidFill>
                        <a:srgbClr val="000000"/>
                      </a:solidFill>
                      <a:prstDash val="solid"/>
                    </a:lnT>
                  </a:tcPr>
                </a:tc>
                <a:tc>
                  <a:txBody>
                    <a:bodyPr/>
                    <a:lstStyle/>
                    <a:p>
                      <a:pPr>
                        <a:lnSpc>
                          <a:spcPct val="100000"/>
                        </a:lnSpc>
                        <a:spcBef>
                          <a:spcPts val="15"/>
                        </a:spcBef>
                      </a:pPr>
                      <a:endParaRPr sz="1850" dirty="0">
                        <a:latin typeface="Times New Roman"/>
                        <a:cs typeface="Times New Roman"/>
                      </a:endParaRPr>
                    </a:p>
                    <a:p>
                      <a:pPr marL="520065">
                        <a:lnSpc>
                          <a:spcPct val="100000"/>
                        </a:lnSpc>
                      </a:pPr>
                      <a:r>
                        <a:rPr sz="1550" spc="484" dirty="0">
                          <a:latin typeface="Calibri"/>
                          <a:cs typeface="Calibri"/>
                        </a:rPr>
                        <a:t>8,</a:t>
                      </a:r>
                      <a:r>
                        <a:rPr lang="es-MX" sz="1550" spc="484" dirty="0">
                          <a:latin typeface="Calibri"/>
                          <a:cs typeface="Calibri"/>
                        </a:rPr>
                        <a:t>5</a:t>
                      </a:r>
                      <a:r>
                        <a:rPr sz="1550" spc="484" dirty="0">
                          <a:latin typeface="Calibri"/>
                          <a:cs typeface="Calibri"/>
                        </a:rPr>
                        <a:t>00.00</a:t>
                      </a:r>
                      <a:endParaRPr sz="1550" dirty="0">
                        <a:latin typeface="Calibri"/>
                        <a:cs typeface="Calibri"/>
                      </a:endParaRPr>
                    </a:p>
                  </a:txBody>
                  <a:tcPr marL="0" marR="0" marT="1905" marB="0">
                    <a:lnR w="38100">
                      <a:solidFill>
                        <a:srgbClr val="000000"/>
                      </a:solidFill>
                      <a:prstDash val="solid"/>
                    </a:lnR>
                    <a:lnT w="28575">
                      <a:solidFill>
                        <a:srgbClr val="000000"/>
                      </a:solidFill>
                      <a:prstDash val="solid"/>
                    </a:lnT>
                  </a:tcPr>
                </a:tc>
                <a:extLst>
                  <a:ext uri="{0D108BD9-81ED-4DB2-BD59-A6C34878D82A}">
                    <a16:rowId xmlns:a16="http://schemas.microsoft.com/office/drawing/2014/main" val="10000"/>
                  </a:ext>
                </a:extLst>
              </a:tr>
              <a:tr h="261656">
                <a:tc>
                  <a:txBody>
                    <a:bodyPr/>
                    <a:lstStyle/>
                    <a:p>
                      <a:pPr marL="66040">
                        <a:lnSpc>
                          <a:spcPts val="1725"/>
                        </a:lnSpc>
                      </a:pPr>
                      <a:r>
                        <a:rPr sz="1550" spc="545" dirty="0">
                          <a:latin typeface="Calibri"/>
                          <a:cs typeface="Calibri"/>
                        </a:rPr>
                        <a:t>LIMITE</a:t>
                      </a:r>
                      <a:r>
                        <a:rPr sz="1550" spc="245" dirty="0">
                          <a:latin typeface="Calibri"/>
                          <a:cs typeface="Calibri"/>
                        </a:rPr>
                        <a:t> </a:t>
                      </a:r>
                      <a:r>
                        <a:rPr sz="1550" spc="570" dirty="0">
                          <a:latin typeface="Calibri"/>
                          <a:cs typeface="Calibri"/>
                        </a:rPr>
                        <a:t>INFERIOR</a:t>
                      </a:r>
                      <a:endParaRPr sz="1550">
                        <a:latin typeface="Calibri"/>
                        <a:cs typeface="Calibri"/>
                      </a:endParaRPr>
                    </a:p>
                  </a:txBody>
                  <a:tcPr marL="0" marR="0" marT="0" marB="0">
                    <a:lnL w="19050">
                      <a:solidFill>
                        <a:srgbClr val="000000"/>
                      </a:solidFill>
                      <a:prstDash val="solid"/>
                    </a:lnL>
                  </a:tcPr>
                </a:tc>
                <a:tc>
                  <a:txBody>
                    <a:bodyPr/>
                    <a:lstStyle/>
                    <a:p>
                      <a:pPr>
                        <a:lnSpc>
                          <a:spcPct val="100000"/>
                        </a:lnSpc>
                      </a:pPr>
                      <a:endParaRPr sz="1600">
                        <a:latin typeface="Times New Roman"/>
                        <a:cs typeface="Times New Roman"/>
                      </a:endParaRPr>
                    </a:p>
                  </a:txBody>
                  <a:tcPr marL="0" marR="0" marT="0" marB="0">
                    <a:lnB w="53975">
                      <a:solidFill>
                        <a:srgbClr val="008000"/>
                      </a:solidFill>
                      <a:prstDash val="solid"/>
                    </a:lnB>
                  </a:tcPr>
                </a:tc>
                <a:tc>
                  <a:txBody>
                    <a:bodyPr/>
                    <a:lstStyle/>
                    <a:p>
                      <a:pPr>
                        <a:lnSpc>
                          <a:spcPct val="100000"/>
                        </a:lnSpc>
                      </a:pPr>
                      <a:endParaRPr sz="1600">
                        <a:latin typeface="Times New Roman"/>
                        <a:cs typeface="Times New Roman"/>
                      </a:endParaRPr>
                    </a:p>
                  </a:txBody>
                  <a:tcPr marL="0" marR="0" marT="0" marB="0"/>
                </a:tc>
                <a:tc>
                  <a:txBody>
                    <a:bodyPr/>
                    <a:lstStyle/>
                    <a:p>
                      <a:pPr marR="45720" algn="r">
                        <a:lnSpc>
                          <a:spcPts val="1725"/>
                        </a:lnSpc>
                      </a:pPr>
                      <a:r>
                        <a:rPr sz="1550" spc="484" dirty="0">
                          <a:latin typeface="Calibri"/>
                          <a:cs typeface="Calibri"/>
                        </a:rPr>
                        <a:t>6,332.06</a:t>
                      </a:r>
                      <a:endParaRPr sz="1550">
                        <a:latin typeface="Calibri"/>
                        <a:cs typeface="Calibri"/>
                      </a:endParaRPr>
                    </a:p>
                  </a:txBody>
                  <a:tcPr marL="0" marR="0" marT="0" marB="0">
                    <a:lnR w="38100">
                      <a:solidFill>
                        <a:srgbClr val="000000"/>
                      </a:solidFill>
                      <a:prstDash val="solid"/>
                    </a:lnR>
                  </a:tcPr>
                </a:tc>
                <a:extLst>
                  <a:ext uri="{0D108BD9-81ED-4DB2-BD59-A6C34878D82A}">
                    <a16:rowId xmlns:a16="http://schemas.microsoft.com/office/drawing/2014/main" val="10001"/>
                  </a:ext>
                </a:extLst>
              </a:tr>
              <a:tr h="261792">
                <a:tc>
                  <a:txBody>
                    <a:bodyPr/>
                    <a:lstStyle/>
                    <a:p>
                      <a:pPr marL="66040">
                        <a:lnSpc>
                          <a:spcPts val="1725"/>
                        </a:lnSpc>
                      </a:pPr>
                      <a:r>
                        <a:rPr sz="1550" spc="615" dirty="0">
                          <a:latin typeface="Calibri"/>
                          <a:cs typeface="Calibri"/>
                        </a:rPr>
                        <a:t>EXCED</a:t>
                      </a:r>
                      <a:r>
                        <a:rPr sz="1550" spc="210" dirty="0">
                          <a:latin typeface="Calibri"/>
                          <a:cs typeface="Calibri"/>
                        </a:rPr>
                        <a:t> </a:t>
                      </a:r>
                      <a:r>
                        <a:rPr sz="1550" spc="620" dirty="0">
                          <a:latin typeface="Calibri"/>
                          <a:cs typeface="Calibri"/>
                        </a:rPr>
                        <a:t>LIM</a:t>
                      </a:r>
                      <a:r>
                        <a:rPr sz="1550" spc="160" dirty="0">
                          <a:latin typeface="Calibri"/>
                          <a:cs typeface="Calibri"/>
                        </a:rPr>
                        <a:t> </a:t>
                      </a:r>
                      <a:r>
                        <a:rPr sz="1550" spc="570" dirty="0">
                          <a:latin typeface="Calibri"/>
                          <a:cs typeface="Calibri"/>
                        </a:rPr>
                        <a:t>INFERIOR</a:t>
                      </a:r>
                      <a:endParaRPr sz="1550">
                        <a:latin typeface="Calibri"/>
                        <a:cs typeface="Calibri"/>
                      </a:endParaRPr>
                    </a:p>
                  </a:txBody>
                  <a:tcPr marL="0" marR="0" marT="0" marB="0">
                    <a:lnL w="19050">
                      <a:solidFill>
                        <a:srgbClr val="000000"/>
                      </a:solidFill>
                      <a:prstDash val="solid"/>
                    </a:lnL>
                  </a:tcPr>
                </a:tc>
                <a:tc>
                  <a:txBody>
                    <a:bodyPr/>
                    <a:lstStyle/>
                    <a:p>
                      <a:pPr>
                        <a:lnSpc>
                          <a:spcPct val="100000"/>
                        </a:lnSpc>
                      </a:pPr>
                      <a:endParaRPr sz="1600">
                        <a:latin typeface="Times New Roman"/>
                        <a:cs typeface="Times New Roman"/>
                      </a:endParaRPr>
                    </a:p>
                  </a:txBody>
                  <a:tcPr marL="0" marR="0" marT="0" marB="0">
                    <a:lnT w="53975">
                      <a:solidFill>
                        <a:srgbClr val="008000"/>
                      </a:solidFill>
                      <a:prstDash val="solid"/>
                    </a:lnT>
                  </a:tcPr>
                </a:tc>
                <a:tc>
                  <a:txBody>
                    <a:bodyPr/>
                    <a:lstStyle/>
                    <a:p>
                      <a:pPr marL="38100">
                        <a:lnSpc>
                          <a:spcPts val="1725"/>
                        </a:lnSpc>
                      </a:pPr>
                      <a:r>
                        <a:rPr sz="1550" dirty="0">
                          <a:latin typeface="Calibri"/>
                          <a:cs typeface="Calibri"/>
                        </a:rPr>
                        <a:t>$</a:t>
                      </a:r>
                      <a:endParaRPr sz="1550">
                        <a:latin typeface="Calibri"/>
                        <a:cs typeface="Calibri"/>
                      </a:endParaRPr>
                    </a:p>
                  </a:txBody>
                  <a:tcPr marL="0" marR="0" marT="0" marB="0"/>
                </a:tc>
                <a:tc>
                  <a:txBody>
                    <a:bodyPr/>
                    <a:lstStyle/>
                    <a:p>
                      <a:pPr marL="520065">
                        <a:lnSpc>
                          <a:spcPts val="1725"/>
                        </a:lnSpc>
                      </a:pPr>
                      <a:r>
                        <a:rPr lang="es-MX" sz="1550" spc="484" dirty="0">
                          <a:latin typeface="Calibri"/>
                          <a:cs typeface="Calibri"/>
                        </a:rPr>
                        <a:t>2,167.94</a:t>
                      </a:r>
                      <a:endParaRPr sz="1550" dirty="0">
                        <a:latin typeface="Calibri"/>
                        <a:cs typeface="Calibri"/>
                      </a:endParaRPr>
                    </a:p>
                  </a:txBody>
                  <a:tcPr marL="0" marR="0" marT="0" marB="0">
                    <a:lnR w="38100">
                      <a:solidFill>
                        <a:srgbClr val="000000"/>
                      </a:solidFill>
                      <a:prstDash val="solid"/>
                    </a:lnR>
                  </a:tcPr>
                </a:tc>
                <a:extLst>
                  <a:ext uri="{0D108BD9-81ED-4DB2-BD59-A6C34878D82A}">
                    <a16:rowId xmlns:a16="http://schemas.microsoft.com/office/drawing/2014/main" val="10002"/>
                  </a:ext>
                </a:extLst>
              </a:tr>
              <a:tr h="261837">
                <a:tc>
                  <a:txBody>
                    <a:bodyPr/>
                    <a:lstStyle/>
                    <a:p>
                      <a:pPr marL="66040">
                        <a:lnSpc>
                          <a:spcPts val="1725"/>
                        </a:lnSpc>
                      </a:pPr>
                      <a:r>
                        <a:rPr sz="1550" spc="810" dirty="0">
                          <a:latin typeface="Calibri"/>
                          <a:cs typeface="Calibri"/>
                        </a:rPr>
                        <a:t>%</a:t>
                      </a:r>
                      <a:r>
                        <a:rPr sz="1550" spc="245" dirty="0">
                          <a:latin typeface="Calibri"/>
                          <a:cs typeface="Calibri"/>
                        </a:rPr>
                        <a:t> </a:t>
                      </a:r>
                      <a:r>
                        <a:rPr sz="1550" spc="620" dirty="0">
                          <a:latin typeface="Calibri"/>
                          <a:cs typeface="Calibri"/>
                        </a:rPr>
                        <a:t>SOBRE</a:t>
                      </a:r>
                      <a:r>
                        <a:rPr sz="1550" spc="260" dirty="0">
                          <a:latin typeface="Calibri"/>
                          <a:cs typeface="Calibri"/>
                        </a:rPr>
                        <a:t> </a:t>
                      </a:r>
                      <a:r>
                        <a:rPr sz="1550" spc="615" dirty="0">
                          <a:latin typeface="Calibri"/>
                          <a:cs typeface="Calibri"/>
                        </a:rPr>
                        <a:t>EXCEDENTE</a:t>
                      </a:r>
                      <a:endParaRPr sz="1550">
                        <a:latin typeface="Calibri"/>
                        <a:cs typeface="Calibri"/>
                      </a:endParaRPr>
                    </a:p>
                  </a:txBody>
                  <a:tcPr marL="0" marR="0" marT="0" marB="0">
                    <a:lnL w="19050">
                      <a:solidFill>
                        <a:srgbClr val="000000"/>
                      </a:solidFill>
                      <a:prstDash val="solid"/>
                    </a:lnL>
                  </a:tcPr>
                </a:tc>
                <a:tc>
                  <a:txBody>
                    <a:bodyPr/>
                    <a:lstStyle/>
                    <a:p>
                      <a:pPr>
                        <a:lnSpc>
                          <a:spcPct val="100000"/>
                        </a:lnSpc>
                      </a:pPr>
                      <a:endParaRPr sz="1600">
                        <a:latin typeface="Times New Roman"/>
                        <a:cs typeface="Times New Roman"/>
                      </a:endParaRPr>
                    </a:p>
                  </a:txBody>
                  <a:tcPr marL="0" marR="0" marT="0" marB="0">
                    <a:lnB w="53975">
                      <a:solidFill>
                        <a:srgbClr val="008000"/>
                      </a:solidFill>
                      <a:prstDash val="solid"/>
                    </a:lnB>
                  </a:tcPr>
                </a:tc>
                <a:tc>
                  <a:txBody>
                    <a:bodyPr/>
                    <a:lstStyle/>
                    <a:p>
                      <a:pPr>
                        <a:lnSpc>
                          <a:spcPct val="100000"/>
                        </a:lnSpc>
                      </a:pPr>
                      <a:endParaRPr sz="1600">
                        <a:latin typeface="Times New Roman"/>
                        <a:cs typeface="Times New Roman"/>
                      </a:endParaRPr>
                    </a:p>
                  </a:txBody>
                  <a:tcPr marL="0" marR="0" marT="0" marB="0"/>
                </a:tc>
                <a:tc>
                  <a:txBody>
                    <a:bodyPr/>
                    <a:lstStyle/>
                    <a:p>
                      <a:pPr marR="51435" algn="r">
                        <a:lnSpc>
                          <a:spcPts val="1725"/>
                        </a:lnSpc>
                      </a:pPr>
                      <a:r>
                        <a:rPr sz="1550" spc="560" dirty="0">
                          <a:latin typeface="Calibri"/>
                          <a:cs typeface="Calibri"/>
                        </a:rPr>
                        <a:t>10.88%</a:t>
                      </a:r>
                      <a:endParaRPr sz="1550" dirty="0">
                        <a:latin typeface="Calibri"/>
                        <a:cs typeface="Calibri"/>
                      </a:endParaRPr>
                    </a:p>
                  </a:txBody>
                  <a:tcPr marL="0" marR="0" marT="0" marB="0">
                    <a:lnR w="38100">
                      <a:solidFill>
                        <a:srgbClr val="000000"/>
                      </a:solidFill>
                      <a:prstDash val="solid"/>
                    </a:lnR>
                  </a:tcPr>
                </a:tc>
                <a:extLst>
                  <a:ext uri="{0D108BD9-81ED-4DB2-BD59-A6C34878D82A}">
                    <a16:rowId xmlns:a16="http://schemas.microsoft.com/office/drawing/2014/main" val="10003"/>
                  </a:ext>
                </a:extLst>
              </a:tr>
              <a:tr h="261610">
                <a:tc>
                  <a:txBody>
                    <a:bodyPr/>
                    <a:lstStyle/>
                    <a:p>
                      <a:pPr marL="66040">
                        <a:lnSpc>
                          <a:spcPts val="1725"/>
                        </a:lnSpc>
                      </a:pPr>
                      <a:r>
                        <a:rPr sz="1550" spc="625" dirty="0">
                          <a:latin typeface="Calibri"/>
                          <a:cs typeface="Calibri"/>
                        </a:rPr>
                        <a:t>IMPUESTO</a:t>
                      </a:r>
                      <a:r>
                        <a:rPr sz="1550" spc="200" dirty="0">
                          <a:latin typeface="Calibri"/>
                          <a:cs typeface="Calibri"/>
                        </a:rPr>
                        <a:t> </a:t>
                      </a:r>
                      <a:r>
                        <a:rPr sz="1550" spc="630" dirty="0">
                          <a:latin typeface="Calibri"/>
                          <a:cs typeface="Calibri"/>
                        </a:rPr>
                        <a:t>MARGINAL</a:t>
                      </a:r>
                      <a:endParaRPr sz="1550">
                        <a:latin typeface="Calibri"/>
                        <a:cs typeface="Calibri"/>
                      </a:endParaRPr>
                    </a:p>
                  </a:txBody>
                  <a:tcPr marL="0" marR="0" marT="0" marB="0">
                    <a:lnL w="19050">
                      <a:solidFill>
                        <a:srgbClr val="000000"/>
                      </a:solidFill>
                      <a:prstDash val="solid"/>
                    </a:lnL>
                  </a:tcPr>
                </a:tc>
                <a:tc>
                  <a:txBody>
                    <a:bodyPr/>
                    <a:lstStyle/>
                    <a:p>
                      <a:pPr>
                        <a:lnSpc>
                          <a:spcPct val="100000"/>
                        </a:lnSpc>
                      </a:pPr>
                      <a:endParaRPr sz="1600">
                        <a:latin typeface="Times New Roman"/>
                        <a:cs typeface="Times New Roman"/>
                      </a:endParaRPr>
                    </a:p>
                  </a:txBody>
                  <a:tcPr marL="0" marR="0" marT="0" marB="0">
                    <a:lnT w="53975">
                      <a:solidFill>
                        <a:srgbClr val="008000"/>
                      </a:solidFill>
                      <a:prstDash val="solid"/>
                    </a:lnT>
                  </a:tcPr>
                </a:tc>
                <a:tc>
                  <a:txBody>
                    <a:bodyPr/>
                    <a:lstStyle/>
                    <a:p>
                      <a:pPr marL="38100">
                        <a:lnSpc>
                          <a:spcPts val="1725"/>
                        </a:lnSpc>
                      </a:pPr>
                      <a:r>
                        <a:rPr sz="1550" dirty="0">
                          <a:latin typeface="Calibri"/>
                          <a:cs typeface="Calibri"/>
                        </a:rPr>
                        <a:t>$</a:t>
                      </a:r>
                      <a:endParaRPr sz="1550">
                        <a:latin typeface="Calibri"/>
                        <a:cs typeface="Calibri"/>
                      </a:endParaRPr>
                    </a:p>
                  </a:txBody>
                  <a:tcPr marL="0" marR="0" marT="0" marB="0"/>
                </a:tc>
                <a:tc>
                  <a:txBody>
                    <a:bodyPr/>
                    <a:lstStyle/>
                    <a:p>
                      <a:pPr marL="766445">
                        <a:lnSpc>
                          <a:spcPts val="1725"/>
                        </a:lnSpc>
                      </a:pPr>
                      <a:r>
                        <a:rPr lang="es-MX" sz="1550" spc="525" dirty="0">
                          <a:latin typeface="Calibri"/>
                          <a:cs typeface="Calibri"/>
                        </a:rPr>
                        <a:t>235.87</a:t>
                      </a:r>
                      <a:endParaRPr sz="1550" dirty="0">
                        <a:latin typeface="Calibri"/>
                        <a:cs typeface="Calibri"/>
                      </a:endParaRPr>
                    </a:p>
                  </a:txBody>
                  <a:tcPr marL="0" marR="0" marT="0" marB="0">
                    <a:lnR w="38100">
                      <a:solidFill>
                        <a:srgbClr val="000000"/>
                      </a:solidFill>
                      <a:prstDash val="solid"/>
                    </a:lnR>
                  </a:tcPr>
                </a:tc>
                <a:extLst>
                  <a:ext uri="{0D108BD9-81ED-4DB2-BD59-A6C34878D82A}">
                    <a16:rowId xmlns:a16="http://schemas.microsoft.com/office/drawing/2014/main" val="10004"/>
                  </a:ext>
                </a:extLst>
              </a:tr>
              <a:tr h="261996">
                <a:tc>
                  <a:txBody>
                    <a:bodyPr/>
                    <a:lstStyle/>
                    <a:p>
                      <a:pPr marL="66040">
                        <a:lnSpc>
                          <a:spcPts val="1725"/>
                        </a:lnSpc>
                      </a:pPr>
                      <a:r>
                        <a:rPr sz="1550" spc="690" dirty="0">
                          <a:latin typeface="Calibri"/>
                          <a:cs typeface="Calibri"/>
                        </a:rPr>
                        <a:t>CUOTA</a:t>
                      </a:r>
                      <a:r>
                        <a:rPr sz="1550" spc="145" dirty="0">
                          <a:latin typeface="Calibri"/>
                          <a:cs typeface="Calibri"/>
                        </a:rPr>
                        <a:t> </a:t>
                      </a:r>
                      <a:r>
                        <a:rPr sz="1550" spc="470" dirty="0">
                          <a:latin typeface="Calibri"/>
                          <a:cs typeface="Calibri"/>
                        </a:rPr>
                        <a:t>FIJA</a:t>
                      </a:r>
                      <a:endParaRPr sz="1550">
                        <a:latin typeface="Calibri"/>
                        <a:cs typeface="Calibri"/>
                      </a:endParaRPr>
                    </a:p>
                  </a:txBody>
                  <a:tcPr marL="0" marR="0" marT="0" marB="0">
                    <a:lnL w="19050">
                      <a:solidFill>
                        <a:srgbClr val="000000"/>
                      </a:solidFill>
                      <a:prstDash val="solid"/>
                    </a:lnL>
                  </a:tcPr>
                </a:tc>
                <a:tc>
                  <a:txBody>
                    <a:bodyPr/>
                    <a:lstStyle/>
                    <a:p>
                      <a:pPr>
                        <a:lnSpc>
                          <a:spcPct val="100000"/>
                        </a:lnSpc>
                      </a:pPr>
                      <a:endParaRPr sz="1600">
                        <a:latin typeface="Times New Roman"/>
                        <a:cs typeface="Times New Roman"/>
                      </a:endParaRPr>
                    </a:p>
                  </a:txBody>
                  <a:tcPr marL="0" marR="0" marT="0" marB="0"/>
                </a:tc>
                <a:tc>
                  <a:txBody>
                    <a:bodyPr/>
                    <a:lstStyle/>
                    <a:p>
                      <a:pPr marL="38100">
                        <a:lnSpc>
                          <a:spcPts val="1725"/>
                        </a:lnSpc>
                      </a:pPr>
                      <a:r>
                        <a:rPr sz="1550" dirty="0">
                          <a:latin typeface="Calibri"/>
                          <a:cs typeface="Calibri"/>
                        </a:rPr>
                        <a:t>$</a:t>
                      </a:r>
                      <a:endParaRPr sz="1550">
                        <a:latin typeface="Calibri"/>
                        <a:cs typeface="Calibri"/>
                      </a:endParaRPr>
                    </a:p>
                  </a:txBody>
                  <a:tcPr marL="0" marR="0" marT="0" marB="0"/>
                </a:tc>
                <a:tc>
                  <a:txBody>
                    <a:bodyPr/>
                    <a:lstStyle/>
                    <a:p>
                      <a:pPr marL="766445">
                        <a:lnSpc>
                          <a:spcPts val="1725"/>
                        </a:lnSpc>
                      </a:pPr>
                      <a:r>
                        <a:rPr sz="1550" spc="525" dirty="0">
                          <a:latin typeface="Calibri"/>
                          <a:cs typeface="Calibri"/>
                        </a:rPr>
                        <a:t>371.83</a:t>
                      </a:r>
                      <a:endParaRPr sz="1550">
                        <a:latin typeface="Calibri"/>
                        <a:cs typeface="Calibri"/>
                      </a:endParaRPr>
                    </a:p>
                  </a:txBody>
                  <a:tcPr marL="0" marR="0" marT="0" marB="0">
                    <a:lnR w="38100">
                      <a:solidFill>
                        <a:srgbClr val="000000"/>
                      </a:solidFill>
                      <a:prstDash val="solid"/>
                    </a:lnR>
                  </a:tcPr>
                </a:tc>
                <a:extLst>
                  <a:ext uri="{0D108BD9-81ED-4DB2-BD59-A6C34878D82A}">
                    <a16:rowId xmlns:a16="http://schemas.microsoft.com/office/drawing/2014/main" val="10005"/>
                  </a:ext>
                </a:extLst>
              </a:tr>
              <a:tr h="245508">
                <a:tc>
                  <a:txBody>
                    <a:bodyPr/>
                    <a:lstStyle/>
                    <a:p>
                      <a:pPr marL="66040">
                        <a:lnSpc>
                          <a:spcPts val="1730"/>
                        </a:lnSpc>
                      </a:pPr>
                      <a:r>
                        <a:rPr sz="1550" spc="480" dirty="0">
                          <a:latin typeface="Calibri"/>
                          <a:cs typeface="Calibri"/>
                        </a:rPr>
                        <a:t>ISR</a:t>
                      </a:r>
                      <a:r>
                        <a:rPr sz="1550" spc="260" dirty="0">
                          <a:latin typeface="Calibri"/>
                          <a:cs typeface="Calibri"/>
                        </a:rPr>
                        <a:t> </a:t>
                      </a:r>
                      <a:r>
                        <a:rPr sz="1550" spc="655" dirty="0">
                          <a:latin typeface="Calibri"/>
                          <a:cs typeface="Calibri"/>
                        </a:rPr>
                        <a:t>A</a:t>
                      </a:r>
                      <a:r>
                        <a:rPr sz="1550" spc="170" dirty="0">
                          <a:latin typeface="Calibri"/>
                          <a:cs typeface="Calibri"/>
                        </a:rPr>
                        <a:t> </a:t>
                      </a:r>
                      <a:r>
                        <a:rPr sz="1550" spc="665" dirty="0">
                          <a:latin typeface="Calibri"/>
                          <a:cs typeface="Calibri"/>
                        </a:rPr>
                        <a:t>CARGO</a:t>
                      </a:r>
                      <a:r>
                        <a:rPr sz="1550" spc="235" dirty="0">
                          <a:latin typeface="Calibri"/>
                          <a:cs typeface="Calibri"/>
                        </a:rPr>
                        <a:t> </a:t>
                      </a:r>
                      <a:r>
                        <a:rPr sz="1550" spc="670" dirty="0">
                          <a:latin typeface="Calibri"/>
                          <a:cs typeface="Calibri"/>
                        </a:rPr>
                        <a:t>MES</a:t>
                      </a:r>
                      <a:endParaRPr sz="1550">
                        <a:latin typeface="Calibri"/>
                        <a:cs typeface="Calibri"/>
                      </a:endParaRPr>
                    </a:p>
                  </a:txBody>
                  <a:tcPr marL="0" marR="0" marT="0" marB="0">
                    <a:lnL w="19050">
                      <a:solidFill>
                        <a:srgbClr val="000000"/>
                      </a:solidFill>
                      <a:prstDash val="solid"/>
                    </a:lnL>
                    <a:lnB w="28575">
                      <a:solidFill>
                        <a:srgbClr val="000000"/>
                      </a:solidFill>
                      <a:prstDash val="solid"/>
                    </a:lnB>
                  </a:tcPr>
                </a:tc>
                <a:tc>
                  <a:txBody>
                    <a:bodyPr/>
                    <a:lstStyle/>
                    <a:p>
                      <a:pPr>
                        <a:lnSpc>
                          <a:spcPct val="100000"/>
                        </a:lnSpc>
                      </a:pPr>
                      <a:endParaRPr sz="1500">
                        <a:latin typeface="Times New Roman"/>
                        <a:cs typeface="Times New Roman"/>
                      </a:endParaRPr>
                    </a:p>
                  </a:txBody>
                  <a:tcPr marL="0" marR="0" marT="0" marB="0">
                    <a:lnB w="28575">
                      <a:solidFill>
                        <a:srgbClr val="000000"/>
                      </a:solidFill>
                      <a:prstDash val="solid"/>
                    </a:lnB>
                  </a:tcPr>
                </a:tc>
                <a:tc>
                  <a:txBody>
                    <a:bodyPr/>
                    <a:lstStyle/>
                    <a:p>
                      <a:pPr marL="38100">
                        <a:lnSpc>
                          <a:spcPts val="1730"/>
                        </a:lnSpc>
                      </a:pPr>
                      <a:r>
                        <a:rPr sz="1550" dirty="0">
                          <a:latin typeface="Calibri"/>
                          <a:cs typeface="Calibri"/>
                        </a:rPr>
                        <a:t>$</a:t>
                      </a:r>
                      <a:endParaRPr sz="1550">
                        <a:latin typeface="Calibri"/>
                        <a:cs typeface="Calibri"/>
                      </a:endParaRPr>
                    </a:p>
                  </a:txBody>
                  <a:tcPr marL="0" marR="0" marT="0" marB="0">
                    <a:lnB w="28575">
                      <a:solidFill>
                        <a:srgbClr val="000000"/>
                      </a:solidFill>
                      <a:prstDash val="solid"/>
                    </a:lnB>
                  </a:tcPr>
                </a:tc>
                <a:tc>
                  <a:txBody>
                    <a:bodyPr/>
                    <a:lstStyle/>
                    <a:p>
                      <a:pPr marL="766445">
                        <a:lnSpc>
                          <a:spcPts val="1730"/>
                        </a:lnSpc>
                      </a:pPr>
                      <a:r>
                        <a:rPr lang="es-MX" sz="1550" spc="525" dirty="0">
                          <a:latin typeface="Calibri"/>
                          <a:cs typeface="Calibri"/>
                        </a:rPr>
                        <a:t>607.70</a:t>
                      </a:r>
                      <a:endParaRPr sz="1550" dirty="0">
                        <a:latin typeface="Calibri"/>
                        <a:cs typeface="Calibri"/>
                      </a:endParaRPr>
                    </a:p>
                  </a:txBody>
                  <a:tcPr marL="0" marR="0" marT="0" marB="0">
                    <a:lnR w="38100">
                      <a:solidFill>
                        <a:srgbClr val="000000"/>
                      </a:solidFill>
                      <a:prstDash val="solid"/>
                    </a:lnR>
                    <a:lnB w="28575">
                      <a:solidFill>
                        <a:srgbClr val="000000"/>
                      </a:solidFill>
                      <a:prstDash val="solid"/>
                    </a:lnB>
                  </a:tcPr>
                </a:tc>
                <a:extLst>
                  <a:ext uri="{0D108BD9-81ED-4DB2-BD59-A6C34878D82A}">
                    <a16:rowId xmlns:a16="http://schemas.microsoft.com/office/drawing/2014/main" val="10006"/>
                  </a:ext>
                </a:extLst>
              </a:tr>
              <a:tr h="272519">
                <a:tc>
                  <a:txBody>
                    <a:bodyPr/>
                    <a:lstStyle/>
                    <a:p>
                      <a:pPr>
                        <a:lnSpc>
                          <a:spcPct val="100000"/>
                        </a:lnSpc>
                      </a:pPr>
                      <a:endParaRPr sz="1600">
                        <a:latin typeface="Times New Roman"/>
                        <a:cs typeface="Times New Roman"/>
                      </a:endParaRPr>
                    </a:p>
                  </a:txBody>
                  <a:tcPr marL="0" marR="0" marT="0" marB="0">
                    <a:lnT w="28575">
                      <a:solidFill>
                        <a:srgbClr val="000000"/>
                      </a:solidFill>
                      <a:prstDash val="solid"/>
                    </a:lnT>
                    <a:lnB w="28575">
                      <a:solidFill>
                        <a:srgbClr val="000000"/>
                      </a:solidFill>
                      <a:prstDash val="solid"/>
                    </a:lnB>
                  </a:tcPr>
                </a:tc>
                <a:tc>
                  <a:txBody>
                    <a:bodyPr/>
                    <a:lstStyle/>
                    <a:p>
                      <a:pPr>
                        <a:lnSpc>
                          <a:spcPct val="100000"/>
                        </a:lnSpc>
                      </a:pPr>
                      <a:endParaRPr sz="1600">
                        <a:latin typeface="Times New Roman"/>
                        <a:cs typeface="Times New Roman"/>
                      </a:endParaRPr>
                    </a:p>
                  </a:txBody>
                  <a:tcPr marL="0" marR="0" marT="0" marB="0">
                    <a:lnT w="28575">
                      <a:solidFill>
                        <a:srgbClr val="000000"/>
                      </a:solidFill>
                      <a:prstDash val="solid"/>
                    </a:lnT>
                    <a:lnB w="28575">
                      <a:solidFill>
                        <a:srgbClr val="000000"/>
                      </a:solidFill>
                      <a:prstDash val="solid"/>
                    </a:lnB>
                  </a:tcPr>
                </a:tc>
                <a:tc>
                  <a:txBody>
                    <a:bodyPr/>
                    <a:lstStyle/>
                    <a:p>
                      <a:pPr>
                        <a:lnSpc>
                          <a:spcPct val="100000"/>
                        </a:lnSpc>
                      </a:pPr>
                      <a:endParaRPr sz="1600">
                        <a:latin typeface="Times New Roman"/>
                        <a:cs typeface="Times New Roman"/>
                      </a:endParaRPr>
                    </a:p>
                  </a:txBody>
                  <a:tcPr marL="0" marR="0" marT="0" marB="0">
                    <a:lnT w="28575">
                      <a:solidFill>
                        <a:srgbClr val="000000"/>
                      </a:solidFill>
                      <a:prstDash val="solid"/>
                    </a:lnT>
                    <a:lnB w="28575">
                      <a:solidFill>
                        <a:srgbClr val="000000"/>
                      </a:solidFill>
                      <a:prstDash val="solid"/>
                    </a:lnB>
                  </a:tcPr>
                </a:tc>
                <a:tc>
                  <a:txBody>
                    <a:bodyPr/>
                    <a:lstStyle/>
                    <a:p>
                      <a:pPr>
                        <a:lnSpc>
                          <a:spcPct val="100000"/>
                        </a:lnSpc>
                      </a:pPr>
                      <a:endParaRPr sz="1600">
                        <a:latin typeface="Times New Roman"/>
                        <a:cs typeface="Times New Roman"/>
                      </a:endParaRPr>
                    </a:p>
                  </a:txBody>
                  <a:tcPr marL="0" marR="0" marT="0" marB="0">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7"/>
                  </a:ext>
                </a:extLst>
              </a:tr>
              <a:tr h="550804">
                <a:tc>
                  <a:txBody>
                    <a:bodyPr/>
                    <a:lstStyle/>
                    <a:p>
                      <a:pPr marL="66040">
                        <a:lnSpc>
                          <a:spcPct val="100000"/>
                        </a:lnSpc>
                        <a:spcBef>
                          <a:spcPts val="80"/>
                        </a:spcBef>
                      </a:pPr>
                      <a:r>
                        <a:rPr sz="1550" spc="685" dirty="0">
                          <a:latin typeface="Calibri"/>
                          <a:cs typeface="Calibri"/>
                        </a:rPr>
                        <a:t>CONTRA</a:t>
                      </a:r>
                      <a:endParaRPr sz="1550">
                        <a:latin typeface="Calibri"/>
                        <a:cs typeface="Calibri"/>
                      </a:endParaRPr>
                    </a:p>
                    <a:p>
                      <a:pPr marL="66040">
                        <a:lnSpc>
                          <a:spcPct val="100000"/>
                        </a:lnSpc>
                        <a:spcBef>
                          <a:spcPts val="200"/>
                        </a:spcBef>
                      </a:pPr>
                      <a:r>
                        <a:rPr sz="1550" spc="565" dirty="0">
                          <a:latin typeface="Calibri"/>
                          <a:cs typeface="Calibri"/>
                        </a:rPr>
                        <a:t>SUBSIDIO</a:t>
                      </a:r>
                      <a:r>
                        <a:rPr sz="1550" spc="240" dirty="0">
                          <a:latin typeface="Calibri"/>
                          <a:cs typeface="Calibri"/>
                        </a:rPr>
                        <a:t> </a:t>
                      </a:r>
                      <a:r>
                        <a:rPr sz="1550" spc="535" dirty="0">
                          <a:latin typeface="Calibri"/>
                          <a:cs typeface="Calibri"/>
                        </a:rPr>
                        <a:t>AL</a:t>
                      </a:r>
                      <a:r>
                        <a:rPr sz="1550" spc="295" dirty="0">
                          <a:latin typeface="Calibri"/>
                          <a:cs typeface="Calibri"/>
                        </a:rPr>
                        <a:t> </a:t>
                      </a:r>
                      <a:r>
                        <a:rPr sz="1550" spc="650" dirty="0">
                          <a:latin typeface="Calibri"/>
                          <a:cs typeface="Calibri"/>
                        </a:rPr>
                        <a:t>EMPLEO</a:t>
                      </a:r>
                      <a:endParaRPr sz="1550">
                        <a:latin typeface="Calibri"/>
                        <a:cs typeface="Calibri"/>
                      </a:endParaRPr>
                    </a:p>
                  </a:txBody>
                  <a:tcPr marL="0" marR="0" marT="10160" marB="0">
                    <a:lnL w="19050">
                      <a:solidFill>
                        <a:srgbClr val="000000"/>
                      </a:solidFill>
                      <a:prstDash val="solid"/>
                    </a:lnL>
                    <a:lnT w="28575">
                      <a:solidFill>
                        <a:srgbClr val="000000"/>
                      </a:solidFill>
                      <a:prstDash val="solid"/>
                    </a:lnT>
                  </a:tcPr>
                </a:tc>
                <a:tc>
                  <a:txBody>
                    <a:bodyPr/>
                    <a:lstStyle/>
                    <a:p>
                      <a:pPr>
                        <a:lnSpc>
                          <a:spcPct val="100000"/>
                        </a:lnSpc>
                      </a:pPr>
                      <a:endParaRPr sz="2500">
                        <a:latin typeface="Times New Roman"/>
                        <a:cs typeface="Times New Roman"/>
                      </a:endParaRPr>
                    </a:p>
                  </a:txBody>
                  <a:tcPr marL="0" marR="0" marT="0" marB="0">
                    <a:lnT w="28575">
                      <a:solidFill>
                        <a:srgbClr val="000000"/>
                      </a:solidFill>
                      <a:prstDash val="solid"/>
                    </a:lnT>
                  </a:tcPr>
                </a:tc>
                <a:tc>
                  <a:txBody>
                    <a:bodyPr/>
                    <a:lstStyle/>
                    <a:p>
                      <a:pPr>
                        <a:lnSpc>
                          <a:spcPct val="100000"/>
                        </a:lnSpc>
                        <a:spcBef>
                          <a:spcPts val="15"/>
                        </a:spcBef>
                      </a:pPr>
                      <a:endParaRPr sz="1850">
                        <a:latin typeface="Times New Roman"/>
                        <a:cs typeface="Times New Roman"/>
                      </a:endParaRPr>
                    </a:p>
                    <a:p>
                      <a:pPr marL="38100">
                        <a:lnSpc>
                          <a:spcPct val="100000"/>
                        </a:lnSpc>
                      </a:pPr>
                      <a:r>
                        <a:rPr sz="1550" dirty="0">
                          <a:latin typeface="Calibri"/>
                          <a:cs typeface="Calibri"/>
                        </a:rPr>
                        <a:t>$</a:t>
                      </a:r>
                      <a:endParaRPr sz="1550">
                        <a:latin typeface="Calibri"/>
                        <a:cs typeface="Calibri"/>
                      </a:endParaRPr>
                    </a:p>
                  </a:txBody>
                  <a:tcPr marL="0" marR="0" marT="1905" marB="0">
                    <a:lnT w="28575">
                      <a:solidFill>
                        <a:srgbClr val="000000"/>
                      </a:solidFill>
                      <a:prstDash val="solid"/>
                    </a:lnT>
                  </a:tcPr>
                </a:tc>
                <a:tc>
                  <a:txBody>
                    <a:bodyPr/>
                    <a:lstStyle/>
                    <a:p>
                      <a:pPr>
                        <a:lnSpc>
                          <a:spcPct val="100000"/>
                        </a:lnSpc>
                        <a:spcBef>
                          <a:spcPts val="15"/>
                        </a:spcBef>
                      </a:pPr>
                      <a:endParaRPr sz="1850" dirty="0">
                        <a:latin typeface="Times New Roman"/>
                        <a:cs typeface="Times New Roman"/>
                      </a:endParaRPr>
                    </a:p>
                    <a:p>
                      <a:pPr marL="766445">
                        <a:lnSpc>
                          <a:spcPct val="100000"/>
                        </a:lnSpc>
                      </a:pPr>
                      <a:r>
                        <a:rPr lang="es-MX" sz="1550" spc="525" dirty="0">
                          <a:latin typeface="Calibri"/>
                          <a:cs typeface="Calibri"/>
                        </a:rPr>
                        <a:t>474.94</a:t>
                      </a:r>
                      <a:endParaRPr sz="1550" dirty="0">
                        <a:latin typeface="Calibri"/>
                        <a:cs typeface="Calibri"/>
                      </a:endParaRPr>
                    </a:p>
                  </a:txBody>
                  <a:tcPr marL="0" marR="0" marT="1905" marB="0">
                    <a:lnR w="38100">
                      <a:solidFill>
                        <a:srgbClr val="000000"/>
                      </a:solidFill>
                      <a:prstDash val="solid"/>
                    </a:lnR>
                    <a:lnT w="28575">
                      <a:solidFill>
                        <a:srgbClr val="000000"/>
                      </a:solidFill>
                      <a:prstDash val="solid"/>
                    </a:lnT>
                  </a:tcPr>
                </a:tc>
                <a:extLst>
                  <a:ext uri="{0D108BD9-81ED-4DB2-BD59-A6C34878D82A}">
                    <a16:rowId xmlns:a16="http://schemas.microsoft.com/office/drawing/2014/main" val="10008"/>
                  </a:ext>
                </a:extLst>
              </a:tr>
              <a:tr h="245762">
                <a:tc>
                  <a:txBody>
                    <a:bodyPr/>
                    <a:lstStyle/>
                    <a:p>
                      <a:pPr marL="66040">
                        <a:lnSpc>
                          <a:spcPts val="1725"/>
                        </a:lnSpc>
                      </a:pPr>
                      <a:r>
                        <a:rPr sz="1550" spc="525" dirty="0">
                          <a:latin typeface="Calibri"/>
                          <a:cs typeface="Calibri"/>
                        </a:rPr>
                        <a:t>¿Quién</a:t>
                      </a:r>
                      <a:r>
                        <a:rPr sz="1550" spc="155" dirty="0">
                          <a:latin typeface="Calibri"/>
                          <a:cs typeface="Calibri"/>
                        </a:rPr>
                        <a:t> </a:t>
                      </a:r>
                      <a:r>
                        <a:rPr sz="1550" spc="550" dirty="0">
                          <a:latin typeface="Calibri"/>
                          <a:cs typeface="Calibri"/>
                        </a:rPr>
                        <a:t>ES</a:t>
                      </a:r>
                      <a:r>
                        <a:rPr sz="1550" spc="185" dirty="0">
                          <a:latin typeface="Calibri"/>
                          <a:cs typeface="Calibri"/>
                        </a:rPr>
                        <a:t> </a:t>
                      </a:r>
                      <a:r>
                        <a:rPr sz="1550" spc="670" dirty="0">
                          <a:latin typeface="Calibri"/>
                          <a:cs typeface="Calibri"/>
                        </a:rPr>
                        <a:t>MAYOR?</a:t>
                      </a:r>
                      <a:endParaRPr sz="1550">
                        <a:latin typeface="Calibri"/>
                        <a:cs typeface="Calibri"/>
                      </a:endParaRPr>
                    </a:p>
                  </a:txBody>
                  <a:tcPr marL="0" marR="0" marT="0" marB="0">
                    <a:lnL w="19050">
                      <a:solidFill>
                        <a:srgbClr val="000000"/>
                      </a:solidFill>
                      <a:prstDash val="solid"/>
                    </a:lnL>
                    <a:lnB w="28575">
                      <a:solidFill>
                        <a:srgbClr val="000000"/>
                      </a:solidFill>
                      <a:prstDash val="solid"/>
                    </a:lnB>
                  </a:tcPr>
                </a:tc>
                <a:tc>
                  <a:txBody>
                    <a:bodyPr/>
                    <a:lstStyle/>
                    <a:p>
                      <a:pPr>
                        <a:lnSpc>
                          <a:spcPct val="100000"/>
                        </a:lnSpc>
                      </a:pPr>
                      <a:endParaRPr sz="1500">
                        <a:latin typeface="Times New Roman"/>
                        <a:cs typeface="Times New Roman"/>
                      </a:endParaRPr>
                    </a:p>
                  </a:txBody>
                  <a:tcPr marL="0" marR="0" marT="0" marB="0">
                    <a:lnB w="28575">
                      <a:solidFill>
                        <a:srgbClr val="000000"/>
                      </a:solidFill>
                      <a:prstDash val="solid"/>
                    </a:lnB>
                  </a:tcPr>
                </a:tc>
                <a:tc>
                  <a:txBody>
                    <a:bodyPr/>
                    <a:lstStyle/>
                    <a:p>
                      <a:pPr>
                        <a:lnSpc>
                          <a:spcPct val="100000"/>
                        </a:lnSpc>
                      </a:pPr>
                      <a:endParaRPr sz="1500">
                        <a:latin typeface="Times New Roman"/>
                        <a:cs typeface="Times New Roman"/>
                      </a:endParaRPr>
                    </a:p>
                  </a:txBody>
                  <a:tcPr marL="0" marR="0" marT="0" marB="0">
                    <a:lnB w="28575">
                      <a:solidFill>
                        <a:srgbClr val="000000"/>
                      </a:solidFill>
                      <a:prstDash val="solid"/>
                    </a:lnB>
                  </a:tcPr>
                </a:tc>
                <a:tc>
                  <a:txBody>
                    <a:bodyPr/>
                    <a:lstStyle/>
                    <a:p>
                      <a:pPr marL="368300">
                        <a:lnSpc>
                          <a:spcPts val="1725"/>
                        </a:lnSpc>
                      </a:pPr>
                      <a:r>
                        <a:rPr sz="1550" spc="480" dirty="0">
                          <a:latin typeface="Calibri"/>
                          <a:cs typeface="Calibri"/>
                        </a:rPr>
                        <a:t>ISR</a:t>
                      </a:r>
                      <a:endParaRPr sz="1550" dirty="0">
                        <a:latin typeface="Calibri"/>
                        <a:cs typeface="Calibri"/>
                      </a:endParaRPr>
                    </a:p>
                  </a:txBody>
                  <a:tcPr marL="0" marR="0" marT="0" marB="0">
                    <a:lnR w="38100">
                      <a:solidFill>
                        <a:srgbClr val="000000"/>
                      </a:solidFill>
                      <a:prstDash val="solid"/>
                    </a:lnR>
                    <a:lnB w="28575">
                      <a:solidFill>
                        <a:srgbClr val="000000"/>
                      </a:solidFill>
                      <a:prstDash val="solid"/>
                    </a:lnB>
                  </a:tcPr>
                </a:tc>
                <a:extLst>
                  <a:ext uri="{0D108BD9-81ED-4DB2-BD59-A6C34878D82A}">
                    <a16:rowId xmlns:a16="http://schemas.microsoft.com/office/drawing/2014/main" val="10009"/>
                  </a:ext>
                </a:extLst>
              </a:tr>
            </a:tbl>
          </a:graphicData>
        </a:graphic>
      </p:graphicFrame>
      <p:grpSp>
        <p:nvGrpSpPr>
          <p:cNvPr id="6" name="object 6"/>
          <p:cNvGrpSpPr/>
          <p:nvPr/>
        </p:nvGrpSpPr>
        <p:grpSpPr>
          <a:xfrm>
            <a:off x="5343064" y="2174871"/>
            <a:ext cx="28575" cy="22225"/>
            <a:chOff x="5343064" y="2174871"/>
            <a:chExt cx="28575" cy="22225"/>
          </a:xfrm>
        </p:grpSpPr>
        <p:sp>
          <p:nvSpPr>
            <p:cNvPr id="7" name="object 7"/>
            <p:cNvSpPr/>
            <p:nvPr/>
          </p:nvSpPr>
          <p:spPr>
            <a:xfrm>
              <a:off x="5352525" y="2180315"/>
              <a:ext cx="19050" cy="11430"/>
            </a:xfrm>
            <a:custGeom>
              <a:avLst/>
              <a:gdLst/>
              <a:ahLst/>
              <a:cxnLst/>
              <a:rect l="l" t="t" r="r" b="b"/>
              <a:pathLst>
                <a:path w="19050" h="11430">
                  <a:moveTo>
                    <a:pt x="0" y="0"/>
                  </a:moveTo>
                  <a:lnTo>
                    <a:pt x="18921" y="0"/>
                  </a:lnTo>
                </a:path>
                <a:path w="19050" h="11430">
                  <a:moveTo>
                    <a:pt x="0" y="10886"/>
                  </a:moveTo>
                  <a:lnTo>
                    <a:pt x="0" y="10886"/>
                  </a:lnTo>
                </a:path>
              </a:pathLst>
            </a:custGeom>
            <a:ln w="14903">
              <a:solidFill>
                <a:srgbClr val="008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object 8"/>
            <p:cNvSpPr/>
            <p:nvPr/>
          </p:nvSpPr>
          <p:spPr>
            <a:xfrm>
              <a:off x="5343064" y="2185758"/>
              <a:ext cx="19050" cy="11430"/>
            </a:xfrm>
            <a:custGeom>
              <a:avLst/>
              <a:gdLst/>
              <a:ahLst/>
              <a:cxnLst/>
              <a:rect l="l" t="t" r="r" b="b"/>
              <a:pathLst>
                <a:path w="19050" h="11430">
                  <a:moveTo>
                    <a:pt x="18921" y="0"/>
                  </a:moveTo>
                  <a:lnTo>
                    <a:pt x="0" y="0"/>
                  </a:lnTo>
                  <a:lnTo>
                    <a:pt x="0" y="10886"/>
                  </a:lnTo>
                  <a:lnTo>
                    <a:pt x="18921" y="10886"/>
                  </a:lnTo>
                  <a:lnTo>
                    <a:pt x="18921" y="0"/>
                  </a:lnTo>
                  <a:close/>
                </a:path>
              </a:pathLst>
            </a:custGeom>
            <a:solidFill>
              <a:srgbClr val="00800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9" name="object 9"/>
          <p:cNvGrpSpPr/>
          <p:nvPr/>
        </p:nvGrpSpPr>
        <p:grpSpPr>
          <a:xfrm>
            <a:off x="5343064" y="2698683"/>
            <a:ext cx="28575" cy="22225"/>
            <a:chOff x="5343064" y="2698683"/>
            <a:chExt cx="28575" cy="22225"/>
          </a:xfrm>
        </p:grpSpPr>
        <p:sp>
          <p:nvSpPr>
            <p:cNvPr id="10" name="object 10"/>
            <p:cNvSpPr/>
            <p:nvPr/>
          </p:nvSpPr>
          <p:spPr>
            <a:xfrm>
              <a:off x="5352525" y="2704126"/>
              <a:ext cx="19050" cy="11430"/>
            </a:xfrm>
            <a:custGeom>
              <a:avLst/>
              <a:gdLst/>
              <a:ahLst/>
              <a:cxnLst/>
              <a:rect l="l" t="t" r="r" b="b"/>
              <a:pathLst>
                <a:path w="19050" h="11430">
                  <a:moveTo>
                    <a:pt x="0" y="0"/>
                  </a:moveTo>
                  <a:lnTo>
                    <a:pt x="18921" y="0"/>
                  </a:lnTo>
                </a:path>
                <a:path w="19050" h="11430">
                  <a:moveTo>
                    <a:pt x="0" y="10886"/>
                  </a:moveTo>
                  <a:lnTo>
                    <a:pt x="0" y="10886"/>
                  </a:lnTo>
                </a:path>
              </a:pathLst>
            </a:custGeom>
            <a:ln w="14903">
              <a:solidFill>
                <a:srgbClr val="008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1" name="object 11"/>
            <p:cNvSpPr/>
            <p:nvPr/>
          </p:nvSpPr>
          <p:spPr>
            <a:xfrm>
              <a:off x="5343064" y="2709569"/>
              <a:ext cx="19050" cy="11430"/>
            </a:xfrm>
            <a:custGeom>
              <a:avLst/>
              <a:gdLst/>
              <a:ahLst/>
              <a:cxnLst/>
              <a:rect l="l" t="t" r="r" b="b"/>
              <a:pathLst>
                <a:path w="19050" h="11430">
                  <a:moveTo>
                    <a:pt x="18921" y="0"/>
                  </a:moveTo>
                  <a:lnTo>
                    <a:pt x="0" y="0"/>
                  </a:lnTo>
                  <a:lnTo>
                    <a:pt x="0" y="10886"/>
                  </a:lnTo>
                  <a:lnTo>
                    <a:pt x="18921" y="10886"/>
                  </a:lnTo>
                  <a:lnTo>
                    <a:pt x="18921" y="0"/>
                  </a:lnTo>
                  <a:close/>
                </a:path>
              </a:pathLst>
            </a:custGeom>
            <a:solidFill>
              <a:srgbClr val="00800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2" name="object 12"/>
          <p:cNvSpPr txBox="1"/>
          <p:nvPr/>
        </p:nvSpPr>
        <p:spPr>
          <a:xfrm>
            <a:off x="884553" y="776802"/>
            <a:ext cx="7038975" cy="250710"/>
          </a:xfrm>
          <a:prstGeom prst="rect">
            <a:avLst/>
          </a:prstGeom>
        </p:spPr>
        <p:txBody>
          <a:bodyPr vert="horz" wrap="square" lIns="0" tIns="12065" rIns="0" bIns="0" rtlCol="0">
            <a:spAutoFit/>
          </a:bodyPr>
          <a:lstStyle/>
          <a:p>
            <a:pPr marL="56515" marR="0" lvl="0" indent="0" algn="l" defTabSz="914400" rtl="0" eaLnBrk="1" fontAlgn="auto" latinLnBrk="0" hangingPunct="1">
              <a:lnSpc>
                <a:spcPct val="100000"/>
              </a:lnSpc>
              <a:spcBef>
                <a:spcPts val="95"/>
              </a:spcBef>
              <a:spcAft>
                <a:spcPts val="0"/>
              </a:spcAft>
              <a:buClrTx/>
              <a:buSzTx/>
              <a:buFontTx/>
              <a:buNone/>
              <a:tabLst/>
              <a:defRPr/>
            </a:pPr>
            <a:r>
              <a:rPr kumimoji="0" sz="1550" b="1" i="0" u="none" strike="noStrike" kern="1200" cap="none" spc="605" normalizeH="0" baseline="0" noProof="0" dirty="0">
                <a:ln>
                  <a:noFill/>
                </a:ln>
                <a:solidFill>
                  <a:srgbClr val="C00000"/>
                </a:solidFill>
                <a:effectLst/>
                <a:uLnTx/>
                <a:uFillTx/>
                <a:latin typeface="Calibri"/>
                <a:ea typeface="+mn-ea"/>
                <a:cs typeface="Calibri"/>
              </a:rPr>
              <a:t>SALARIO</a:t>
            </a:r>
            <a:r>
              <a:rPr kumimoji="0" sz="1550" b="1" i="0" u="none" strike="noStrike" kern="1200" cap="none" spc="204" normalizeH="0" baseline="0" noProof="0" dirty="0">
                <a:ln>
                  <a:noFill/>
                </a:ln>
                <a:solidFill>
                  <a:srgbClr val="C00000"/>
                </a:solidFill>
                <a:effectLst/>
                <a:uLnTx/>
                <a:uFillTx/>
                <a:latin typeface="Calibri"/>
                <a:ea typeface="+mn-ea"/>
                <a:cs typeface="Calibri"/>
              </a:rPr>
              <a:t> </a:t>
            </a:r>
            <a:r>
              <a:rPr kumimoji="0" sz="1550" b="1" i="0" u="none" strike="noStrike" kern="1200" cap="none" spc="520" normalizeH="0" baseline="0" noProof="0" dirty="0">
                <a:ln>
                  <a:noFill/>
                </a:ln>
                <a:solidFill>
                  <a:srgbClr val="C00000"/>
                </a:solidFill>
                <a:effectLst/>
                <a:uLnTx/>
                <a:uFillTx/>
                <a:latin typeface="Calibri"/>
                <a:ea typeface="+mn-ea"/>
                <a:cs typeface="Calibri"/>
              </a:rPr>
              <a:t>$8,</a:t>
            </a:r>
            <a:r>
              <a:rPr kumimoji="0" lang="es-MX" sz="1550" b="1" i="0" u="none" strike="noStrike" kern="1200" cap="none" spc="520" normalizeH="0" baseline="0" noProof="0" dirty="0">
                <a:ln>
                  <a:noFill/>
                </a:ln>
                <a:solidFill>
                  <a:srgbClr val="C00000"/>
                </a:solidFill>
                <a:effectLst/>
                <a:uLnTx/>
                <a:uFillTx/>
                <a:latin typeface="Calibri"/>
                <a:ea typeface="+mn-ea"/>
                <a:cs typeface="Calibri"/>
              </a:rPr>
              <a:t>5</a:t>
            </a:r>
            <a:r>
              <a:rPr kumimoji="0" sz="1550" b="1" i="0" u="none" strike="noStrike" kern="1200" cap="none" spc="520" normalizeH="0" baseline="0" noProof="0" dirty="0">
                <a:ln>
                  <a:noFill/>
                </a:ln>
                <a:solidFill>
                  <a:srgbClr val="C00000"/>
                </a:solidFill>
                <a:effectLst/>
                <a:uLnTx/>
                <a:uFillTx/>
                <a:latin typeface="Calibri"/>
                <a:ea typeface="+mn-ea"/>
                <a:cs typeface="Calibri"/>
              </a:rPr>
              <a:t>00</a:t>
            </a:r>
            <a:r>
              <a:rPr kumimoji="0" sz="1550" b="1" i="0" u="none" strike="noStrike" kern="1200" cap="none" spc="215" normalizeH="0" baseline="0" noProof="0" dirty="0">
                <a:ln>
                  <a:noFill/>
                </a:ln>
                <a:solidFill>
                  <a:srgbClr val="C00000"/>
                </a:solidFill>
                <a:effectLst/>
                <a:uLnTx/>
                <a:uFillTx/>
                <a:latin typeface="Calibri"/>
                <a:ea typeface="+mn-ea"/>
                <a:cs typeface="Calibri"/>
              </a:rPr>
              <a:t> </a:t>
            </a:r>
            <a:r>
              <a:rPr kumimoji="0" sz="1550" b="1" i="0" u="none" strike="noStrike" kern="1200" cap="none" spc="715" normalizeH="0" baseline="0" noProof="0" dirty="0">
                <a:ln>
                  <a:noFill/>
                </a:ln>
                <a:solidFill>
                  <a:srgbClr val="C00000"/>
                </a:solidFill>
                <a:effectLst/>
                <a:uLnTx/>
                <a:uFillTx/>
                <a:latin typeface="Calibri"/>
                <a:ea typeface="+mn-ea"/>
                <a:cs typeface="Calibri"/>
              </a:rPr>
              <a:t>MES</a:t>
            </a:r>
            <a:endParaRPr kumimoji="0" sz="1550" b="0" i="0" u="none" strike="noStrike" kern="1200" cap="none" spc="0" normalizeH="0" baseline="0" noProof="0" dirty="0">
              <a:ln>
                <a:noFill/>
              </a:ln>
              <a:solidFill>
                <a:prstClr val="black"/>
              </a:solidFill>
              <a:effectLst/>
              <a:uLnTx/>
              <a:uFillTx/>
              <a:latin typeface="Calibri"/>
              <a:ea typeface="+mn-ea"/>
              <a:cs typeface="Calibri"/>
            </a:endParaRPr>
          </a:p>
        </p:txBody>
      </p:sp>
      <p:graphicFrame>
        <p:nvGraphicFramePr>
          <p:cNvPr id="13" name="object 13"/>
          <p:cNvGraphicFramePr>
            <a:graphicFrameLocks noGrp="1"/>
          </p:cNvGraphicFramePr>
          <p:nvPr/>
        </p:nvGraphicFramePr>
        <p:xfrm>
          <a:off x="865631" y="4771212"/>
          <a:ext cx="7065643" cy="1319952"/>
        </p:xfrm>
        <a:graphic>
          <a:graphicData uri="http://schemas.openxmlformats.org/drawingml/2006/table">
            <a:tbl>
              <a:tblPr firstRow="1" bandRow="1">
                <a:tableStyleId>{2D5ABB26-0587-4C30-8999-92F81FD0307C}</a:tableStyleId>
              </a:tblPr>
              <a:tblGrid>
                <a:gridCol w="3002280">
                  <a:extLst>
                    <a:ext uri="{9D8B030D-6E8A-4147-A177-3AD203B41FA5}">
                      <a16:colId xmlns:a16="http://schemas.microsoft.com/office/drawing/2014/main" val="20000"/>
                    </a:ext>
                  </a:extLst>
                </a:gridCol>
                <a:gridCol w="1465580">
                  <a:extLst>
                    <a:ext uri="{9D8B030D-6E8A-4147-A177-3AD203B41FA5}">
                      <a16:colId xmlns:a16="http://schemas.microsoft.com/office/drawing/2014/main" val="20001"/>
                    </a:ext>
                  </a:extLst>
                </a:gridCol>
                <a:gridCol w="711834">
                  <a:extLst>
                    <a:ext uri="{9D8B030D-6E8A-4147-A177-3AD203B41FA5}">
                      <a16:colId xmlns:a16="http://schemas.microsoft.com/office/drawing/2014/main" val="20002"/>
                    </a:ext>
                  </a:extLst>
                </a:gridCol>
                <a:gridCol w="1885949">
                  <a:extLst>
                    <a:ext uri="{9D8B030D-6E8A-4147-A177-3AD203B41FA5}">
                      <a16:colId xmlns:a16="http://schemas.microsoft.com/office/drawing/2014/main" val="20003"/>
                    </a:ext>
                  </a:extLst>
                </a:gridCol>
              </a:tblGrid>
              <a:tr h="289053">
                <a:tc>
                  <a:txBody>
                    <a:bodyPr/>
                    <a:lstStyle/>
                    <a:p>
                      <a:pPr marL="66040">
                        <a:lnSpc>
                          <a:spcPct val="100000"/>
                        </a:lnSpc>
                        <a:spcBef>
                          <a:spcPts val="80"/>
                        </a:spcBef>
                      </a:pPr>
                      <a:r>
                        <a:rPr sz="1550" spc="660" dirty="0">
                          <a:latin typeface="Calibri"/>
                          <a:cs typeface="Calibri"/>
                        </a:rPr>
                        <a:t>ENTONCES</a:t>
                      </a:r>
                      <a:endParaRPr sz="1550">
                        <a:latin typeface="Calibri"/>
                        <a:cs typeface="Calibri"/>
                      </a:endParaRPr>
                    </a:p>
                  </a:txBody>
                  <a:tcPr marL="0" marR="0" marT="10160" marB="0">
                    <a:lnL w="19050">
                      <a:solidFill>
                        <a:srgbClr val="000000"/>
                      </a:solidFill>
                      <a:prstDash val="solid"/>
                    </a:lnL>
                    <a:lnT w="28575">
                      <a:solidFill>
                        <a:srgbClr val="000000"/>
                      </a:solidFill>
                      <a:prstDash val="solid"/>
                    </a:lnT>
                  </a:tcPr>
                </a:tc>
                <a:tc gridSpan="3">
                  <a:txBody>
                    <a:bodyPr/>
                    <a:lstStyle/>
                    <a:p>
                      <a:pPr>
                        <a:lnSpc>
                          <a:spcPct val="100000"/>
                        </a:lnSpc>
                      </a:pPr>
                      <a:endParaRPr sz="1800">
                        <a:latin typeface="Times New Roman"/>
                        <a:cs typeface="Times New Roman"/>
                      </a:endParaRPr>
                    </a:p>
                  </a:txBody>
                  <a:tcPr marL="0" marR="0" marT="0" marB="0">
                    <a:lnR w="38100">
                      <a:solidFill>
                        <a:srgbClr val="000000"/>
                      </a:solidFill>
                      <a:prstDash val="solid"/>
                    </a:lnR>
                    <a:lnT w="28575">
                      <a:solidFill>
                        <a:srgbClr val="000000"/>
                      </a:solidFill>
                      <a:prstDash val="solid"/>
                    </a:lnT>
                  </a:tcPr>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261724">
                <a:tc>
                  <a:txBody>
                    <a:bodyPr/>
                    <a:lstStyle/>
                    <a:p>
                      <a:pPr marL="66040">
                        <a:lnSpc>
                          <a:spcPts val="1725"/>
                        </a:lnSpc>
                      </a:pPr>
                      <a:r>
                        <a:rPr sz="1550" spc="480" dirty="0">
                          <a:latin typeface="Calibri"/>
                          <a:cs typeface="Calibri"/>
                        </a:rPr>
                        <a:t>ISR</a:t>
                      </a:r>
                      <a:r>
                        <a:rPr sz="1550" spc="260" dirty="0">
                          <a:latin typeface="Calibri"/>
                          <a:cs typeface="Calibri"/>
                        </a:rPr>
                        <a:t> </a:t>
                      </a:r>
                      <a:r>
                        <a:rPr sz="1550" spc="655" dirty="0">
                          <a:latin typeface="Calibri"/>
                          <a:cs typeface="Calibri"/>
                        </a:rPr>
                        <a:t>A</a:t>
                      </a:r>
                      <a:r>
                        <a:rPr sz="1550" spc="170" dirty="0">
                          <a:latin typeface="Calibri"/>
                          <a:cs typeface="Calibri"/>
                        </a:rPr>
                        <a:t> </a:t>
                      </a:r>
                      <a:r>
                        <a:rPr sz="1550" spc="665" dirty="0">
                          <a:latin typeface="Calibri"/>
                          <a:cs typeface="Calibri"/>
                        </a:rPr>
                        <a:t>CARGO</a:t>
                      </a:r>
                      <a:r>
                        <a:rPr sz="1550" spc="235" dirty="0">
                          <a:latin typeface="Calibri"/>
                          <a:cs typeface="Calibri"/>
                        </a:rPr>
                        <a:t> </a:t>
                      </a:r>
                      <a:r>
                        <a:rPr sz="1550" spc="670" dirty="0">
                          <a:latin typeface="Calibri"/>
                          <a:cs typeface="Calibri"/>
                        </a:rPr>
                        <a:t>MES</a:t>
                      </a:r>
                      <a:endParaRPr sz="1550">
                        <a:latin typeface="Calibri"/>
                        <a:cs typeface="Calibri"/>
                      </a:endParaRPr>
                    </a:p>
                  </a:txBody>
                  <a:tcPr marL="0" marR="0" marT="0" marB="0">
                    <a:lnL w="19050">
                      <a:solidFill>
                        <a:srgbClr val="000000"/>
                      </a:solidFill>
                      <a:prstDash val="solid"/>
                    </a:lnL>
                  </a:tcPr>
                </a:tc>
                <a:tc>
                  <a:txBody>
                    <a:bodyPr/>
                    <a:lstStyle/>
                    <a:p>
                      <a:pPr>
                        <a:lnSpc>
                          <a:spcPct val="100000"/>
                        </a:lnSpc>
                      </a:pPr>
                      <a:endParaRPr sz="1600">
                        <a:latin typeface="Times New Roman"/>
                        <a:cs typeface="Times New Roman"/>
                      </a:endParaRPr>
                    </a:p>
                  </a:txBody>
                  <a:tcPr marL="0" marR="0" marT="0" marB="0"/>
                </a:tc>
                <a:tc>
                  <a:txBody>
                    <a:bodyPr/>
                    <a:lstStyle/>
                    <a:p>
                      <a:pPr marL="170815">
                        <a:lnSpc>
                          <a:spcPts val="1725"/>
                        </a:lnSpc>
                      </a:pPr>
                      <a:r>
                        <a:rPr sz="1550" dirty="0">
                          <a:latin typeface="Calibri"/>
                          <a:cs typeface="Calibri"/>
                        </a:rPr>
                        <a:t>$</a:t>
                      </a:r>
                      <a:endParaRPr sz="1550">
                        <a:latin typeface="Calibri"/>
                        <a:cs typeface="Calibri"/>
                      </a:endParaRPr>
                    </a:p>
                  </a:txBody>
                  <a:tcPr marL="0" marR="0" marT="0" marB="0"/>
                </a:tc>
                <a:tc>
                  <a:txBody>
                    <a:bodyPr/>
                    <a:lstStyle/>
                    <a:p>
                      <a:pPr marR="160020" algn="r">
                        <a:lnSpc>
                          <a:spcPts val="1725"/>
                        </a:lnSpc>
                      </a:pPr>
                      <a:r>
                        <a:rPr lang="es-MX" sz="1550" spc="525" dirty="0">
                          <a:latin typeface="Calibri"/>
                          <a:cs typeface="Calibri"/>
                        </a:rPr>
                        <a:t>607.70</a:t>
                      </a:r>
                      <a:endParaRPr sz="1550" dirty="0">
                        <a:latin typeface="Calibri"/>
                        <a:cs typeface="Calibri"/>
                      </a:endParaRPr>
                    </a:p>
                  </a:txBody>
                  <a:tcPr marL="0" marR="0" marT="0" marB="0">
                    <a:lnR w="38100">
                      <a:solidFill>
                        <a:srgbClr val="000000"/>
                      </a:solidFill>
                      <a:prstDash val="solid"/>
                    </a:lnR>
                  </a:tcPr>
                </a:tc>
                <a:extLst>
                  <a:ext uri="{0D108BD9-81ED-4DB2-BD59-A6C34878D82A}">
                    <a16:rowId xmlns:a16="http://schemas.microsoft.com/office/drawing/2014/main" val="10001"/>
                  </a:ext>
                </a:extLst>
              </a:tr>
              <a:tr h="261724">
                <a:tc>
                  <a:txBody>
                    <a:bodyPr/>
                    <a:lstStyle/>
                    <a:p>
                      <a:pPr marL="66040">
                        <a:lnSpc>
                          <a:spcPts val="1725"/>
                        </a:lnSpc>
                      </a:pPr>
                      <a:r>
                        <a:rPr sz="1550" spc="710" dirty="0">
                          <a:latin typeface="Calibri"/>
                          <a:cs typeface="Calibri"/>
                        </a:rPr>
                        <a:t>MENOS</a:t>
                      </a:r>
                      <a:r>
                        <a:rPr sz="1550" spc="190" dirty="0">
                          <a:latin typeface="Calibri"/>
                          <a:cs typeface="Calibri"/>
                        </a:rPr>
                        <a:t> </a:t>
                      </a:r>
                      <a:r>
                        <a:rPr sz="1550" spc="565" dirty="0">
                          <a:latin typeface="Calibri"/>
                          <a:cs typeface="Calibri"/>
                        </a:rPr>
                        <a:t>SUBSIDIO</a:t>
                      </a:r>
                      <a:r>
                        <a:rPr sz="1550" spc="235" dirty="0">
                          <a:latin typeface="Calibri"/>
                          <a:cs typeface="Calibri"/>
                        </a:rPr>
                        <a:t> </a:t>
                      </a:r>
                      <a:r>
                        <a:rPr sz="1550" spc="535" dirty="0">
                          <a:latin typeface="Calibri"/>
                          <a:cs typeface="Calibri"/>
                        </a:rPr>
                        <a:t>AL</a:t>
                      </a:r>
                      <a:endParaRPr sz="1550">
                        <a:latin typeface="Calibri"/>
                        <a:cs typeface="Calibri"/>
                      </a:endParaRPr>
                    </a:p>
                  </a:txBody>
                  <a:tcPr marL="0" marR="0" marT="0" marB="0">
                    <a:lnL w="19050">
                      <a:solidFill>
                        <a:srgbClr val="000000"/>
                      </a:solidFill>
                      <a:prstDash val="solid"/>
                    </a:lnL>
                  </a:tcPr>
                </a:tc>
                <a:tc>
                  <a:txBody>
                    <a:bodyPr/>
                    <a:lstStyle/>
                    <a:p>
                      <a:pPr marL="41910">
                        <a:lnSpc>
                          <a:spcPts val="1725"/>
                        </a:lnSpc>
                      </a:pPr>
                      <a:r>
                        <a:rPr sz="1550" spc="650" dirty="0">
                          <a:latin typeface="Calibri"/>
                          <a:cs typeface="Calibri"/>
                        </a:rPr>
                        <a:t>EMPLEO</a:t>
                      </a:r>
                      <a:endParaRPr sz="1550">
                        <a:latin typeface="Calibri"/>
                        <a:cs typeface="Calibri"/>
                      </a:endParaRPr>
                    </a:p>
                  </a:txBody>
                  <a:tcPr marL="0" marR="0" marT="0" marB="0"/>
                </a:tc>
                <a:tc>
                  <a:txBody>
                    <a:bodyPr/>
                    <a:lstStyle/>
                    <a:p>
                      <a:pPr marL="170815">
                        <a:lnSpc>
                          <a:spcPts val="1725"/>
                        </a:lnSpc>
                      </a:pPr>
                      <a:r>
                        <a:rPr sz="1550" dirty="0">
                          <a:latin typeface="Calibri"/>
                          <a:cs typeface="Calibri"/>
                        </a:rPr>
                        <a:t>$</a:t>
                      </a:r>
                      <a:endParaRPr sz="1550">
                        <a:latin typeface="Calibri"/>
                        <a:cs typeface="Calibri"/>
                      </a:endParaRPr>
                    </a:p>
                  </a:txBody>
                  <a:tcPr marL="0" marR="0" marT="0" marB="0"/>
                </a:tc>
                <a:tc>
                  <a:txBody>
                    <a:bodyPr/>
                    <a:lstStyle/>
                    <a:p>
                      <a:pPr marR="160020" algn="r">
                        <a:lnSpc>
                          <a:spcPts val="1725"/>
                        </a:lnSpc>
                      </a:pPr>
                      <a:r>
                        <a:rPr lang="es-MX" sz="1550" spc="525" dirty="0">
                          <a:latin typeface="Calibri"/>
                          <a:cs typeface="Calibri"/>
                        </a:rPr>
                        <a:t>474.94</a:t>
                      </a:r>
                      <a:endParaRPr sz="1550" dirty="0">
                        <a:latin typeface="Calibri"/>
                        <a:cs typeface="Calibri"/>
                      </a:endParaRPr>
                    </a:p>
                  </a:txBody>
                  <a:tcPr marL="0" marR="0" marT="0" marB="0">
                    <a:lnR w="38100">
                      <a:solidFill>
                        <a:srgbClr val="000000"/>
                      </a:solidFill>
                      <a:prstDash val="solid"/>
                    </a:lnR>
                  </a:tcPr>
                </a:tc>
                <a:extLst>
                  <a:ext uri="{0D108BD9-81ED-4DB2-BD59-A6C34878D82A}">
                    <a16:rowId xmlns:a16="http://schemas.microsoft.com/office/drawing/2014/main" val="10002"/>
                  </a:ext>
                </a:extLst>
              </a:tr>
              <a:tr h="507451">
                <a:tc>
                  <a:txBody>
                    <a:bodyPr/>
                    <a:lstStyle/>
                    <a:p>
                      <a:pPr marL="66040">
                        <a:lnSpc>
                          <a:spcPts val="1725"/>
                        </a:lnSpc>
                      </a:pPr>
                      <a:r>
                        <a:rPr sz="1550" spc="575" dirty="0">
                          <a:latin typeface="Calibri"/>
                          <a:cs typeface="Calibri"/>
                        </a:rPr>
                        <a:t>IGUAL</a:t>
                      </a:r>
                      <a:r>
                        <a:rPr sz="1550" spc="285" dirty="0">
                          <a:latin typeface="Calibri"/>
                          <a:cs typeface="Calibri"/>
                        </a:rPr>
                        <a:t> </a:t>
                      </a:r>
                      <a:r>
                        <a:rPr sz="1550" spc="480" dirty="0">
                          <a:latin typeface="Calibri"/>
                          <a:cs typeface="Calibri"/>
                        </a:rPr>
                        <a:t>ISR</a:t>
                      </a:r>
                      <a:r>
                        <a:rPr sz="1550" spc="265" dirty="0">
                          <a:latin typeface="Calibri"/>
                          <a:cs typeface="Calibri"/>
                        </a:rPr>
                        <a:t> </a:t>
                      </a:r>
                      <a:r>
                        <a:rPr sz="1550" spc="655" dirty="0">
                          <a:latin typeface="Calibri"/>
                          <a:cs typeface="Calibri"/>
                        </a:rPr>
                        <a:t>A</a:t>
                      </a:r>
                      <a:r>
                        <a:rPr sz="1550" spc="165" dirty="0">
                          <a:latin typeface="Calibri"/>
                          <a:cs typeface="Calibri"/>
                        </a:rPr>
                        <a:t> </a:t>
                      </a:r>
                      <a:r>
                        <a:rPr sz="1550" spc="665" dirty="0">
                          <a:latin typeface="Calibri"/>
                          <a:cs typeface="Calibri"/>
                        </a:rPr>
                        <a:t>CARGO</a:t>
                      </a:r>
                      <a:endParaRPr sz="1550">
                        <a:latin typeface="Calibri"/>
                        <a:cs typeface="Calibri"/>
                      </a:endParaRPr>
                    </a:p>
                  </a:txBody>
                  <a:tcPr marL="0" marR="0" marT="0" marB="0">
                    <a:lnL w="19050">
                      <a:solidFill>
                        <a:srgbClr val="000000"/>
                      </a:solidFill>
                      <a:prstDash val="solid"/>
                    </a:lnL>
                    <a:lnB w="28575">
                      <a:solidFill>
                        <a:srgbClr val="000000"/>
                      </a:solidFill>
                      <a:prstDash val="solid"/>
                    </a:lnB>
                  </a:tcPr>
                </a:tc>
                <a:tc>
                  <a:txBody>
                    <a:bodyPr/>
                    <a:lstStyle/>
                    <a:p>
                      <a:pPr>
                        <a:lnSpc>
                          <a:spcPct val="100000"/>
                        </a:lnSpc>
                      </a:pPr>
                      <a:endParaRPr sz="2500">
                        <a:latin typeface="Times New Roman"/>
                        <a:cs typeface="Times New Roman"/>
                      </a:endParaRPr>
                    </a:p>
                  </a:txBody>
                  <a:tcPr marL="0" marR="0" marT="0" marB="0">
                    <a:lnB w="28575">
                      <a:solidFill>
                        <a:srgbClr val="000000"/>
                      </a:solidFill>
                      <a:prstDash val="solid"/>
                    </a:lnB>
                  </a:tcPr>
                </a:tc>
                <a:tc>
                  <a:txBody>
                    <a:bodyPr/>
                    <a:lstStyle/>
                    <a:p>
                      <a:pPr marL="170815">
                        <a:lnSpc>
                          <a:spcPts val="1725"/>
                        </a:lnSpc>
                      </a:pPr>
                      <a:r>
                        <a:rPr sz="1550" dirty="0">
                          <a:latin typeface="Calibri"/>
                          <a:cs typeface="Calibri"/>
                        </a:rPr>
                        <a:t>$</a:t>
                      </a:r>
                      <a:endParaRPr sz="1550">
                        <a:latin typeface="Calibri"/>
                        <a:cs typeface="Calibri"/>
                      </a:endParaRPr>
                    </a:p>
                  </a:txBody>
                  <a:tcPr marL="0" marR="0" marT="0" marB="0">
                    <a:lnB w="28575">
                      <a:solidFill>
                        <a:srgbClr val="000000"/>
                      </a:solidFill>
                      <a:prstDash val="solid"/>
                    </a:lnB>
                  </a:tcPr>
                </a:tc>
                <a:tc>
                  <a:txBody>
                    <a:bodyPr/>
                    <a:lstStyle/>
                    <a:p>
                      <a:pPr marR="160020" algn="r">
                        <a:lnSpc>
                          <a:spcPts val="1725"/>
                        </a:lnSpc>
                      </a:pPr>
                      <a:r>
                        <a:rPr sz="1550" spc="525" dirty="0">
                          <a:latin typeface="Calibri"/>
                          <a:cs typeface="Calibri"/>
                        </a:rPr>
                        <a:t>1</a:t>
                      </a:r>
                      <a:r>
                        <a:rPr lang="es-MX" sz="1550" spc="525" dirty="0">
                          <a:latin typeface="Calibri"/>
                          <a:cs typeface="Calibri"/>
                        </a:rPr>
                        <a:t>32.76</a:t>
                      </a:r>
                      <a:endParaRPr sz="1550" dirty="0">
                        <a:latin typeface="Calibri"/>
                        <a:cs typeface="Calibri"/>
                      </a:endParaRPr>
                    </a:p>
                  </a:txBody>
                  <a:tcPr marL="0" marR="0" marT="0" marB="0">
                    <a:lnR w="38100">
                      <a:solidFill>
                        <a:srgbClr val="000000"/>
                      </a:solidFill>
                      <a:prstDash val="solid"/>
                    </a:lnR>
                    <a:lnB w="28575">
                      <a:solidFill>
                        <a:srgbClr val="000000"/>
                      </a:solidFill>
                      <a:prstDash val="solid"/>
                    </a:lnB>
                  </a:tcPr>
                </a:tc>
                <a:extLst>
                  <a:ext uri="{0D108BD9-81ED-4DB2-BD59-A6C34878D82A}">
                    <a16:rowId xmlns:a16="http://schemas.microsoft.com/office/drawing/2014/main" val="10003"/>
                  </a:ext>
                </a:extLst>
              </a:tr>
            </a:tbl>
          </a:graphicData>
        </a:graphic>
      </p:graphicFrame>
      <p:sp>
        <p:nvSpPr>
          <p:cNvPr id="14" name="object 14"/>
          <p:cNvSpPr/>
          <p:nvPr/>
        </p:nvSpPr>
        <p:spPr>
          <a:xfrm>
            <a:off x="865619" y="778776"/>
            <a:ext cx="7096125" cy="283845"/>
          </a:xfrm>
          <a:custGeom>
            <a:avLst/>
            <a:gdLst/>
            <a:ahLst/>
            <a:cxnLst/>
            <a:rect l="l" t="t" r="r" b="b"/>
            <a:pathLst>
              <a:path w="7096125" h="283844">
                <a:moveTo>
                  <a:pt x="7095528" y="0"/>
                </a:moveTo>
                <a:lnTo>
                  <a:pt x="7057682" y="0"/>
                </a:lnTo>
                <a:lnTo>
                  <a:pt x="7057682" y="10820"/>
                </a:lnTo>
                <a:lnTo>
                  <a:pt x="7057682" y="261569"/>
                </a:lnTo>
                <a:lnTo>
                  <a:pt x="18923" y="261569"/>
                </a:lnTo>
                <a:lnTo>
                  <a:pt x="18923" y="10820"/>
                </a:lnTo>
                <a:lnTo>
                  <a:pt x="7057682" y="10820"/>
                </a:lnTo>
                <a:lnTo>
                  <a:pt x="7057682" y="0"/>
                </a:lnTo>
                <a:lnTo>
                  <a:pt x="18923" y="0"/>
                </a:lnTo>
                <a:lnTo>
                  <a:pt x="0" y="0"/>
                </a:lnTo>
                <a:lnTo>
                  <a:pt x="0" y="283337"/>
                </a:lnTo>
                <a:lnTo>
                  <a:pt x="18923" y="283337"/>
                </a:lnTo>
                <a:lnTo>
                  <a:pt x="7057682" y="283337"/>
                </a:lnTo>
                <a:lnTo>
                  <a:pt x="7095528" y="283337"/>
                </a:lnTo>
                <a:lnTo>
                  <a:pt x="7095528" y="261569"/>
                </a:lnTo>
                <a:lnTo>
                  <a:pt x="7095528" y="10820"/>
                </a:lnTo>
                <a:lnTo>
                  <a:pt x="7095528" y="0"/>
                </a:lnTo>
                <a:close/>
              </a:path>
            </a:pathLst>
          </a:custGeom>
          <a:solidFill>
            <a:srgbClr val="00000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84912" rIns="0" bIns="0" rtlCol="0">
            <a:spAutoFit/>
          </a:bodyPr>
          <a:lstStyle/>
          <a:p>
            <a:pPr marL="12700">
              <a:lnSpc>
                <a:spcPts val="4235"/>
              </a:lnSpc>
              <a:spcBef>
                <a:spcPts val="100"/>
              </a:spcBef>
            </a:pPr>
            <a:r>
              <a:rPr dirty="0"/>
              <a:t>Fecha</a:t>
            </a:r>
            <a:r>
              <a:rPr spc="-10" dirty="0"/>
              <a:t> </a:t>
            </a:r>
            <a:r>
              <a:rPr dirty="0"/>
              <a:t>de</a:t>
            </a:r>
            <a:r>
              <a:rPr spc="-25" dirty="0"/>
              <a:t> </a:t>
            </a:r>
            <a:r>
              <a:rPr dirty="0"/>
              <a:t>inicio</a:t>
            </a:r>
            <a:r>
              <a:rPr spc="-10" dirty="0"/>
              <a:t> </a:t>
            </a:r>
            <a:r>
              <a:rPr dirty="0"/>
              <a:t>de</a:t>
            </a:r>
            <a:r>
              <a:rPr spc="-10" dirty="0"/>
              <a:t> </a:t>
            </a:r>
            <a:r>
              <a:rPr dirty="0"/>
              <a:t>los</a:t>
            </a:r>
            <a:r>
              <a:rPr spc="-25" dirty="0"/>
              <a:t> </a:t>
            </a:r>
            <a:r>
              <a:rPr spc="-10" dirty="0"/>
              <a:t>descuentos</a:t>
            </a:r>
          </a:p>
          <a:p>
            <a:pPr marL="12700">
              <a:lnSpc>
                <a:spcPts val="2075"/>
              </a:lnSpc>
            </a:pPr>
            <a:r>
              <a:rPr sz="1800" dirty="0"/>
              <a:t>Art.</a:t>
            </a:r>
            <a:r>
              <a:rPr sz="1800" spc="-15" dirty="0"/>
              <a:t> </a:t>
            </a:r>
            <a:r>
              <a:rPr sz="1800" dirty="0"/>
              <a:t>29,</a:t>
            </a:r>
            <a:r>
              <a:rPr sz="1800" spc="-5" dirty="0"/>
              <a:t> </a:t>
            </a:r>
            <a:r>
              <a:rPr sz="1800" dirty="0"/>
              <a:t>fracción</a:t>
            </a:r>
            <a:r>
              <a:rPr sz="1800" spc="-5" dirty="0"/>
              <a:t> </a:t>
            </a:r>
            <a:r>
              <a:rPr sz="1800" dirty="0"/>
              <a:t>II,</a:t>
            </a:r>
            <a:r>
              <a:rPr sz="1800" spc="-25" dirty="0"/>
              <a:t> </a:t>
            </a:r>
            <a:r>
              <a:rPr sz="1800" dirty="0"/>
              <a:t>42</a:t>
            </a:r>
            <a:r>
              <a:rPr sz="1800" spc="-5" dirty="0"/>
              <a:t> </a:t>
            </a:r>
            <a:r>
              <a:rPr sz="1800" dirty="0"/>
              <a:t>y</a:t>
            </a:r>
            <a:r>
              <a:rPr sz="1800" spc="-20" dirty="0"/>
              <a:t> </a:t>
            </a:r>
            <a:r>
              <a:rPr sz="1800" dirty="0"/>
              <a:t>44</a:t>
            </a:r>
            <a:r>
              <a:rPr sz="1800" spc="-5" dirty="0"/>
              <a:t> </a:t>
            </a:r>
            <a:r>
              <a:rPr sz="1800" dirty="0"/>
              <a:t>Ley</a:t>
            </a:r>
            <a:r>
              <a:rPr sz="1800" spc="-5" dirty="0"/>
              <a:t> </a:t>
            </a:r>
            <a:r>
              <a:rPr sz="1800" dirty="0"/>
              <a:t>del </a:t>
            </a:r>
            <a:r>
              <a:rPr sz="1800" spc="-10" dirty="0"/>
              <a:t>INFONAVIT</a:t>
            </a:r>
            <a:endParaRPr sz="1800"/>
          </a:p>
        </p:txBody>
      </p:sp>
      <p:grpSp>
        <p:nvGrpSpPr>
          <p:cNvPr id="3" name="object 3"/>
          <p:cNvGrpSpPr/>
          <p:nvPr/>
        </p:nvGrpSpPr>
        <p:grpSpPr>
          <a:xfrm>
            <a:off x="3237738" y="2759201"/>
            <a:ext cx="2009139" cy="1061085"/>
            <a:chOff x="3237738" y="2759201"/>
            <a:chExt cx="2009139" cy="1061085"/>
          </a:xfrm>
        </p:grpSpPr>
        <p:sp>
          <p:nvSpPr>
            <p:cNvPr id="4" name="object 4"/>
            <p:cNvSpPr/>
            <p:nvPr/>
          </p:nvSpPr>
          <p:spPr>
            <a:xfrm>
              <a:off x="3244088" y="2765551"/>
              <a:ext cx="1996439" cy="1048385"/>
            </a:xfrm>
            <a:custGeom>
              <a:avLst/>
              <a:gdLst/>
              <a:ahLst/>
              <a:cxnLst/>
              <a:rect l="l" t="t" r="r" b="b"/>
              <a:pathLst>
                <a:path w="1996439" h="1048385">
                  <a:moveTo>
                    <a:pt x="1821307" y="0"/>
                  </a:moveTo>
                  <a:lnTo>
                    <a:pt x="174751" y="0"/>
                  </a:lnTo>
                  <a:lnTo>
                    <a:pt x="128293" y="6241"/>
                  </a:lnTo>
                  <a:lnTo>
                    <a:pt x="86548" y="23852"/>
                  </a:lnTo>
                  <a:lnTo>
                    <a:pt x="51181" y="51165"/>
                  </a:lnTo>
                  <a:lnTo>
                    <a:pt x="23857" y="86510"/>
                  </a:lnTo>
                  <a:lnTo>
                    <a:pt x="6241" y="128220"/>
                  </a:lnTo>
                  <a:lnTo>
                    <a:pt x="0" y="174625"/>
                  </a:lnTo>
                  <a:lnTo>
                    <a:pt x="0" y="873506"/>
                  </a:lnTo>
                  <a:lnTo>
                    <a:pt x="6241" y="919910"/>
                  </a:lnTo>
                  <a:lnTo>
                    <a:pt x="23857" y="961620"/>
                  </a:lnTo>
                  <a:lnTo>
                    <a:pt x="51181" y="996965"/>
                  </a:lnTo>
                  <a:lnTo>
                    <a:pt x="86548" y="1024278"/>
                  </a:lnTo>
                  <a:lnTo>
                    <a:pt x="128293" y="1041889"/>
                  </a:lnTo>
                  <a:lnTo>
                    <a:pt x="174751" y="1048131"/>
                  </a:lnTo>
                  <a:lnTo>
                    <a:pt x="1821307" y="1048131"/>
                  </a:lnTo>
                  <a:lnTo>
                    <a:pt x="1867765" y="1041889"/>
                  </a:lnTo>
                  <a:lnTo>
                    <a:pt x="1909510" y="1024278"/>
                  </a:lnTo>
                  <a:lnTo>
                    <a:pt x="1944878" y="996965"/>
                  </a:lnTo>
                  <a:lnTo>
                    <a:pt x="1972201" y="961620"/>
                  </a:lnTo>
                  <a:lnTo>
                    <a:pt x="1989817" y="919910"/>
                  </a:lnTo>
                  <a:lnTo>
                    <a:pt x="1996059" y="873506"/>
                  </a:lnTo>
                  <a:lnTo>
                    <a:pt x="1996059" y="174625"/>
                  </a:lnTo>
                  <a:lnTo>
                    <a:pt x="1989817" y="128220"/>
                  </a:lnTo>
                  <a:lnTo>
                    <a:pt x="1972201" y="86510"/>
                  </a:lnTo>
                  <a:lnTo>
                    <a:pt x="1944877" y="51165"/>
                  </a:lnTo>
                  <a:lnTo>
                    <a:pt x="1909510" y="23852"/>
                  </a:lnTo>
                  <a:lnTo>
                    <a:pt x="1867765" y="6241"/>
                  </a:lnTo>
                  <a:lnTo>
                    <a:pt x="1821307"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 name="object 5"/>
            <p:cNvSpPr/>
            <p:nvPr/>
          </p:nvSpPr>
          <p:spPr>
            <a:xfrm>
              <a:off x="3244088" y="2765551"/>
              <a:ext cx="1996439" cy="1048385"/>
            </a:xfrm>
            <a:custGeom>
              <a:avLst/>
              <a:gdLst/>
              <a:ahLst/>
              <a:cxnLst/>
              <a:rect l="l" t="t" r="r" b="b"/>
              <a:pathLst>
                <a:path w="1996439" h="1048385">
                  <a:moveTo>
                    <a:pt x="0" y="174625"/>
                  </a:moveTo>
                  <a:lnTo>
                    <a:pt x="6241" y="128220"/>
                  </a:lnTo>
                  <a:lnTo>
                    <a:pt x="23857" y="86510"/>
                  </a:lnTo>
                  <a:lnTo>
                    <a:pt x="51181" y="51165"/>
                  </a:lnTo>
                  <a:lnTo>
                    <a:pt x="86548" y="23852"/>
                  </a:lnTo>
                  <a:lnTo>
                    <a:pt x="128293" y="6241"/>
                  </a:lnTo>
                  <a:lnTo>
                    <a:pt x="174751" y="0"/>
                  </a:lnTo>
                  <a:lnTo>
                    <a:pt x="1821307" y="0"/>
                  </a:lnTo>
                  <a:lnTo>
                    <a:pt x="1867765" y="6241"/>
                  </a:lnTo>
                  <a:lnTo>
                    <a:pt x="1909510" y="23852"/>
                  </a:lnTo>
                  <a:lnTo>
                    <a:pt x="1944877" y="51165"/>
                  </a:lnTo>
                  <a:lnTo>
                    <a:pt x="1972201" y="86510"/>
                  </a:lnTo>
                  <a:lnTo>
                    <a:pt x="1989817" y="128220"/>
                  </a:lnTo>
                  <a:lnTo>
                    <a:pt x="1996059" y="174625"/>
                  </a:lnTo>
                  <a:lnTo>
                    <a:pt x="1996059" y="873506"/>
                  </a:lnTo>
                  <a:lnTo>
                    <a:pt x="1989817" y="919910"/>
                  </a:lnTo>
                  <a:lnTo>
                    <a:pt x="1972201" y="961620"/>
                  </a:lnTo>
                  <a:lnTo>
                    <a:pt x="1944878" y="996965"/>
                  </a:lnTo>
                  <a:lnTo>
                    <a:pt x="1909510" y="1024278"/>
                  </a:lnTo>
                  <a:lnTo>
                    <a:pt x="1867765" y="1041889"/>
                  </a:lnTo>
                  <a:lnTo>
                    <a:pt x="1821307" y="1048131"/>
                  </a:lnTo>
                  <a:lnTo>
                    <a:pt x="174751" y="1048131"/>
                  </a:lnTo>
                  <a:lnTo>
                    <a:pt x="128293" y="1041889"/>
                  </a:lnTo>
                  <a:lnTo>
                    <a:pt x="86548" y="1024278"/>
                  </a:lnTo>
                  <a:lnTo>
                    <a:pt x="51181" y="996965"/>
                  </a:lnTo>
                  <a:lnTo>
                    <a:pt x="23857" y="961620"/>
                  </a:lnTo>
                  <a:lnTo>
                    <a:pt x="6241" y="919910"/>
                  </a:lnTo>
                  <a:lnTo>
                    <a:pt x="0" y="873506"/>
                  </a:lnTo>
                  <a:lnTo>
                    <a:pt x="0" y="174625"/>
                  </a:lnTo>
                  <a:close/>
                </a:path>
              </a:pathLst>
            </a:custGeom>
            <a:ln w="12700">
              <a:solidFill>
                <a:srgbClr val="000723"/>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6" name="object 6"/>
          <p:cNvSpPr txBox="1"/>
          <p:nvPr/>
        </p:nvSpPr>
        <p:spPr>
          <a:xfrm>
            <a:off x="3564128" y="2860040"/>
            <a:ext cx="1357630" cy="848360"/>
          </a:xfrm>
          <a:prstGeom prst="rect">
            <a:avLst/>
          </a:prstGeom>
        </p:spPr>
        <p:txBody>
          <a:bodyPr vert="horz" wrap="square" lIns="0" tIns="12700" rIns="0" bIns="0" rtlCol="0">
            <a:spAutoFit/>
          </a:bodyPr>
          <a:lstStyle/>
          <a:p>
            <a:pPr marL="12700" marR="5080" lvl="0" indent="1270" algn="ctr" defTabSz="914400" eaLnBrk="1" fontAlgn="auto" latinLnBrk="0" hangingPunct="1">
              <a:lnSpc>
                <a:spcPct val="100000"/>
              </a:lnSpc>
              <a:spcBef>
                <a:spcPts val="100"/>
              </a:spcBef>
              <a:spcAft>
                <a:spcPts val="0"/>
              </a:spcAft>
              <a:buClrTx/>
              <a:buSzTx/>
              <a:buFontTx/>
              <a:buNone/>
              <a:tabLst/>
              <a:defRPr/>
            </a:pPr>
            <a:r>
              <a:rPr kumimoji="0" sz="1800" b="0" i="0" u="none" strike="noStrike" kern="0" cap="none" spc="0" normalizeH="0" baseline="0" noProof="0" dirty="0">
                <a:ln>
                  <a:noFill/>
                </a:ln>
                <a:solidFill>
                  <a:srgbClr val="FFFFFF"/>
                </a:solidFill>
                <a:effectLst/>
                <a:uLnTx/>
                <a:uFillTx/>
                <a:latin typeface="Arial"/>
                <a:cs typeface="Arial"/>
              </a:rPr>
              <a:t>Aviso</a:t>
            </a:r>
            <a:r>
              <a:rPr kumimoji="0" sz="1800" b="0" i="0" u="none" strike="noStrike" kern="0" cap="none" spc="-50" normalizeH="0" baseline="0" noProof="0" dirty="0">
                <a:ln>
                  <a:noFill/>
                </a:ln>
                <a:solidFill>
                  <a:srgbClr val="FFFFFF"/>
                </a:solidFill>
                <a:effectLst/>
                <a:uLnTx/>
                <a:uFillTx/>
                <a:latin typeface="Arial"/>
                <a:cs typeface="Arial"/>
              </a:rPr>
              <a:t> </a:t>
            </a:r>
            <a:r>
              <a:rPr kumimoji="0" sz="1800" b="0" i="0" u="none" strike="noStrike" kern="0" cap="none" spc="-25" normalizeH="0" baseline="0" noProof="0" dirty="0">
                <a:ln>
                  <a:noFill/>
                </a:ln>
                <a:solidFill>
                  <a:srgbClr val="FFFFFF"/>
                </a:solidFill>
                <a:effectLst/>
                <a:uLnTx/>
                <a:uFillTx/>
                <a:latin typeface="Arial"/>
                <a:cs typeface="Arial"/>
              </a:rPr>
              <a:t>de </a:t>
            </a:r>
            <a:r>
              <a:rPr kumimoji="0" sz="1800" b="0" i="0" u="none" strike="noStrike" kern="0" cap="none" spc="0" normalizeH="0" baseline="0" noProof="0" dirty="0">
                <a:ln>
                  <a:noFill/>
                </a:ln>
                <a:solidFill>
                  <a:srgbClr val="FFFFFF"/>
                </a:solidFill>
                <a:effectLst/>
                <a:uLnTx/>
                <a:uFillTx/>
                <a:latin typeface="Arial"/>
                <a:cs typeface="Arial"/>
              </a:rPr>
              <a:t>retención</a:t>
            </a:r>
            <a:r>
              <a:rPr kumimoji="0" sz="1800" b="0" i="0" u="none" strike="noStrike" kern="0" cap="none" spc="-45" normalizeH="0" baseline="0" noProof="0" dirty="0">
                <a:ln>
                  <a:noFill/>
                </a:ln>
                <a:solidFill>
                  <a:srgbClr val="FFFFFF"/>
                </a:solidFill>
                <a:effectLst/>
                <a:uLnTx/>
                <a:uFillTx/>
                <a:latin typeface="Arial"/>
                <a:cs typeface="Arial"/>
              </a:rPr>
              <a:t> </a:t>
            </a:r>
            <a:r>
              <a:rPr kumimoji="0" sz="1800" b="0" i="0" u="none" strike="noStrike" kern="0" cap="none" spc="-25" normalizeH="0" baseline="0" noProof="0" dirty="0">
                <a:ln>
                  <a:noFill/>
                </a:ln>
                <a:solidFill>
                  <a:srgbClr val="FFFFFF"/>
                </a:solidFill>
                <a:effectLst/>
                <a:uLnTx/>
                <a:uFillTx/>
                <a:latin typeface="Arial"/>
                <a:cs typeface="Arial"/>
              </a:rPr>
              <a:t>por </a:t>
            </a:r>
            <a:r>
              <a:rPr kumimoji="0" sz="1800" b="0" i="0" u="none" strike="noStrike" kern="0" cap="none" spc="-10" normalizeH="0" baseline="0" noProof="0" dirty="0">
                <a:ln>
                  <a:noFill/>
                </a:ln>
                <a:solidFill>
                  <a:srgbClr val="FFFFFF"/>
                </a:solidFill>
                <a:effectLst/>
                <a:uLnTx/>
                <a:uFillTx/>
                <a:latin typeface="Arial"/>
                <a:cs typeface="Arial"/>
              </a:rPr>
              <a:t>originación</a:t>
            </a:r>
            <a:endParaRPr kumimoji="0" sz="1800" b="0" i="0" u="none" strike="noStrike" kern="0" cap="none" spc="0" normalizeH="0" baseline="0" noProof="0">
              <a:ln>
                <a:noFill/>
              </a:ln>
              <a:solidFill>
                <a:sysClr val="windowText" lastClr="000000"/>
              </a:solidFill>
              <a:effectLst/>
              <a:uLnTx/>
              <a:uFillTx/>
              <a:latin typeface="Arial"/>
              <a:cs typeface="Arial"/>
            </a:endParaRPr>
          </a:p>
        </p:txBody>
      </p:sp>
      <p:sp>
        <p:nvSpPr>
          <p:cNvPr id="7" name="object 7"/>
          <p:cNvSpPr/>
          <p:nvPr/>
        </p:nvSpPr>
        <p:spPr>
          <a:xfrm>
            <a:off x="5574665" y="2977388"/>
            <a:ext cx="1238250" cy="624840"/>
          </a:xfrm>
          <a:custGeom>
            <a:avLst/>
            <a:gdLst/>
            <a:ahLst/>
            <a:cxnLst/>
            <a:rect l="l" t="t" r="r" b="b"/>
            <a:pathLst>
              <a:path w="1238250" h="624839">
                <a:moveTo>
                  <a:pt x="925576" y="0"/>
                </a:moveTo>
                <a:lnTo>
                  <a:pt x="925576" y="156083"/>
                </a:lnTo>
                <a:lnTo>
                  <a:pt x="0" y="156083"/>
                </a:lnTo>
                <a:lnTo>
                  <a:pt x="0" y="468375"/>
                </a:lnTo>
                <a:lnTo>
                  <a:pt x="925576" y="468375"/>
                </a:lnTo>
                <a:lnTo>
                  <a:pt x="925576" y="624459"/>
                </a:lnTo>
                <a:lnTo>
                  <a:pt x="1237741" y="312165"/>
                </a:lnTo>
                <a:lnTo>
                  <a:pt x="925576" y="0"/>
                </a:lnTo>
                <a:close/>
              </a:path>
            </a:pathLst>
          </a:custGeom>
          <a:solidFill>
            <a:srgbClr val="BEBEBE"/>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nvGrpSpPr>
          <p:cNvPr id="8" name="object 8"/>
          <p:cNvGrpSpPr/>
          <p:nvPr/>
        </p:nvGrpSpPr>
        <p:grpSpPr>
          <a:xfrm>
            <a:off x="7140702" y="2759201"/>
            <a:ext cx="2009139" cy="1061085"/>
            <a:chOff x="7140702" y="2759201"/>
            <a:chExt cx="2009139" cy="1061085"/>
          </a:xfrm>
        </p:grpSpPr>
        <p:sp>
          <p:nvSpPr>
            <p:cNvPr id="9" name="object 9"/>
            <p:cNvSpPr/>
            <p:nvPr/>
          </p:nvSpPr>
          <p:spPr>
            <a:xfrm>
              <a:off x="7147052" y="2765551"/>
              <a:ext cx="1996439" cy="1048385"/>
            </a:xfrm>
            <a:custGeom>
              <a:avLst/>
              <a:gdLst/>
              <a:ahLst/>
              <a:cxnLst/>
              <a:rect l="l" t="t" r="r" b="b"/>
              <a:pathLst>
                <a:path w="1996440" h="1048385">
                  <a:moveTo>
                    <a:pt x="1821306" y="0"/>
                  </a:moveTo>
                  <a:lnTo>
                    <a:pt x="174625" y="0"/>
                  </a:lnTo>
                  <a:lnTo>
                    <a:pt x="128175" y="6241"/>
                  </a:lnTo>
                  <a:lnTo>
                    <a:pt x="86454" y="23852"/>
                  </a:lnTo>
                  <a:lnTo>
                    <a:pt x="51117" y="51165"/>
                  </a:lnTo>
                  <a:lnTo>
                    <a:pt x="23824" y="86510"/>
                  </a:lnTo>
                  <a:lnTo>
                    <a:pt x="6232" y="128220"/>
                  </a:lnTo>
                  <a:lnTo>
                    <a:pt x="0" y="174625"/>
                  </a:lnTo>
                  <a:lnTo>
                    <a:pt x="0" y="873506"/>
                  </a:lnTo>
                  <a:lnTo>
                    <a:pt x="6232" y="919910"/>
                  </a:lnTo>
                  <a:lnTo>
                    <a:pt x="23824" y="961620"/>
                  </a:lnTo>
                  <a:lnTo>
                    <a:pt x="51117" y="996965"/>
                  </a:lnTo>
                  <a:lnTo>
                    <a:pt x="86454" y="1024278"/>
                  </a:lnTo>
                  <a:lnTo>
                    <a:pt x="128175" y="1041889"/>
                  </a:lnTo>
                  <a:lnTo>
                    <a:pt x="174625" y="1048131"/>
                  </a:lnTo>
                  <a:lnTo>
                    <a:pt x="1821306" y="1048131"/>
                  </a:lnTo>
                  <a:lnTo>
                    <a:pt x="1867765" y="1041889"/>
                  </a:lnTo>
                  <a:lnTo>
                    <a:pt x="1909510" y="1024278"/>
                  </a:lnTo>
                  <a:lnTo>
                    <a:pt x="1944877" y="996965"/>
                  </a:lnTo>
                  <a:lnTo>
                    <a:pt x="1972201" y="961620"/>
                  </a:lnTo>
                  <a:lnTo>
                    <a:pt x="1989817" y="919910"/>
                  </a:lnTo>
                  <a:lnTo>
                    <a:pt x="1996058" y="873506"/>
                  </a:lnTo>
                  <a:lnTo>
                    <a:pt x="1996058" y="174625"/>
                  </a:lnTo>
                  <a:lnTo>
                    <a:pt x="1989817" y="128220"/>
                  </a:lnTo>
                  <a:lnTo>
                    <a:pt x="1972201" y="86510"/>
                  </a:lnTo>
                  <a:lnTo>
                    <a:pt x="1944877" y="51165"/>
                  </a:lnTo>
                  <a:lnTo>
                    <a:pt x="1909510" y="23852"/>
                  </a:lnTo>
                  <a:lnTo>
                    <a:pt x="1867765" y="6241"/>
                  </a:lnTo>
                  <a:lnTo>
                    <a:pt x="1821306"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0" name="object 10"/>
            <p:cNvSpPr/>
            <p:nvPr/>
          </p:nvSpPr>
          <p:spPr>
            <a:xfrm>
              <a:off x="7147052" y="2765551"/>
              <a:ext cx="1996439" cy="1048385"/>
            </a:xfrm>
            <a:custGeom>
              <a:avLst/>
              <a:gdLst/>
              <a:ahLst/>
              <a:cxnLst/>
              <a:rect l="l" t="t" r="r" b="b"/>
              <a:pathLst>
                <a:path w="1996440" h="1048385">
                  <a:moveTo>
                    <a:pt x="0" y="174625"/>
                  </a:moveTo>
                  <a:lnTo>
                    <a:pt x="6232" y="128220"/>
                  </a:lnTo>
                  <a:lnTo>
                    <a:pt x="23824" y="86510"/>
                  </a:lnTo>
                  <a:lnTo>
                    <a:pt x="51117" y="51165"/>
                  </a:lnTo>
                  <a:lnTo>
                    <a:pt x="86454" y="23852"/>
                  </a:lnTo>
                  <a:lnTo>
                    <a:pt x="128175" y="6241"/>
                  </a:lnTo>
                  <a:lnTo>
                    <a:pt x="174625" y="0"/>
                  </a:lnTo>
                  <a:lnTo>
                    <a:pt x="1821306" y="0"/>
                  </a:lnTo>
                  <a:lnTo>
                    <a:pt x="1867765" y="6241"/>
                  </a:lnTo>
                  <a:lnTo>
                    <a:pt x="1909510" y="23852"/>
                  </a:lnTo>
                  <a:lnTo>
                    <a:pt x="1944877" y="51165"/>
                  </a:lnTo>
                  <a:lnTo>
                    <a:pt x="1972201" y="86510"/>
                  </a:lnTo>
                  <a:lnTo>
                    <a:pt x="1989817" y="128220"/>
                  </a:lnTo>
                  <a:lnTo>
                    <a:pt x="1996058" y="174625"/>
                  </a:lnTo>
                  <a:lnTo>
                    <a:pt x="1996058" y="873506"/>
                  </a:lnTo>
                  <a:lnTo>
                    <a:pt x="1989817" y="919910"/>
                  </a:lnTo>
                  <a:lnTo>
                    <a:pt x="1972201" y="961620"/>
                  </a:lnTo>
                  <a:lnTo>
                    <a:pt x="1944877" y="996965"/>
                  </a:lnTo>
                  <a:lnTo>
                    <a:pt x="1909510" y="1024278"/>
                  </a:lnTo>
                  <a:lnTo>
                    <a:pt x="1867765" y="1041889"/>
                  </a:lnTo>
                  <a:lnTo>
                    <a:pt x="1821306" y="1048131"/>
                  </a:lnTo>
                  <a:lnTo>
                    <a:pt x="174625" y="1048131"/>
                  </a:lnTo>
                  <a:lnTo>
                    <a:pt x="128175" y="1041889"/>
                  </a:lnTo>
                  <a:lnTo>
                    <a:pt x="86454" y="1024278"/>
                  </a:lnTo>
                  <a:lnTo>
                    <a:pt x="51117" y="996965"/>
                  </a:lnTo>
                  <a:lnTo>
                    <a:pt x="23824" y="961620"/>
                  </a:lnTo>
                  <a:lnTo>
                    <a:pt x="6232" y="919910"/>
                  </a:lnTo>
                  <a:lnTo>
                    <a:pt x="0" y="873506"/>
                  </a:lnTo>
                  <a:lnTo>
                    <a:pt x="0" y="174625"/>
                  </a:lnTo>
                  <a:close/>
                </a:path>
              </a:pathLst>
            </a:custGeom>
            <a:ln w="12700">
              <a:solidFill>
                <a:srgbClr val="000723"/>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1" name="object 11"/>
          <p:cNvSpPr txBox="1"/>
          <p:nvPr/>
        </p:nvSpPr>
        <p:spPr>
          <a:xfrm>
            <a:off x="7383526" y="2997200"/>
            <a:ext cx="1524635" cy="574040"/>
          </a:xfrm>
          <a:prstGeom prst="rect">
            <a:avLst/>
          </a:prstGeom>
        </p:spPr>
        <p:txBody>
          <a:bodyPr vert="horz" wrap="square" lIns="0" tIns="12700" rIns="0" bIns="0" rtlCol="0">
            <a:spAutoFit/>
          </a:bodyPr>
          <a:lstStyle/>
          <a:p>
            <a:pPr marL="236220" marR="5080" lvl="0" indent="-224154" defTabSz="914400" eaLnBrk="1" fontAlgn="auto" latinLnBrk="0" hangingPunct="1">
              <a:lnSpc>
                <a:spcPct val="100000"/>
              </a:lnSpc>
              <a:spcBef>
                <a:spcPts val="100"/>
              </a:spcBef>
              <a:spcAft>
                <a:spcPts val="0"/>
              </a:spcAft>
              <a:buClrTx/>
              <a:buSzTx/>
              <a:buFontTx/>
              <a:buNone/>
              <a:tabLst/>
              <a:defRPr/>
            </a:pPr>
            <a:r>
              <a:rPr kumimoji="0" sz="1800" b="0" i="0" u="none" strike="noStrike" kern="0" cap="none" spc="0" normalizeH="0" baseline="0" noProof="0" dirty="0">
                <a:ln>
                  <a:noFill/>
                </a:ln>
                <a:solidFill>
                  <a:srgbClr val="FFFFFF"/>
                </a:solidFill>
                <a:effectLst/>
                <a:uLnTx/>
                <a:uFillTx/>
                <a:latin typeface="Arial"/>
                <a:cs typeface="Arial"/>
              </a:rPr>
              <a:t>Notificación</a:t>
            </a:r>
            <a:r>
              <a:rPr kumimoji="0" sz="1800" b="0" i="0" u="none" strike="noStrike" kern="0" cap="none" spc="-50" normalizeH="0" baseline="0" noProof="0" dirty="0">
                <a:ln>
                  <a:noFill/>
                </a:ln>
                <a:solidFill>
                  <a:srgbClr val="FFFFFF"/>
                </a:solidFill>
                <a:effectLst/>
                <a:uLnTx/>
                <a:uFillTx/>
                <a:latin typeface="Arial"/>
                <a:cs typeface="Arial"/>
              </a:rPr>
              <a:t> </a:t>
            </a:r>
            <a:r>
              <a:rPr kumimoji="0" sz="1800" b="0" i="0" u="none" strike="noStrike" kern="0" cap="none" spc="-25" normalizeH="0" baseline="0" noProof="0" dirty="0">
                <a:ln>
                  <a:noFill/>
                </a:ln>
                <a:solidFill>
                  <a:srgbClr val="FFFFFF"/>
                </a:solidFill>
                <a:effectLst/>
                <a:uLnTx/>
                <a:uFillTx/>
                <a:latin typeface="Arial"/>
                <a:cs typeface="Arial"/>
              </a:rPr>
              <a:t>de </a:t>
            </a:r>
            <a:r>
              <a:rPr kumimoji="0" sz="1800" b="0" i="0" u="none" strike="noStrike" kern="0" cap="none" spc="-10" normalizeH="0" baseline="0" noProof="0" dirty="0">
                <a:ln>
                  <a:noFill/>
                </a:ln>
                <a:solidFill>
                  <a:srgbClr val="FFFFFF"/>
                </a:solidFill>
                <a:effectLst/>
                <a:uLnTx/>
                <a:uFillTx/>
                <a:latin typeface="Arial"/>
                <a:cs typeface="Arial"/>
              </a:rPr>
              <a:t>descuento</a:t>
            </a:r>
            <a:endParaRPr kumimoji="0" sz="1800" b="0" i="0" u="none" strike="noStrike" kern="0" cap="none" spc="0" normalizeH="0" baseline="0" noProof="0">
              <a:ln>
                <a:noFill/>
              </a:ln>
              <a:solidFill>
                <a:sysClr val="windowText" lastClr="000000"/>
              </a:solidFill>
              <a:effectLst/>
              <a:uLnTx/>
              <a:uFillTx/>
              <a:latin typeface="Arial"/>
              <a:cs typeface="Arial"/>
            </a:endParaRPr>
          </a:p>
        </p:txBody>
      </p:sp>
      <p:sp>
        <p:nvSpPr>
          <p:cNvPr id="12" name="object 12"/>
          <p:cNvSpPr txBox="1"/>
          <p:nvPr/>
        </p:nvSpPr>
        <p:spPr>
          <a:xfrm>
            <a:off x="3128010" y="4626686"/>
            <a:ext cx="5936615" cy="848994"/>
          </a:xfrm>
          <a:prstGeom prst="rect">
            <a:avLst/>
          </a:prstGeom>
        </p:spPr>
        <p:txBody>
          <a:bodyPr vert="horz" wrap="square" lIns="0" tIns="12700" rIns="0" bIns="0" rtlCol="0">
            <a:spAutoFit/>
          </a:bodyPr>
          <a:lstStyle/>
          <a:p>
            <a:pPr marL="12700" marR="5080" lvl="0" indent="0" algn="just" defTabSz="914400" eaLnBrk="1" fontAlgn="auto" latinLnBrk="0" hangingPunct="1">
              <a:lnSpc>
                <a:spcPct val="100000"/>
              </a:lnSpc>
              <a:spcBef>
                <a:spcPts val="100"/>
              </a:spcBef>
              <a:spcAft>
                <a:spcPts val="0"/>
              </a:spcAft>
              <a:buClrTx/>
              <a:buSzTx/>
              <a:buFontTx/>
              <a:buNone/>
              <a:tabLst/>
              <a:defRPr/>
            </a:pPr>
            <a:r>
              <a:rPr kumimoji="0" sz="1800" b="0" i="0" u="none" strike="noStrike" kern="0" cap="none" spc="0" normalizeH="0" baseline="0" noProof="0" dirty="0">
                <a:ln>
                  <a:noFill/>
                </a:ln>
                <a:solidFill>
                  <a:sysClr val="windowText" lastClr="000000"/>
                </a:solidFill>
                <a:effectLst/>
                <a:uLnTx/>
                <a:uFillTx/>
                <a:latin typeface="Arial"/>
                <a:cs typeface="Arial"/>
              </a:rPr>
              <a:t>El</a:t>
            </a:r>
            <a:r>
              <a:rPr kumimoji="0" sz="1800" b="0" i="0" u="none" strike="noStrike" kern="0" cap="none" spc="4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patrón</a:t>
            </a:r>
            <a:r>
              <a:rPr kumimoji="0" sz="1800" b="0" i="0" u="none" strike="noStrike" kern="0" cap="none" spc="4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podrá</a:t>
            </a:r>
            <a:r>
              <a:rPr kumimoji="0" sz="1800" b="0" i="0" u="none" strike="noStrike" kern="0" cap="none" spc="3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consultar</a:t>
            </a:r>
            <a:r>
              <a:rPr kumimoji="0" sz="1800" b="0" i="0" u="none" strike="noStrike" kern="0" cap="none" spc="4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el</a:t>
            </a:r>
            <a:r>
              <a:rPr kumimoji="0" sz="1800" b="0" i="0" u="none" strike="noStrike" kern="0" cap="none" spc="3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aviso</a:t>
            </a:r>
            <a:r>
              <a:rPr kumimoji="0" sz="1800" b="0" i="0" u="none" strike="noStrike" kern="0" cap="none" spc="4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de</a:t>
            </a:r>
            <a:r>
              <a:rPr kumimoji="0" sz="1800" b="0" i="0" u="none" strike="noStrike" kern="0" cap="none" spc="4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retención</a:t>
            </a:r>
            <a:r>
              <a:rPr kumimoji="0" sz="1800" b="0" i="0" u="none" strike="noStrike" kern="0" cap="none" spc="4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o</a:t>
            </a:r>
            <a:r>
              <a:rPr kumimoji="0" sz="1800" b="0" i="0" u="none" strike="noStrike" kern="0" cap="none" spc="40" normalizeH="0" baseline="0" noProof="0" dirty="0">
                <a:ln>
                  <a:noFill/>
                </a:ln>
                <a:solidFill>
                  <a:sysClr val="windowText" lastClr="000000"/>
                </a:solidFill>
                <a:effectLst/>
                <a:uLnTx/>
                <a:uFillTx/>
                <a:latin typeface="Arial"/>
                <a:cs typeface="Arial"/>
              </a:rPr>
              <a:t>  </a:t>
            </a:r>
            <a:r>
              <a:rPr kumimoji="0" sz="1800" b="0" i="0" u="none" strike="noStrike" kern="0" cap="none" spc="-25" normalizeH="0" baseline="0" noProof="0" dirty="0">
                <a:ln>
                  <a:noFill/>
                </a:ln>
                <a:solidFill>
                  <a:sysClr val="windowText" lastClr="000000"/>
                </a:solidFill>
                <a:effectLst/>
                <a:uLnTx/>
                <a:uFillTx/>
                <a:latin typeface="Arial"/>
                <a:cs typeface="Arial"/>
              </a:rPr>
              <a:t>de </a:t>
            </a:r>
            <a:r>
              <a:rPr kumimoji="0" sz="1800" b="0" i="0" u="none" strike="noStrike" kern="0" cap="none" spc="0" normalizeH="0" baseline="0" noProof="0" dirty="0">
                <a:ln>
                  <a:noFill/>
                </a:ln>
                <a:solidFill>
                  <a:sysClr val="windowText" lastClr="000000"/>
                </a:solidFill>
                <a:effectLst/>
                <a:uLnTx/>
                <a:uFillTx/>
                <a:latin typeface="Arial"/>
                <a:cs typeface="Arial"/>
              </a:rPr>
              <a:t>suspensión</a:t>
            </a:r>
            <a:r>
              <a:rPr kumimoji="0" sz="1800" b="0" i="0" u="none" strike="noStrike" kern="0" cap="none" spc="30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de</a:t>
            </a:r>
            <a:r>
              <a:rPr kumimoji="0" sz="1800" b="0" i="0" u="none" strike="noStrike" kern="0" cap="none" spc="31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descuentos</a:t>
            </a:r>
            <a:r>
              <a:rPr kumimoji="0" sz="1800" b="0" i="0" u="none" strike="noStrike" kern="0" cap="none" spc="30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a</a:t>
            </a:r>
            <a:r>
              <a:rPr kumimoji="0" sz="1800" b="0" i="0" u="none" strike="noStrike" kern="0" cap="none" spc="31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través</a:t>
            </a:r>
            <a:r>
              <a:rPr kumimoji="0" sz="1800" b="0" i="0" u="none" strike="noStrike" kern="0" cap="none" spc="31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del</a:t>
            </a:r>
            <a:r>
              <a:rPr kumimoji="0" sz="1800" b="0" i="0" u="none" strike="noStrike" kern="0" cap="none" spc="31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sitio</a:t>
            </a:r>
            <a:r>
              <a:rPr kumimoji="0" sz="1800" b="0" i="0" u="none" strike="noStrike" kern="0" cap="none" spc="30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de</a:t>
            </a:r>
            <a:r>
              <a:rPr kumimoji="0" sz="1800" b="0" i="0" u="none" strike="noStrike" kern="0" cap="none" spc="310" normalizeH="0" baseline="0" noProof="0" dirty="0">
                <a:ln>
                  <a:noFill/>
                </a:ln>
                <a:solidFill>
                  <a:sysClr val="windowText" lastClr="000000"/>
                </a:solidFill>
                <a:effectLst/>
                <a:uLnTx/>
                <a:uFillTx/>
                <a:latin typeface="Arial"/>
                <a:cs typeface="Arial"/>
              </a:rPr>
              <a:t> </a:t>
            </a:r>
            <a:r>
              <a:rPr kumimoji="0" sz="1800" b="0" i="0" u="none" strike="noStrike" kern="0" cap="none" spc="-10" normalizeH="0" baseline="0" noProof="0" dirty="0">
                <a:ln>
                  <a:noFill/>
                </a:ln>
                <a:solidFill>
                  <a:sysClr val="windowText" lastClr="000000"/>
                </a:solidFill>
                <a:effectLst/>
                <a:uLnTx/>
                <a:uFillTx/>
                <a:latin typeface="Arial"/>
                <a:cs typeface="Arial"/>
              </a:rPr>
              <a:t>Internet </a:t>
            </a:r>
            <a:r>
              <a:rPr kumimoji="0" sz="1800" b="0" i="0" u="none" strike="noStrike" kern="0" cap="none" spc="0" normalizeH="0" baseline="0" noProof="0" dirty="0">
                <a:ln>
                  <a:noFill/>
                </a:ln>
                <a:solidFill>
                  <a:sysClr val="windowText" lastClr="000000"/>
                </a:solidFill>
                <a:effectLst/>
                <a:uLnTx/>
                <a:uFillTx/>
                <a:latin typeface="Arial"/>
                <a:cs typeface="Arial"/>
              </a:rPr>
              <a:t>del</a:t>
            </a:r>
            <a:r>
              <a:rPr kumimoji="0" sz="1800" b="0" i="0" u="none" strike="noStrike" kern="0" cap="none" spc="-40"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Instituto.</a:t>
            </a:r>
            <a:r>
              <a:rPr kumimoji="0" sz="1800" b="0" i="0" u="none" strike="noStrike" kern="0" cap="none" spc="-4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(Portal</a:t>
            </a:r>
            <a:r>
              <a:rPr kumimoji="0" sz="1800" b="0" i="0" u="none" strike="noStrike" kern="0" cap="none" spc="-45" normalizeH="0" baseline="0" noProof="0" dirty="0">
                <a:ln>
                  <a:noFill/>
                </a:ln>
                <a:solidFill>
                  <a:sysClr val="windowText" lastClr="000000"/>
                </a:solidFill>
                <a:effectLst/>
                <a:uLnTx/>
                <a:uFillTx/>
                <a:latin typeface="Arial"/>
                <a:cs typeface="Arial"/>
              </a:rPr>
              <a:t> </a:t>
            </a:r>
            <a:r>
              <a:rPr kumimoji="0" sz="1800" b="0" i="0" u="none" strike="noStrike" kern="0" cap="none" spc="0" normalizeH="0" baseline="0" noProof="0" dirty="0">
                <a:ln>
                  <a:noFill/>
                </a:ln>
                <a:solidFill>
                  <a:sysClr val="windowText" lastClr="000000"/>
                </a:solidFill>
                <a:effectLst/>
                <a:uLnTx/>
                <a:uFillTx/>
                <a:latin typeface="Arial"/>
                <a:cs typeface="Arial"/>
              </a:rPr>
              <a:t>Empresarial</a:t>
            </a:r>
            <a:r>
              <a:rPr kumimoji="0" sz="1800" b="0" i="0" u="none" strike="noStrike" kern="0" cap="none" spc="-15" normalizeH="0" baseline="0" noProof="0" dirty="0">
                <a:ln>
                  <a:noFill/>
                </a:ln>
                <a:solidFill>
                  <a:sysClr val="windowText" lastClr="000000"/>
                </a:solidFill>
                <a:effectLst/>
                <a:uLnTx/>
                <a:uFillTx/>
                <a:latin typeface="Arial"/>
                <a:cs typeface="Arial"/>
              </a:rPr>
              <a:t> </a:t>
            </a:r>
            <a:r>
              <a:rPr kumimoji="0" sz="1800" b="0" i="0" u="none" strike="noStrike" kern="0" cap="none" spc="-10" normalizeH="0" baseline="0" noProof="0" dirty="0">
                <a:ln>
                  <a:noFill/>
                </a:ln>
                <a:solidFill>
                  <a:sysClr val="windowText" lastClr="000000"/>
                </a:solidFill>
                <a:effectLst/>
                <a:uLnTx/>
                <a:uFillTx/>
                <a:latin typeface="Arial"/>
                <a:cs typeface="Arial"/>
              </a:rPr>
              <a:t>INFONAVIT)</a:t>
            </a:r>
            <a:endParaRPr kumimoji="0" sz="1800" b="0" i="0" u="none" strike="noStrike" kern="0" cap="none" spc="0" normalizeH="0" baseline="0" noProof="0">
              <a:ln>
                <a:noFill/>
              </a:ln>
              <a:solidFill>
                <a:sysClr val="windowText" lastClr="000000"/>
              </a:solidFill>
              <a:effectLst/>
              <a:uLnTx/>
              <a:uFillTx/>
              <a:latin typeface="Arial"/>
              <a:cs typeface="Arial"/>
            </a:endParaRPr>
          </a:p>
        </p:txBody>
      </p:sp>
      <p:sp>
        <p:nvSpPr>
          <p:cNvPr id="13" name="object 13"/>
          <p:cNvSpPr/>
          <p:nvPr/>
        </p:nvSpPr>
        <p:spPr>
          <a:xfrm>
            <a:off x="3244088" y="1851151"/>
            <a:ext cx="5899150" cy="312420"/>
          </a:xfrm>
          <a:custGeom>
            <a:avLst/>
            <a:gdLst/>
            <a:ahLst/>
            <a:cxnLst/>
            <a:rect l="l" t="t" r="r" b="b"/>
            <a:pathLst>
              <a:path w="5899150" h="312419">
                <a:moveTo>
                  <a:pt x="5846953" y="0"/>
                </a:moveTo>
                <a:lnTo>
                  <a:pt x="52070" y="0"/>
                </a:lnTo>
                <a:lnTo>
                  <a:pt x="31771" y="4079"/>
                </a:lnTo>
                <a:lnTo>
                  <a:pt x="15224" y="15208"/>
                </a:lnTo>
                <a:lnTo>
                  <a:pt x="4081" y="31718"/>
                </a:lnTo>
                <a:lnTo>
                  <a:pt x="0" y="51943"/>
                </a:lnTo>
                <a:lnTo>
                  <a:pt x="0" y="260096"/>
                </a:lnTo>
                <a:lnTo>
                  <a:pt x="4081" y="280394"/>
                </a:lnTo>
                <a:lnTo>
                  <a:pt x="15224" y="296941"/>
                </a:lnTo>
                <a:lnTo>
                  <a:pt x="31771" y="308084"/>
                </a:lnTo>
                <a:lnTo>
                  <a:pt x="52070" y="312165"/>
                </a:lnTo>
                <a:lnTo>
                  <a:pt x="5846953" y="312165"/>
                </a:lnTo>
                <a:lnTo>
                  <a:pt x="5867197" y="308084"/>
                </a:lnTo>
                <a:lnTo>
                  <a:pt x="5883751" y="296941"/>
                </a:lnTo>
                <a:lnTo>
                  <a:pt x="5894923" y="280394"/>
                </a:lnTo>
                <a:lnTo>
                  <a:pt x="5899022" y="260096"/>
                </a:lnTo>
                <a:lnTo>
                  <a:pt x="5899022" y="51943"/>
                </a:lnTo>
                <a:lnTo>
                  <a:pt x="5894923" y="31718"/>
                </a:lnTo>
                <a:lnTo>
                  <a:pt x="5883751" y="15208"/>
                </a:lnTo>
                <a:lnTo>
                  <a:pt x="5867197" y="4079"/>
                </a:lnTo>
                <a:lnTo>
                  <a:pt x="5846953" y="0"/>
                </a:lnTo>
                <a:close/>
              </a:path>
            </a:pathLst>
          </a:custGeom>
          <a:solidFill>
            <a:srgbClr val="A6A6A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4" name="object 14"/>
          <p:cNvSpPr txBox="1"/>
          <p:nvPr/>
        </p:nvSpPr>
        <p:spPr>
          <a:xfrm>
            <a:off x="3674109" y="1851786"/>
            <a:ext cx="5039360" cy="299720"/>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sz="1800" b="0" i="0" u="none" strike="noStrike" kern="0" cap="none" spc="0" normalizeH="0" baseline="0" noProof="0" dirty="0">
                <a:ln>
                  <a:noFill/>
                </a:ln>
                <a:solidFill>
                  <a:srgbClr val="FFFFFF"/>
                </a:solidFill>
                <a:effectLst/>
                <a:uLnTx/>
                <a:uFillTx/>
                <a:latin typeface="Arial"/>
                <a:cs typeface="Arial"/>
              </a:rPr>
              <a:t>Confirmación</a:t>
            </a:r>
            <a:r>
              <a:rPr kumimoji="0" sz="1800" b="0" i="0" u="none" strike="noStrike" kern="0" cap="none" spc="-10" normalizeH="0" baseline="0" noProof="0" dirty="0">
                <a:ln>
                  <a:noFill/>
                </a:ln>
                <a:solidFill>
                  <a:srgbClr val="FFFFFF"/>
                </a:solidFill>
                <a:effectLst/>
                <a:uLnTx/>
                <a:uFillTx/>
                <a:latin typeface="Arial"/>
                <a:cs typeface="Arial"/>
              </a:rPr>
              <a:t> </a:t>
            </a:r>
            <a:r>
              <a:rPr kumimoji="0" sz="1800" b="0" i="0" u="none" strike="noStrike" kern="0" cap="none" spc="0" normalizeH="0" baseline="0" noProof="0" dirty="0">
                <a:ln>
                  <a:noFill/>
                </a:ln>
                <a:solidFill>
                  <a:srgbClr val="FFFFFF"/>
                </a:solidFill>
                <a:effectLst/>
                <a:uLnTx/>
                <a:uFillTx/>
                <a:latin typeface="Arial"/>
                <a:cs typeface="Arial"/>
              </a:rPr>
              <a:t>de</a:t>
            </a:r>
            <a:r>
              <a:rPr kumimoji="0" sz="1800" b="0" i="0" u="none" strike="noStrike" kern="0" cap="none" spc="-40" normalizeH="0" baseline="0" noProof="0" dirty="0">
                <a:ln>
                  <a:noFill/>
                </a:ln>
                <a:solidFill>
                  <a:srgbClr val="FFFFFF"/>
                </a:solidFill>
                <a:effectLst/>
                <a:uLnTx/>
                <a:uFillTx/>
                <a:latin typeface="Arial"/>
                <a:cs typeface="Arial"/>
              </a:rPr>
              <a:t> </a:t>
            </a:r>
            <a:r>
              <a:rPr kumimoji="0" sz="1800" b="0" i="0" u="none" strike="noStrike" kern="0" cap="none" spc="0" normalizeH="0" baseline="0" noProof="0" dirty="0">
                <a:ln>
                  <a:noFill/>
                </a:ln>
                <a:solidFill>
                  <a:srgbClr val="FFFFFF"/>
                </a:solidFill>
                <a:effectLst/>
                <a:uLnTx/>
                <a:uFillTx/>
                <a:latin typeface="Arial"/>
                <a:cs typeface="Arial"/>
              </a:rPr>
              <a:t>trámite</a:t>
            </a:r>
            <a:r>
              <a:rPr kumimoji="0" sz="1800" b="0" i="0" u="none" strike="noStrike" kern="0" cap="none" spc="-30" normalizeH="0" baseline="0" noProof="0" dirty="0">
                <a:ln>
                  <a:noFill/>
                </a:ln>
                <a:solidFill>
                  <a:srgbClr val="FFFFFF"/>
                </a:solidFill>
                <a:effectLst/>
                <a:uLnTx/>
                <a:uFillTx/>
                <a:latin typeface="Arial"/>
                <a:cs typeface="Arial"/>
              </a:rPr>
              <a:t> </a:t>
            </a:r>
            <a:r>
              <a:rPr kumimoji="0" sz="1800" b="0" i="0" u="none" strike="noStrike" kern="0" cap="none" spc="0" normalizeH="0" baseline="0" noProof="0" dirty="0">
                <a:ln>
                  <a:noFill/>
                </a:ln>
                <a:solidFill>
                  <a:srgbClr val="FFFFFF"/>
                </a:solidFill>
                <a:effectLst/>
                <a:uLnTx/>
                <a:uFillTx/>
                <a:latin typeface="Arial"/>
                <a:cs typeface="Arial"/>
              </a:rPr>
              <a:t>de</a:t>
            </a:r>
            <a:r>
              <a:rPr kumimoji="0" sz="1800" b="0" i="0" u="none" strike="noStrike" kern="0" cap="none" spc="-20" normalizeH="0" baseline="0" noProof="0" dirty="0">
                <a:ln>
                  <a:noFill/>
                </a:ln>
                <a:solidFill>
                  <a:srgbClr val="FFFFFF"/>
                </a:solidFill>
                <a:effectLst/>
                <a:uLnTx/>
                <a:uFillTx/>
                <a:latin typeface="Arial"/>
                <a:cs typeface="Arial"/>
              </a:rPr>
              <a:t> </a:t>
            </a:r>
            <a:r>
              <a:rPr kumimoji="0" sz="1800" b="0" i="0" u="none" strike="noStrike" kern="0" cap="none" spc="0" normalizeH="0" baseline="0" noProof="0" dirty="0">
                <a:ln>
                  <a:noFill/>
                </a:ln>
                <a:solidFill>
                  <a:srgbClr val="FFFFFF"/>
                </a:solidFill>
                <a:effectLst/>
                <a:uLnTx/>
                <a:uFillTx/>
                <a:latin typeface="Arial"/>
                <a:cs typeface="Arial"/>
              </a:rPr>
              <a:t>Créditos</a:t>
            </a:r>
            <a:r>
              <a:rPr kumimoji="0" sz="1800" b="0" i="0" u="none" strike="noStrike" kern="0" cap="none" spc="-20" normalizeH="0" baseline="0" noProof="0" dirty="0">
                <a:ln>
                  <a:noFill/>
                </a:ln>
                <a:solidFill>
                  <a:srgbClr val="FFFFFF"/>
                </a:solidFill>
                <a:effectLst/>
                <a:uLnTx/>
                <a:uFillTx/>
                <a:latin typeface="Arial"/>
                <a:cs typeface="Arial"/>
              </a:rPr>
              <a:t> </a:t>
            </a:r>
            <a:r>
              <a:rPr kumimoji="0" sz="1800" b="0" i="0" u="none" strike="noStrike" kern="0" cap="none" spc="0" normalizeH="0" baseline="0" noProof="0" dirty="0">
                <a:ln>
                  <a:noFill/>
                </a:ln>
                <a:solidFill>
                  <a:srgbClr val="FFFFFF"/>
                </a:solidFill>
                <a:effectLst/>
                <a:uLnTx/>
                <a:uFillTx/>
                <a:latin typeface="Arial"/>
                <a:cs typeface="Arial"/>
              </a:rPr>
              <a:t>12</a:t>
            </a:r>
            <a:r>
              <a:rPr kumimoji="0" sz="1800" b="0" i="0" u="none" strike="noStrike" kern="0" cap="none" spc="-40" normalizeH="0" baseline="0" noProof="0" dirty="0">
                <a:ln>
                  <a:noFill/>
                </a:ln>
                <a:solidFill>
                  <a:srgbClr val="FFFFFF"/>
                </a:solidFill>
                <a:effectLst/>
                <a:uLnTx/>
                <a:uFillTx/>
                <a:latin typeface="Arial"/>
                <a:cs typeface="Arial"/>
              </a:rPr>
              <a:t> </a:t>
            </a:r>
            <a:r>
              <a:rPr kumimoji="0" sz="1800" b="0" i="0" u="none" strike="noStrike" kern="0" cap="none" spc="0" normalizeH="0" baseline="0" noProof="0" dirty="0">
                <a:ln>
                  <a:noFill/>
                </a:ln>
                <a:solidFill>
                  <a:srgbClr val="FFFFFF"/>
                </a:solidFill>
                <a:effectLst/>
                <a:uLnTx/>
                <a:uFillTx/>
                <a:latin typeface="Arial"/>
                <a:cs typeface="Arial"/>
              </a:rPr>
              <a:t>julio</a:t>
            </a:r>
            <a:r>
              <a:rPr kumimoji="0" sz="1800" b="0" i="0" u="none" strike="noStrike" kern="0" cap="none" spc="-20" normalizeH="0" baseline="0" noProof="0" dirty="0">
                <a:ln>
                  <a:noFill/>
                </a:ln>
                <a:solidFill>
                  <a:srgbClr val="FFFFFF"/>
                </a:solidFill>
                <a:effectLst/>
                <a:uLnTx/>
                <a:uFillTx/>
                <a:latin typeface="Arial"/>
                <a:cs typeface="Arial"/>
              </a:rPr>
              <a:t> 2022</a:t>
            </a:r>
            <a:endParaRPr kumimoji="0" sz="1800" b="0" i="0" u="none" strike="noStrike" kern="0" cap="none" spc="0" normalizeH="0" baseline="0" noProof="0">
              <a:ln>
                <a:noFill/>
              </a:ln>
              <a:solidFill>
                <a:sysClr val="windowText" lastClr="000000"/>
              </a:solidFill>
              <a:effectLst/>
              <a:uLnTx/>
              <a:uFillTx/>
              <a:latin typeface="Arial"/>
              <a:cs typeface="Arial"/>
            </a:endParaRPr>
          </a:p>
        </p:txBody>
      </p:sp>
      <p:sp>
        <p:nvSpPr>
          <p:cNvPr id="15" name="object 15"/>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70</a:t>
            </a:fld>
            <a:endParaRPr kumimoji="0" sz="1200" b="1" i="0" u="none" strike="noStrike" kern="0" cap="none" spc="-25" normalizeH="0" baseline="0" noProof="0" dirty="0">
              <a:ln>
                <a:noFill/>
              </a:ln>
              <a:solidFill>
                <a:srgbClr val="001F5F"/>
              </a:solidFill>
              <a:effectLst/>
              <a:uLnTx/>
              <a:uFillTx/>
              <a:latin typeface="Arial"/>
              <a:cs typeface="Arial"/>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84912" rIns="0" bIns="0" rtlCol="0">
            <a:spAutoFit/>
          </a:bodyPr>
          <a:lstStyle/>
          <a:p>
            <a:pPr marL="12700">
              <a:lnSpc>
                <a:spcPts val="4235"/>
              </a:lnSpc>
              <a:spcBef>
                <a:spcPts val="100"/>
              </a:spcBef>
            </a:pPr>
            <a:r>
              <a:rPr dirty="0"/>
              <a:t>Fecha</a:t>
            </a:r>
            <a:r>
              <a:rPr spc="-10" dirty="0"/>
              <a:t> </a:t>
            </a:r>
            <a:r>
              <a:rPr dirty="0"/>
              <a:t>de</a:t>
            </a:r>
            <a:r>
              <a:rPr spc="-25" dirty="0"/>
              <a:t> </a:t>
            </a:r>
            <a:r>
              <a:rPr dirty="0"/>
              <a:t>inicio</a:t>
            </a:r>
            <a:r>
              <a:rPr spc="-10" dirty="0"/>
              <a:t> </a:t>
            </a:r>
            <a:r>
              <a:rPr dirty="0"/>
              <a:t>de</a:t>
            </a:r>
            <a:r>
              <a:rPr spc="-10" dirty="0"/>
              <a:t> </a:t>
            </a:r>
            <a:r>
              <a:rPr dirty="0"/>
              <a:t>los</a:t>
            </a:r>
            <a:r>
              <a:rPr spc="-25" dirty="0"/>
              <a:t> </a:t>
            </a:r>
            <a:r>
              <a:rPr spc="-10" dirty="0"/>
              <a:t>descuentos</a:t>
            </a:r>
          </a:p>
          <a:p>
            <a:pPr marL="12700">
              <a:lnSpc>
                <a:spcPts val="2075"/>
              </a:lnSpc>
            </a:pPr>
            <a:r>
              <a:rPr sz="1800" dirty="0"/>
              <a:t>Art.</a:t>
            </a:r>
            <a:r>
              <a:rPr sz="1800" spc="-15" dirty="0"/>
              <a:t> </a:t>
            </a:r>
            <a:r>
              <a:rPr sz="1800" dirty="0"/>
              <a:t>29,</a:t>
            </a:r>
            <a:r>
              <a:rPr sz="1800" spc="-5" dirty="0"/>
              <a:t> </a:t>
            </a:r>
            <a:r>
              <a:rPr sz="1800" dirty="0"/>
              <a:t>fracción</a:t>
            </a:r>
            <a:r>
              <a:rPr sz="1800" spc="-5" dirty="0"/>
              <a:t> </a:t>
            </a:r>
            <a:r>
              <a:rPr sz="1800" dirty="0"/>
              <a:t>II,</a:t>
            </a:r>
            <a:r>
              <a:rPr sz="1800" spc="-25" dirty="0"/>
              <a:t> </a:t>
            </a:r>
            <a:r>
              <a:rPr sz="1800" dirty="0"/>
              <a:t>42</a:t>
            </a:r>
            <a:r>
              <a:rPr sz="1800" spc="-5" dirty="0"/>
              <a:t> </a:t>
            </a:r>
            <a:r>
              <a:rPr sz="1800" dirty="0"/>
              <a:t>y</a:t>
            </a:r>
            <a:r>
              <a:rPr sz="1800" spc="-20" dirty="0"/>
              <a:t> </a:t>
            </a:r>
            <a:r>
              <a:rPr sz="1800" dirty="0"/>
              <a:t>44</a:t>
            </a:r>
            <a:r>
              <a:rPr sz="1800" spc="-5" dirty="0"/>
              <a:t> </a:t>
            </a:r>
            <a:r>
              <a:rPr sz="1800" dirty="0"/>
              <a:t>Ley</a:t>
            </a:r>
            <a:r>
              <a:rPr sz="1800" spc="-5" dirty="0"/>
              <a:t> </a:t>
            </a:r>
            <a:r>
              <a:rPr sz="1800" dirty="0"/>
              <a:t>del </a:t>
            </a:r>
            <a:r>
              <a:rPr sz="1800" spc="-10" dirty="0"/>
              <a:t>INFONAVIT</a:t>
            </a:r>
            <a:endParaRPr sz="1800"/>
          </a:p>
        </p:txBody>
      </p:sp>
      <p:pic>
        <p:nvPicPr>
          <p:cNvPr id="3" name="object 3"/>
          <p:cNvPicPr/>
          <p:nvPr/>
        </p:nvPicPr>
        <p:blipFill>
          <a:blip r:embed="rId2" cstate="print"/>
          <a:stretch>
            <a:fillRect/>
          </a:stretch>
        </p:blipFill>
        <p:spPr>
          <a:xfrm>
            <a:off x="1469771" y="2500248"/>
            <a:ext cx="3810000" cy="1857375"/>
          </a:xfrm>
          <a:prstGeom prst="rect">
            <a:avLst/>
          </a:prstGeom>
        </p:spPr>
      </p:pic>
      <p:sp>
        <p:nvSpPr>
          <p:cNvPr id="4" name="object 4"/>
          <p:cNvSpPr/>
          <p:nvPr/>
        </p:nvSpPr>
        <p:spPr>
          <a:xfrm>
            <a:off x="5770994" y="2365565"/>
            <a:ext cx="5476875" cy="2762250"/>
          </a:xfrm>
          <a:custGeom>
            <a:avLst/>
            <a:gdLst/>
            <a:ahLst/>
            <a:cxnLst/>
            <a:rect l="l" t="t" r="r" b="b"/>
            <a:pathLst>
              <a:path w="5476875" h="2762250">
                <a:moveTo>
                  <a:pt x="5476862" y="0"/>
                </a:moveTo>
                <a:lnTo>
                  <a:pt x="4627981" y="0"/>
                </a:lnTo>
                <a:lnTo>
                  <a:pt x="4627981" y="181622"/>
                </a:lnTo>
                <a:lnTo>
                  <a:pt x="4627981" y="363232"/>
                </a:lnTo>
                <a:lnTo>
                  <a:pt x="4627981" y="563905"/>
                </a:lnTo>
                <a:lnTo>
                  <a:pt x="4627981" y="745502"/>
                </a:lnTo>
                <a:lnTo>
                  <a:pt x="3797630" y="745502"/>
                </a:lnTo>
                <a:lnTo>
                  <a:pt x="3797630" y="563905"/>
                </a:lnTo>
                <a:lnTo>
                  <a:pt x="4627981" y="563905"/>
                </a:lnTo>
                <a:lnTo>
                  <a:pt x="4627981" y="363232"/>
                </a:lnTo>
                <a:lnTo>
                  <a:pt x="429272" y="363232"/>
                </a:lnTo>
                <a:lnTo>
                  <a:pt x="429272" y="181622"/>
                </a:lnTo>
                <a:lnTo>
                  <a:pt x="4627981" y="181622"/>
                </a:lnTo>
                <a:lnTo>
                  <a:pt x="4627981" y="0"/>
                </a:lnTo>
                <a:lnTo>
                  <a:pt x="0" y="0"/>
                </a:lnTo>
                <a:lnTo>
                  <a:pt x="0" y="172097"/>
                </a:lnTo>
                <a:lnTo>
                  <a:pt x="0" y="181622"/>
                </a:lnTo>
                <a:lnTo>
                  <a:pt x="0" y="2762199"/>
                </a:lnTo>
                <a:lnTo>
                  <a:pt x="5476862" y="2762199"/>
                </a:lnTo>
                <a:lnTo>
                  <a:pt x="5476862" y="172097"/>
                </a:lnTo>
                <a:lnTo>
                  <a:pt x="5476862" y="0"/>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aphicFrame>
        <p:nvGraphicFramePr>
          <p:cNvPr id="5" name="object 5"/>
          <p:cNvGraphicFramePr>
            <a:graphicFrameLocks noGrp="1"/>
          </p:cNvGraphicFramePr>
          <p:nvPr/>
        </p:nvGraphicFramePr>
        <p:xfrm>
          <a:off x="5920552" y="2540035"/>
          <a:ext cx="4488179" cy="2393950"/>
        </p:xfrm>
        <a:graphic>
          <a:graphicData uri="http://schemas.openxmlformats.org/drawingml/2006/table">
            <a:tbl>
              <a:tblPr firstRow="1" bandRow="1">
                <a:tableStyleId>{2D5ABB26-0587-4C30-8999-92F81FD0307C}</a:tableStyleId>
              </a:tblPr>
              <a:tblGrid>
                <a:gridCol w="280035">
                  <a:extLst>
                    <a:ext uri="{9D8B030D-6E8A-4147-A177-3AD203B41FA5}">
                      <a16:colId xmlns:a16="http://schemas.microsoft.com/office/drawing/2014/main" val="20000"/>
                    </a:ext>
                  </a:extLst>
                </a:gridCol>
                <a:gridCol w="2301875">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gridCol w="839469">
                  <a:extLst>
                    <a:ext uri="{9D8B030D-6E8A-4147-A177-3AD203B41FA5}">
                      <a16:colId xmlns:a16="http://schemas.microsoft.com/office/drawing/2014/main" val="20003"/>
                    </a:ext>
                  </a:extLst>
                </a:gridCol>
              </a:tblGrid>
              <a:tr h="193040">
                <a:tc rowSpan="2">
                  <a:txBody>
                    <a:bodyPr/>
                    <a:lstStyle/>
                    <a:p>
                      <a:pPr>
                        <a:lnSpc>
                          <a:spcPct val="100000"/>
                        </a:lnSpc>
                      </a:pPr>
                      <a:endParaRPr sz="1300">
                        <a:latin typeface="Times New Roman"/>
                        <a:cs typeface="Times New Roman"/>
                      </a:endParaRPr>
                    </a:p>
                  </a:txBody>
                  <a:tcPr marL="0" marR="0" marT="0" marB="0">
                    <a:solidFill>
                      <a:srgbClr val="FFFFFF"/>
                    </a:solidFill>
                  </a:tcPr>
                </a:tc>
                <a:tc gridSpan="3">
                  <a:txBody>
                    <a:bodyPr/>
                    <a:lstStyle/>
                    <a:p>
                      <a:pPr marL="6350" algn="ctr">
                        <a:lnSpc>
                          <a:spcPct val="100000"/>
                        </a:lnSpc>
                        <a:spcBef>
                          <a:spcPts val="85"/>
                        </a:spcBef>
                      </a:pPr>
                      <a:r>
                        <a:rPr sz="1100" b="1" dirty="0">
                          <a:solidFill>
                            <a:srgbClr val="FFFFFF"/>
                          </a:solidFill>
                          <a:latin typeface="Arial"/>
                          <a:cs typeface="Arial"/>
                        </a:rPr>
                        <a:t>Descuento</a:t>
                      </a:r>
                      <a:r>
                        <a:rPr sz="1100" b="1" spc="25" dirty="0">
                          <a:solidFill>
                            <a:srgbClr val="FFFFFF"/>
                          </a:solidFill>
                          <a:latin typeface="Arial"/>
                          <a:cs typeface="Arial"/>
                        </a:rPr>
                        <a:t> </a:t>
                      </a:r>
                      <a:r>
                        <a:rPr sz="1100" b="1" dirty="0">
                          <a:solidFill>
                            <a:srgbClr val="FFFFFF"/>
                          </a:solidFill>
                          <a:latin typeface="Arial"/>
                          <a:cs typeface="Arial"/>
                        </a:rPr>
                        <a:t>por</a:t>
                      </a:r>
                      <a:r>
                        <a:rPr sz="1100" b="1" spc="70" dirty="0">
                          <a:solidFill>
                            <a:srgbClr val="FFFFFF"/>
                          </a:solidFill>
                          <a:latin typeface="Arial"/>
                          <a:cs typeface="Arial"/>
                        </a:rPr>
                        <a:t> </a:t>
                      </a:r>
                      <a:r>
                        <a:rPr sz="1100" b="1" dirty="0">
                          <a:solidFill>
                            <a:srgbClr val="FFFFFF"/>
                          </a:solidFill>
                          <a:latin typeface="Arial"/>
                          <a:cs typeface="Arial"/>
                        </a:rPr>
                        <a:t>cuota</a:t>
                      </a:r>
                      <a:r>
                        <a:rPr sz="1100" b="1" spc="25" dirty="0">
                          <a:solidFill>
                            <a:srgbClr val="FFFFFF"/>
                          </a:solidFill>
                          <a:latin typeface="Arial"/>
                          <a:cs typeface="Arial"/>
                        </a:rPr>
                        <a:t> </a:t>
                      </a:r>
                      <a:r>
                        <a:rPr sz="1100" b="1" dirty="0">
                          <a:solidFill>
                            <a:srgbClr val="FFFFFF"/>
                          </a:solidFill>
                          <a:latin typeface="Arial"/>
                          <a:cs typeface="Arial"/>
                        </a:rPr>
                        <a:t>fija</a:t>
                      </a:r>
                      <a:r>
                        <a:rPr sz="1100" b="1" spc="25" dirty="0">
                          <a:solidFill>
                            <a:srgbClr val="FFFFFF"/>
                          </a:solidFill>
                          <a:latin typeface="Arial"/>
                          <a:cs typeface="Arial"/>
                        </a:rPr>
                        <a:t> </a:t>
                      </a:r>
                      <a:r>
                        <a:rPr sz="1100" b="1" dirty="0">
                          <a:solidFill>
                            <a:srgbClr val="FFFFFF"/>
                          </a:solidFill>
                          <a:latin typeface="Arial"/>
                          <a:cs typeface="Arial"/>
                        </a:rPr>
                        <a:t>en</a:t>
                      </a:r>
                      <a:r>
                        <a:rPr sz="1100" b="1" spc="45" dirty="0">
                          <a:solidFill>
                            <a:srgbClr val="FFFFFF"/>
                          </a:solidFill>
                          <a:latin typeface="Arial"/>
                          <a:cs typeface="Arial"/>
                        </a:rPr>
                        <a:t> </a:t>
                      </a:r>
                      <a:r>
                        <a:rPr sz="1100" b="1" dirty="0">
                          <a:solidFill>
                            <a:srgbClr val="FFFFFF"/>
                          </a:solidFill>
                          <a:latin typeface="Arial"/>
                          <a:cs typeface="Arial"/>
                        </a:rPr>
                        <a:t>veces</a:t>
                      </a:r>
                      <a:r>
                        <a:rPr sz="1100" b="1" spc="30" dirty="0">
                          <a:solidFill>
                            <a:srgbClr val="FFFFFF"/>
                          </a:solidFill>
                          <a:latin typeface="Arial"/>
                          <a:cs typeface="Arial"/>
                        </a:rPr>
                        <a:t> </a:t>
                      </a:r>
                      <a:r>
                        <a:rPr sz="1100" b="1" dirty="0">
                          <a:solidFill>
                            <a:srgbClr val="FFFFFF"/>
                          </a:solidFill>
                          <a:latin typeface="Arial"/>
                          <a:cs typeface="Arial"/>
                        </a:rPr>
                        <a:t>el</a:t>
                      </a:r>
                      <a:r>
                        <a:rPr sz="1100" b="1" spc="40" dirty="0">
                          <a:solidFill>
                            <a:srgbClr val="FFFFFF"/>
                          </a:solidFill>
                          <a:latin typeface="Arial"/>
                          <a:cs typeface="Arial"/>
                        </a:rPr>
                        <a:t> </a:t>
                      </a:r>
                      <a:r>
                        <a:rPr sz="1100" b="1" spc="-25" dirty="0">
                          <a:solidFill>
                            <a:srgbClr val="FFFFFF"/>
                          </a:solidFill>
                          <a:latin typeface="Arial"/>
                          <a:cs typeface="Arial"/>
                        </a:rPr>
                        <a:t>SMG</a:t>
                      </a:r>
                      <a:endParaRPr sz="1100">
                        <a:latin typeface="Arial"/>
                        <a:cs typeface="Arial"/>
                      </a:endParaRPr>
                    </a:p>
                  </a:txBody>
                  <a:tcPr marL="0" marR="0" marT="10795" marB="0">
                    <a:solidFill>
                      <a:srgbClr val="001F5F"/>
                    </a:solidFill>
                  </a:tcPr>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188595">
                <a:tc vMerge="1">
                  <a:txBody>
                    <a:bodyPr/>
                    <a:lstStyle/>
                    <a:p>
                      <a:endParaRPr/>
                    </a:p>
                  </a:txBody>
                  <a:tcPr marL="0" marR="0" marT="0" marB="0">
                    <a:solidFill>
                      <a:srgbClr val="FFFFFF"/>
                    </a:solidFill>
                  </a:tcPr>
                </a:tc>
                <a:tc>
                  <a:txBody>
                    <a:bodyPr/>
                    <a:lstStyle/>
                    <a:p>
                      <a:pPr marL="76200">
                        <a:lnSpc>
                          <a:spcPts val="1320"/>
                        </a:lnSpc>
                        <a:spcBef>
                          <a:spcPts val="65"/>
                        </a:spcBef>
                      </a:pPr>
                      <a:r>
                        <a:rPr sz="1100" b="1" dirty="0">
                          <a:latin typeface="Arial"/>
                          <a:cs typeface="Arial"/>
                        </a:rPr>
                        <a:t>Veces</a:t>
                      </a:r>
                      <a:r>
                        <a:rPr sz="1100" b="1" spc="20" dirty="0">
                          <a:latin typeface="Arial"/>
                          <a:cs typeface="Arial"/>
                        </a:rPr>
                        <a:t> </a:t>
                      </a:r>
                      <a:r>
                        <a:rPr sz="1100" b="1" dirty="0">
                          <a:latin typeface="Arial"/>
                          <a:cs typeface="Arial"/>
                        </a:rPr>
                        <a:t>el</a:t>
                      </a:r>
                      <a:r>
                        <a:rPr sz="1100" b="1" spc="30" dirty="0">
                          <a:latin typeface="Arial"/>
                          <a:cs typeface="Arial"/>
                        </a:rPr>
                        <a:t> </a:t>
                      </a:r>
                      <a:r>
                        <a:rPr sz="1100" b="1" spc="-25" dirty="0">
                          <a:latin typeface="Arial"/>
                          <a:cs typeface="Arial"/>
                        </a:rPr>
                        <a:t>SMG</a:t>
                      </a:r>
                      <a:endParaRPr sz="1100">
                        <a:latin typeface="Arial"/>
                        <a:cs typeface="Arial"/>
                      </a:endParaRPr>
                    </a:p>
                  </a:txBody>
                  <a:tcPr marL="0" marR="0" marT="8255" marB="0">
                    <a:solidFill>
                      <a:srgbClr val="FFFFFF"/>
                    </a:solidFill>
                  </a:tcPr>
                </a:tc>
                <a:tc>
                  <a:txBody>
                    <a:bodyPr/>
                    <a:lstStyle/>
                    <a:p>
                      <a:pPr marR="65405" algn="r">
                        <a:lnSpc>
                          <a:spcPts val="1320"/>
                        </a:lnSpc>
                        <a:spcBef>
                          <a:spcPts val="65"/>
                        </a:spcBef>
                      </a:pPr>
                      <a:r>
                        <a:rPr sz="1100" b="1" spc="-10" dirty="0">
                          <a:latin typeface="Arial"/>
                          <a:cs typeface="Arial"/>
                        </a:rPr>
                        <a:t>26.679</a:t>
                      </a:r>
                      <a:endParaRPr sz="1100">
                        <a:latin typeface="Arial"/>
                        <a:cs typeface="Arial"/>
                      </a:endParaRPr>
                    </a:p>
                  </a:txBody>
                  <a:tcPr marL="0" marR="0" marT="8255" marB="0">
                    <a:solidFill>
                      <a:srgbClr val="FFFFFF"/>
                    </a:solidFill>
                  </a:tcPr>
                </a:tc>
                <a:tc>
                  <a:txBody>
                    <a:bodyPr/>
                    <a:lstStyle/>
                    <a:p>
                      <a:pPr marR="65405" algn="r">
                        <a:lnSpc>
                          <a:spcPts val="1320"/>
                        </a:lnSpc>
                        <a:spcBef>
                          <a:spcPts val="65"/>
                        </a:spcBef>
                      </a:pPr>
                      <a:r>
                        <a:rPr sz="1100" b="1" spc="-10" dirty="0">
                          <a:latin typeface="Arial"/>
                          <a:cs typeface="Arial"/>
                        </a:rPr>
                        <a:t>26.679</a:t>
                      </a:r>
                      <a:endParaRPr sz="1100">
                        <a:latin typeface="Arial"/>
                        <a:cs typeface="Arial"/>
                      </a:endParaRPr>
                    </a:p>
                  </a:txBody>
                  <a:tcPr marL="0" marR="0" marT="8255" marB="0">
                    <a:solidFill>
                      <a:srgbClr val="FFFFFF"/>
                    </a:solidFill>
                  </a:tcPr>
                </a:tc>
                <a:extLst>
                  <a:ext uri="{0D108BD9-81ED-4DB2-BD59-A6C34878D82A}">
                    <a16:rowId xmlns:a16="http://schemas.microsoft.com/office/drawing/2014/main" val="10001"/>
                  </a:ext>
                </a:extLst>
              </a:tr>
              <a:tr h="193040">
                <a:tc>
                  <a:txBody>
                    <a:bodyPr/>
                    <a:lstStyle/>
                    <a:p>
                      <a:pPr marR="8255" algn="ctr">
                        <a:lnSpc>
                          <a:spcPct val="100000"/>
                        </a:lnSpc>
                        <a:spcBef>
                          <a:spcPts val="85"/>
                        </a:spcBef>
                      </a:pPr>
                      <a:r>
                        <a:rPr sz="1100" spc="-25" dirty="0">
                          <a:latin typeface="Arial"/>
                          <a:cs typeface="Arial"/>
                        </a:rPr>
                        <a:t>(x)</a:t>
                      </a:r>
                      <a:endParaRPr sz="1100">
                        <a:latin typeface="Arial"/>
                        <a:cs typeface="Arial"/>
                      </a:endParaRPr>
                    </a:p>
                  </a:txBody>
                  <a:tcPr marL="0" marR="0" marT="10795" marB="0">
                    <a:solidFill>
                      <a:srgbClr val="FFFFFF"/>
                    </a:solidFill>
                  </a:tcPr>
                </a:tc>
                <a:tc>
                  <a:txBody>
                    <a:bodyPr/>
                    <a:lstStyle/>
                    <a:p>
                      <a:pPr marL="76200">
                        <a:lnSpc>
                          <a:spcPct val="100000"/>
                        </a:lnSpc>
                        <a:spcBef>
                          <a:spcPts val="85"/>
                        </a:spcBef>
                      </a:pPr>
                      <a:r>
                        <a:rPr sz="1100" b="1" dirty="0">
                          <a:solidFill>
                            <a:srgbClr val="FF0000"/>
                          </a:solidFill>
                          <a:latin typeface="Arial"/>
                          <a:cs typeface="Arial"/>
                        </a:rPr>
                        <a:t>SMG</a:t>
                      </a:r>
                      <a:r>
                        <a:rPr sz="1100" b="1" spc="120" dirty="0">
                          <a:solidFill>
                            <a:srgbClr val="FF0000"/>
                          </a:solidFill>
                          <a:latin typeface="Arial"/>
                          <a:cs typeface="Arial"/>
                        </a:rPr>
                        <a:t> </a:t>
                      </a:r>
                      <a:r>
                        <a:rPr sz="1100" b="1" dirty="0">
                          <a:solidFill>
                            <a:srgbClr val="FF0000"/>
                          </a:solidFill>
                          <a:latin typeface="Arial"/>
                          <a:cs typeface="Arial"/>
                        </a:rPr>
                        <a:t>vigente</a:t>
                      </a:r>
                      <a:r>
                        <a:rPr sz="1100" b="1" spc="155" dirty="0">
                          <a:solidFill>
                            <a:srgbClr val="FF0000"/>
                          </a:solidFill>
                          <a:latin typeface="Arial"/>
                          <a:cs typeface="Arial"/>
                        </a:rPr>
                        <a:t> </a:t>
                      </a:r>
                      <a:r>
                        <a:rPr sz="1100" b="1" dirty="0">
                          <a:solidFill>
                            <a:srgbClr val="FF0000"/>
                          </a:solidFill>
                          <a:latin typeface="Arial"/>
                          <a:cs typeface="Arial"/>
                        </a:rPr>
                        <a:t>(UMI)</a:t>
                      </a:r>
                      <a:r>
                        <a:rPr sz="1100" b="1" spc="85" dirty="0">
                          <a:solidFill>
                            <a:srgbClr val="FF0000"/>
                          </a:solidFill>
                          <a:latin typeface="Arial"/>
                          <a:cs typeface="Arial"/>
                        </a:rPr>
                        <a:t> </a:t>
                      </a:r>
                      <a:r>
                        <a:rPr sz="1100" b="1" spc="-20" dirty="0">
                          <a:solidFill>
                            <a:srgbClr val="FF0000"/>
                          </a:solidFill>
                          <a:latin typeface="Arial"/>
                          <a:cs typeface="Arial"/>
                        </a:rPr>
                        <a:t>2024</a:t>
                      </a:r>
                      <a:endParaRPr sz="1100">
                        <a:latin typeface="Arial"/>
                        <a:cs typeface="Arial"/>
                      </a:endParaRPr>
                    </a:p>
                  </a:txBody>
                  <a:tcPr marL="0" marR="0" marT="10795" marB="0">
                    <a:lnB w="9525">
                      <a:solidFill>
                        <a:srgbClr val="000000"/>
                      </a:solidFill>
                      <a:prstDash val="solid"/>
                    </a:lnB>
                    <a:solidFill>
                      <a:srgbClr val="FFFFFF"/>
                    </a:solidFill>
                  </a:tcPr>
                </a:tc>
                <a:tc>
                  <a:txBody>
                    <a:bodyPr/>
                    <a:lstStyle/>
                    <a:p>
                      <a:pPr marR="65405" algn="r">
                        <a:lnSpc>
                          <a:spcPct val="100000"/>
                        </a:lnSpc>
                        <a:spcBef>
                          <a:spcPts val="85"/>
                        </a:spcBef>
                      </a:pPr>
                      <a:r>
                        <a:rPr sz="1100" spc="-10" dirty="0">
                          <a:latin typeface="Arial"/>
                          <a:cs typeface="Arial"/>
                        </a:rPr>
                        <a:t>248.93</a:t>
                      </a:r>
                      <a:endParaRPr sz="1100">
                        <a:latin typeface="Arial"/>
                        <a:cs typeface="Arial"/>
                      </a:endParaRPr>
                    </a:p>
                  </a:txBody>
                  <a:tcPr marL="0" marR="0" marT="10795" marB="0">
                    <a:lnB w="9525">
                      <a:solidFill>
                        <a:srgbClr val="000000"/>
                      </a:solidFill>
                      <a:prstDash val="solid"/>
                    </a:lnB>
                    <a:solidFill>
                      <a:srgbClr val="FFFFFF"/>
                    </a:solidFill>
                  </a:tcPr>
                </a:tc>
                <a:tc>
                  <a:txBody>
                    <a:bodyPr/>
                    <a:lstStyle/>
                    <a:p>
                      <a:pPr marR="55880" algn="r">
                        <a:lnSpc>
                          <a:spcPct val="100000"/>
                        </a:lnSpc>
                        <a:spcBef>
                          <a:spcPts val="85"/>
                        </a:spcBef>
                      </a:pPr>
                      <a:r>
                        <a:rPr sz="1100" b="1" spc="-10" dirty="0">
                          <a:latin typeface="Arial"/>
                          <a:cs typeface="Arial"/>
                        </a:rPr>
                        <a:t>100.81</a:t>
                      </a:r>
                      <a:endParaRPr sz="1100">
                        <a:latin typeface="Arial"/>
                        <a:cs typeface="Arial"/>
                      </a:endParaRPr>
                    </a:p>
                  </a:txBody>
                  <a:tcPr marL="0" marR="0" marT="10795" marB="0">
                    <a:lnB w="9525">
                      <a:solidFill>
                        <a:srgbClr val="000000"/>
                      </a:solidFill>
                      <a:prstDash val="solid"/>
                    </a:lnB>
                    <a:solidFill>
                      <a:srgbClr val="DDEBF7"/>
                    </a:solidFill>
                  </a:tcPr>
                </a:tc>
                <a:extLst>
                  <a:ext uri="{0D108BD9-81ED-4DB2-BD59-A6C34878D82A}">
                    <a16:rowId xmlns:a16="http://schemas.microsoft.com/office/drawing/2014/main" val="10002"/>
                  </a:ext>
                </a:extLst>
              </a:tr>
              <a:tr h="189230">
                <a:tc>
                  <a:txBody>
                    <a:bodyPr/>
                    <a:lstStyle/>
                    <a:p>
                      <a:pPr marR="27305" algn="ctr">
                        <a:lnSpc>
                          <a:spcPct val="100000"/>
                        </a:lnSpc>
                        <a:spcBef>
                          <a:spcPts val="65"/>
                        </a:spcBef>
                      </a:pPr>
                      <a:r>
                        <a:rPr sz="1100" spc="-25" dirty="0">
                          <a:latin typeface="Arial"/>
                          <a:cs typeface="Arial"/>
                        </a:rPr>
                        <a:t>(=)</a:t>
                      </a:r>
                      <a:endParaRPr sz="1100">
                        <a:latin typeface="Arial"/>
                        <a:cs typeface="Arial"/>
                      </a:endParaRPr>
                    </a:p>
                  </a:txBody>
                  <a:tcPr marL="0" marR="0" marT="8255" marB="0">
                    <a:solidFill>
                      <a:srgbClr val="FFFFFF"/>
                    </a:solidFill>
                  </a:tcPr>
                </a:tc>
                <a:tc>
                  <a:txBody>
                    <a:bodyPr/>
                    <a:lstStyle/>
                    <a:p>
                      <a:pPr marL="76200">
                        <a:lnSpc>
                          <a:spcPct val="100000"/>
                        </a:lnSpc>
                        <a:spcBef>
                          <a:spcPts val="65"/>
                        </a:spcBef>
                      </a:pPr>
                      <a:r>
                        <a:rPr sz="1100" dirty="0">
                          <a:latin typeface="Arial"/>
                          <a:cs typeface="Arial"/>
                        </a:rPr>
                        <a:t>Cuota</a:t>
                      </a:r>
                      <a:r>
                        <a:rPr sz="1100" spc="-45" dirty="0">
                          <a:latin typeface="Arial"/>
                          <a:cs typeface="Arial"/>
                        </a:rPr>
                        <a:t> </a:t>
                      </a:r>
                      <a:r>
                        <a:rPr sz="1100" spc="-10" dirty="0">
                          <a:latin typeface="Arial"/>
                          <a:cs typeface="Arial"/>
                        </a:rPr>
                        <a:t>mensual</a:t>
                      </a:r>
                      <a:endParaRPr sz="1100">
                        <a:latin typeface="Arial"/>
                        <a:cs typeface="Arial"/>
                      </a:endParaRPr>
                    </a:p>
                  </a:txBody>
                  <a:tcPr marL="0" marR="0" marT="8255" marB="0">
                    <a:lnT w="9525">
                      <a:solidFill>
                        <a:srgbClr val="000000"/>
                      </a:solidFill>
                      <a:prstDash val="solid"/>
                    </a:lnT>
                    <a:solidFill>
                      <a:srgbClr val="FFFFFF"/>
                    </a:solidFill>
                  </a:tcPr>
                </a:tc>
                <a:tc>
                  <a:txBody>
                    <a:bodyPr/>
                    <a:lstStyle/>
                    <a:p>
                      <a:pPr marR="65405" algn="r">
                        <a:lnSpc>
                          <a:spcPct val="100000"/>
                        </a:lnSpc>
                        <a:spcBef>
                          <a:spcPts val="65"/>
                        </a:spcBef>
                      </a:pPr>
                      <a:r>
                        <a:rPr sz="1100" spc="-10" dirty="0">
                          <a:latin typeface="Arial"/>
                          <a:cs typeface="Arial"/>
                        </a:rPr>
                        <a:t>6,641.20</a:t>
                      </a:r>
                      <a:endParaRPr sz="1100">
                        <a:latin typeface="Arial"/>
                        <a:cs typeface="Arial"/>
                      </a:endParaRPr>
                    </a:p>
                  </a:txBody>
                  <a:tcPr marL="0" marR="0" marT="8255" marB="0">
                    <a:lnT w="9525">
                      <a:solidFill>
                        <a:srgbClr val="000000"/>
                      </a:solidFill>
                      <a:prstDash val="solid"/>
                    </a:lnT>
                    <a:solidFill>
                      <a:srgbClr val="FFFFFF"/>
                    </a:solidFill>
                  </a:tcPr>
                </a:tc>
                <a:tc>
                  <a:txBody>
                    <a:bodyPr/>
                    <a:lstStyle/>
                    <a:p>
                      <a:pPr marR="65405" algn="r">
                        <a:lnSpc>
                          <a:spcPct val="100000"/>
                        </a:lnSpc>
                        <a:spcBef>
                          <a:spcPts val="65"/>
                        </a:spcBef>
                      </a:pPr>
                      <a:r>
                        <a:rPr sz="1100" spc="-10" dirty="0">
                          <a:latin typeface="Arial"/>
                          <a:cs typeface="Arial"/>
                        </a:rPr>
                        <a:t>2,689.51</a:t>
                      </a:r>
                      <a:endParaRPr sz="1100">
                        <a:latin typeface="Arial"/>
                        <a:cs typeface="Arial"/>
                      </a:endParaRPr>
                    </a:p>
                  </a:txBody>
                  <a:tcPr marL="0" marR="0" marT="8255" marB="0">
                    <a:lnT w="9525">
                      <a:solidFill>
                        <a:srgbClr val="000000"/>
                      </a:solidFill>
                      <a:prstDash val="solid"/>
                    </a:lnT>
                    <a:solidFill>
                      <a:srgbClr val="FFFFFF"/>
                    </a:solidFill>
                  </a:tcPr>
                </a:tc>
                <a:extLst>
                  <a:ext uri="{0D108BD9-81ED-4DB2-BD59-A6C34878D82A}">
                    <a16:rowId xmlns:a16="http://schemas.microsoft.com/office/drawing/2014/main" val="10003"/>
                  </a:ext>
                </a:extLst>
              </a:tr>
              <a:tr h="173355">
                <a:tc>
                  <a:txBody>
                    <a:bodyPr/>
                    <a:lstStyle/>
                    <a:p>
                      <a:pPr marR="8255" algn="ctr">
                        <a:lnSpc>
                          <a:spcPts val="1260"/>
                        </a:lnSpc>
                        <a:spcBef>
                          <a:spcPts val="5"/>
                        </a:spcBef>
                      </a:pPr>
                      <a:r>
                        <a:rPr sz="1100" spc="-25" dirty="0">
                          <a:latin typeface="Arial"/>
                          <a:cs typeface="Arial"/>
                        </a:rPr>
                        <a:t>(x)</a:t>
                      </a:r>
                      <a:endParaRPr sz="1100">
                        <a:latin typeface="Arial"/>
                        <a:cs typeface="Arial"/>
                      </a:endParaRPr>
                    </a:p>
                  </a:txBody>
                  <a:tcPr marL="0" marR="0" marT="635" marB="0">
                    <a:solidFill>
                      <a:srgbClr val="FFFFFF"/>
                    </a:solidFill>
                  </a:tcPr>
                </a:tc>
                <a:tc>
                  <a:txBody>
                    <a:bodyPr/>
                    <a:lstStyle/>
                    <a:p>
                      <a:pPr marL="76200">
                        <a:lnSpc>
                          <a:spcPts val="1260"/>
                        </a:lnSpc>
                        <a:spcBef>
                          <a:spcPts val="5"/>
                        </a:spcBef>
                      </a:pPr>
                      <a:r>
                        <a:rPr sz="1100" dirty="0">
                          <a:latin typeface="Arial"/>
                          <a:cs typeface="Arial"/>
                        </a:rPr>
                        <a:t>Número</a:t>
                      </a:r>
                      <a:r>
                        <a:rPr sz="1100" spc="-50" dirty="0">
                          <a:latin typeface="Arial"/>
                          <a:cs typeface="Arial"/>
                        </a:rPr>
                        <a:t> </a:t>
                      </a:r>
                      <a:r>
                        <a:rPr sz="1100" dirty="0">
                          <a:latin typeface="Arial"/>
                          <a:cs typeface="Arial"/>
                        </a:rPr>
                        <a:t>de</a:t>
                      </a:r>
                      <a:r>
                        <a:rPr sz="1100" spc="-40" dirty="0">
                          <a:latin typeface="Arial"/>
                          <a:cs typeface="Arial"/>
                        </a:rPr>
                        <a:t> </a:t>
                      </a:r>
                      <a:r>
                        <a:rPr sz="1100" spc="-20" dirty="0">
                          <a:latin typeface="Arial"/>
                          <a:cs typeface="Arial"/>
                        </a:rPr>
                        <a:t>meses</a:t>
                      </a:r>
                      <a:endParaRPr sz="1100">
                        <a:latin typeface="Arial"/>
                        <a:cs typeface="Arial"/>
                      </a:endParaRPr>
                    </a:p>
                  </a:txBody>
                  <a:tcPr marL="0" marR="0" marT="635" marB="0">
                    <a:lnB w="9525">
                      <a:solidFill>
                        <a:srgbClr val="000000"/>
                      </a:solidFill>
                      <a:prstDash val="solid"/>
                    </a:lnB>
                    <a:solidFill>
                      <a:srgbClr val="FFFFFF"/>
                    </a:solidFill>
                  </a:tcPr>
                </a:tc>
                <a:tc>
                  <a:txBody>
                    <a:bodyPr/>
                    <a:lstStyle/>
                    <a:p>
                      <a:pPr marR="65405" algn="r">
                        <a:lnSpc>
                          <a:spcPts val="1260"/>
                        </a:lnSpc>
                        <a:spcBef>
                          <a:spcPts val="5"/>
                        </a:spcBef>
                      </a:pPr>
                      <a:r>
                        <a:rPr sz="1100" spc="-20" dirty="0">
                          <a:latin typeface="Arial"/>
                          <a:cs typeface="Arial"/>
                        </a:rPr>
                        <a:t>2.00</a:t>
                      </a:r>
                      <a:endParaRPr sz="1100">
                        <a:latin typeface="Arial"/>
                        <a:cs typeface="Arial"/>
                      </a:endParaRPr>
                    </a:p>
                  </a:txBody>
                  <a:tcPr marL="0" marR="0" marT="635" marB="0">
                    <a:lnB w="9525">
                      <a:solidFill>
                        <a:srgbClr val="000000"/>
                      </a:solidFill>
                      <a:prstDash val="solid"/>
                    </a:lnB>
                    <a:solidFill>
                      <a:srgbClr val="FFFFFF"/>
                    </a:solidFill>
                  </a:tcPr>
                </a:tc>
                <a:tc>
                  <a:txBody>
                    <a:bodyPr/>
                    <a:lstStyle/>
                    <a:p>
                      <a:pPr marR="64769" algn="r">
                        <a:lnSpc>
                          <a:spcPts val="1260"/>
                        </a:lnSpc>
                        <a:spcBef>
                          <a:spcPts val="5"/>
                        </a:spcBef>
                      </a:pPr>
                      <a:r>
                        <a:rPr sz="1100" spc="-20" dirty="0">
                          <a:latin typeface="Arial"/>
                          <a:cs typeface="Arial"/>
                        </a:rPr>
                        <a:t>2.00</a:t>
                      </a:r>
                      <a:endParaRPr sz="1100">
                        <a:latin typeface="Arial"/>
                        <a:cs typeface="Arial"/>
                      </a:endParaRPr>
                    </a:p>
                  </a:txBody>
                  <a:tcPr marL="0" marR="0" marT="635" marB="0">
                    <a:lnB w="9525">
                      <a:solidFill>
                        <a:srgbClr val="000000"/>
                      </a:solidFill>
                      <a:prstDash val="solid"/>
                    </a:lnB>
                    <a:solidFill>
                      <a:srgbClr val="FFFFFF"/>
                    </a:solidFill>
                  </a:tcPr>
                </a:tc>
                <a:extLst>
                  <a:ext uri="{0D108BD9-81ED-4DB2-BD59-A6C34878D82A}">
                    <a16:rowId xmlns:a16="http://schemas.microsoft.com/office/drawing/2014/main" val="10004"/>
                  </a:ext>
                </a:extLst>
              </a:tr>
              <a:tr h="189230">
                <a:tc>
                  <a:txBody>
                    <a:bodyPr/>
                    <a:lstStyle/>
                    <a:p>
                      <a:pPr marR="27305" algn="ctr">
                        <a:lnSpc>
                          <a:spcPct val="100000"/>
                        </a:lnSpc>
                        <a:spcBef>
                          <a:spcPts val="65"/>
                        </a:spcBef>
                      </a:pPr>
                      <a:r>
                        <a:rPr sz="1100" spc="-25" dirty="0">
                          <a:latin typeface="Arial"/>
                          <a:cs typeface="Arial"/>
                        </a:rPr>
                        <a:t>(=)</a:t>
                      </a:r>
                      <a:endParaRPr sz="1100">
                        <a:latin typeface="Arial"/>
                        <a:cs typeface="Arial"/>
                      </a:endParaRPr>
                    </a:p>
                  </a:txBody>
                  <a:tcPr marL="0" marR="0" marT="8255" marB="0">
                    <a:solidFill>
                      <a:srgbClr val="FFFFFF"/>
                    </a:solidFill>
                  </a:tcPr>
                </a:tc>
                <a:tc>
                  <a:txBody>
                    <a:bodyPr/>
                    <a:lstStyle/>
                    <a:p>
                      <a:pPr marL="76200">
                        <a:lnSpc>
                          <a:spcPct val="100000"/>
                        </a:lnSpc>
                        <a:spcBef>
                          <a:spcPts val="65"/>
                        </a:spcBef>
                      </a:pPr>
                      <a:r>
                        <a:rPr sz="1100" dirty="0">
                          <a:latin typeface="Arial"/>
                          <a:cs typeface="Arial"/>
                        </a:rPr>
                        <a:t>Cuota</a:t>
                      </a:r>
                      <a:r>
                        <a:rPr sz="1100" spc="-45" dirty="0">
                          <a:latin typeface="Arial"/>
                          <a:cs typeface="Arial"/>
                        </a:rPr>
                        <a:t> </a:t>
                      </a:r>
                      <a:r>
                        <a:rPr sz="1100" spc="-10" dirty="0">
                          <a:latin typeface="Arial"/>
                          <a:cs typeface="Arial"/>
                        </a:rPr>
                        <a:t>bimestral</a:t>
                      </a:r>
                      <a:endParaRPr sz="1100">
                        <a:latin typeface="Arial"/>
                        <a:cs typeface="Arial"/>
                      </a:endParaRPr>
                    </a:p>
                  </a:txBody>
                  <a:tcPr marL="0" marR="0" marT="8255" marB="0">
                    <a:lnT w="9525">
                      <a:solidFill>
                        <a:srgbClr val="000000"/>
                      </a:solidFill>
                      <a:prstDash val="solid"/>
                    </a:lnT>
                    <a:solidFill>
                      <a:srgbClr val="FFFFFF"/>
                    </a:solidFill>
                  </a:tcPr>
                </a:tc>
                <a:tc>
                  <a:txBody>
                    <a:bodyPr/>
                    <a:lstStyle/>
                    <a:p>
                      <a:pPr marR="66040" algn="r">
                        <a:lnSpc>
                          <a:spcPct val="100000"/>
                        </a:lnSpc>
                        <a:spcBef>
                          <a:spcPts val="65"/>
                        </a:spcBef>
                      </a:pPr>
                      <a:r>
                        <a:rPr sz="1100" spc="-10" dirty="0">
                          <a:latin typeface="Arial"/>
                          <a:cs typeface="Arial"/>
                        </a:rPr>
                        <a:t>13,282.41</a:t>
                      </a:r>
                      <a:endParaRPr sz="1100">
                        <a:latin typeface="Arial"/>
                        <a:cs typeface="Arial"/>
                      </a:endParaRPr>
                    </a:p>
                  </a:txBody>
                  <a:tcPr marL="0" marR="0" marT="8255" marB="0">
                    <a:lnT w="9525">
                      <a:solidFill>
                        <a:srgbClr val="000000"/>
                      </a:solidFill>
                      <a:prstDash val="solid"/>
                    </a:lnT>
                    <a:solidFill>
                      <a:srgbClr val="FFFFFF"/>
                    </a:solidFill>
                  </a:tcPr>
                </a:tc>
                <a:tc>
                  <a:txBody>
                    <a:bodyPr/>
                    <a:lstStyle/>
                    <a:p>
                      <a:pPr marR="65405" algn="r">
                        <a:lnSpc>
                          <a:spcPct val="100000"/>
                        </a:lnSpc>
                        <a:spcBef>
                          <a:spcPts val="65"/>
                        </a:spcBef>
                      </a:pPr>
                      <a:r>
                        <a:rPr sz="1100" spc="-10" dirty="0">
                          <a:latin typeface="Arial"/>
                          <a:cs typeface="Arial"/>
                        </a:rPr>
                        <a:t>5,379.02</a:t>
                      </a:r>
                      <a:endParaRPr sz="1100">
                        <a:latin typeface="Arial"/>
                        <a:cs typeface="Arial"/>
                      </a:endParaRPr>
                    </a:p>
                  </a:txBody>
                  <a:tcPr marL="0" marR="0" marT="8255" marB="0">
                    <a:lnT w="9525">
                      <a:solidFill>
                        <a:srgbClr val="000000"/>
                      </a:solidFill>
                      <a:prstDash val="solid"/>
                    </a:lnT>
                    <a:solidFill>
                      <a:srgbClr val="FFFFFF"/>
                    </a:solidFill>
                  </a:tcPr>
                </a:tc>
                <a:extLst>
                  <a:ext uri="{0D108BD9-81ED-4DB2-BD59-A6C34878D82A}">
                    <a16:rowId xmlns:a16="http://schemas.microsoft.com/office/drawing/2014/main" val="10005"/>
                  </a:ext>
                </a:extLst>
              </a:tr>
              <a:tr h="173355">
                <a:tc>
                  <a:txBody>
                    <a:bodyPr/>
                    <a:lstStyle/>
                    <a:p>
                      <a:pPr marR="17780" algn="ctr">
                        <a:lnSpc>
                          <a:spcPts val="1260"/>
                        </a:lnSpc>
                        <a:spcBef>
                          <a:spcPts val="5"/>
                        </a:spcBef>
                      </a:pPr>
                      <a:r>
                        <a:rPr sz="1100" spc="-25" dirty="0">
                          <a:latin typeface="Arial"/>
                          <a:cs typeface="Arial"/>
                        </a:rPr>
                        <a:t>(÷)</a:t>
                      </a:r>
                      <a:endParaRPr sz="1100">
                        <a:latin typeface="Arial"/>
                        <a:cs typeface="Arial"/>
                      </a:endParaRPr>
                    </a:p>
                  </a:txBody>
                  <a:tcPr marL="0" marR="0" marT="635" marB="0">
                    <a:solidFill>
                      <a:srgbClr val="FFFFFF"/>
                    </a:solidFill>
                  </a:tcPr>
                </a:tc>
                <a:tc>
                  <a:txBody>
                    <a:bodyPr/>
                    <a:lstStyle/>
                    <a:p>
                      <a:pPr marL="76200">
                        <a:lnSpc>
                          <a:spcPts val="1260"/>
                        </a:lnSpc>
                        <a:spcBef>
                          <a:spcPts val="5"/>
                        </a:spcBef>
                      </a:pPr>
                      <a:r>
                        <a:rPr sz="1100" dirty="0">
                          <a:latin typeface="Arial"/>
                          <a:cs typeface="Arial"/>
                        </a:rPr>
                        <a:t>Días</a:t>
                      </a:r>
                      <a:r>
                        <a:rPr sz="1100" spc="-40" dirty="0">
                          <a:latin typeface="Arial"/>
                          <a:cs typeface="Arial"/>
                        </a:rPr>
                        <a:t> </a:t>
                      </a:r>
                      <a:r>
                        <a:rPr sz="1100" dirty="0">
                          <a:latin typeface="Arial"/>
                          <a:cs typeface="Arial"/>
                        </a:rPr>
                        <a:t>del</a:t>
                      </a:r>
                      <a:r>
                        <a:rPr sz="1100" spc="-75" dirty="0">
                          <a:latin typeface="Arial"/>
                          <a:cs typeface="Arial"/>
                        </a:rPr>
                        <a:t> </a:t>
                      </a:r>
                      <a:r>
                        <a:rPr sz="1100" spc="-10" dirty="0">
                          <a:latin typeface="Arial"/>
                          <a:cs typeface="Arial"/>
                        </a:rPr>
                        <a:t>bimestre</a:t>
                      </a:r>
                      <a:endParaRPr sz="1100">
                        <a:latin typeface="Arial"/>
                        <a:cs typeface="Arial"/>
                      </a:endParaRPr>
                    </a:p>
                  </a:txBody>
                  <a:tcPr marL="0" marR="0" marT="635" marB="0">
                    <a:lnB w="9525">
                      <a:solidFill>
                        <a:srgbClr val="000000"/>
                      </a:solidFill>
                      <a:prstDash val="solid"/>
                    </a:lnB>
                    <a:solidFill>
                      <a:srgbClr val="FFFFFF"/>
                    </a:solidFill>
                  </a:tcPr>
                </a:tc>
                <a:tc>
                  <a:txBody>
                    <a:bodyPr/>
                    <a:lstStyle/>
                    <a:p>
                      <a:pPr marR="65405" algn="r">
                        <a:lnSpc>
                          <a:spcPts val="1260"/>
                        </a:lnSpc>
                        <a:spcBef>
                          <a:spcPts val="5"/>
                        </a:spcBef>
                      </a:pPr>
                      <a:r>
                        <a:rPr sz="1100" spc="-10" dirty="0">
                          <a:latin typeface="Arial"/>
                          <a:cs typeface="Arial"/>
                        </a:rPr>
                        <a:t>61.00</a:t>
                      </a:r>
                      <a:endParaRPr sz="1100">
                        <a:latin typeface="Arial"/>
                        <a:cs typeface="Arial"/>
                      </a:endParaRPr>
                    </a:p>
                  </a:txBody>
                  <a:tcPr marL="0" marR="0" marT="635" marB="0">
                    <a:lnB w="9525">
                      <a:solidFill>
                        <a:srgbClr val="000000"/>
                      </a:solidFill>
                      <a:prstDash val="solid"/>
                    </a:lnB>
                    <a:solidFill>
                      <a:srgbClr val="FFFFFF"/>
                    </a:solidFill>
                  </a:tcPr>
                </a:tc>
                <a:tc>
                  <a:txBody>
                    <a:bodyPr/>
                    <a:lstStyle/>
                    <a:p>
                      <a:pPr marR="65405" algn="r">
                        <a:lnSpc>
                          <a:spcPts val="1260"/>
                        </a:lnSpc>
                        <a:spcBef>
                          <a:spcPts val="5"/>
                        </a:spcBef>
                      </a:pPr>
                      <a:r>
                        <a:rPr sz="1100" spc="-10" dirty="0">
                          <a:latin typeface="Arial"/>
                          <a:cs typeface="Arial"/>
                        </a:rPr>
                        <a:t>61.00</a:t>
                      </a:r>
                      <a:endParaRPr sz="1100">
                        <a:latin typeface="Arial"/>
                        <a:cs typeface="Arial"/>
                      </a:endParaRPr>
                    </a:p>
                  </a:txBody>
                  <a:tcPr marL="0" marR="0" marT="635" marB="0">
                    <a:lnB w="9525">
                      <a:solidFill>
                        <a:srgbClr val="000000"/>
                      </a:solidFill>
                      <a:prstDash val="solid"/>
                    </a:lnB>
                    <a:solidFill>
                      <a:srgbClr val="FFFFFF"/>
                    </a:solidFill>
                  </a:tcPr>
                </a:tc>
                <a:extLst>
                  <a:ext uri="{0D108BD9-81ED-4DB2-BD59-A6C34878D82A}">
                    <a16:rowId xmlns:a16="http://schemas.microsoft.com/office/drawing/2014/main" val="10006"/>
                  </a:ext>
                </a:extLst>
              </a:tr>
              <a:tr h="189230">
                <a:tc>
                  <a:txBody>
                    <a:bodyPr/>
                    <a:lstStyle/>
                    <a:p>
                      <a:pPr marR="27305" algn="ctr">
                        <a:lnSpc>
                          <a:spcPct val="100000"/>
                        </a:lnSpc>
                        <a:spcBef>
                          <a:spcPts val="65"/>
                        </a:spcBef>
                      </a:pPr>
                      <a:r>
                        <a:rPr sz="1100" spc="-25" dirty="0">
                          <a:latin typeface="Arial"/>
                          <a:cs typeface="Arial"/>
                        </a:rPr>
                        <a:t>(=)</a:t>
                      </a:r>
                      <a:endParaRPr sz="1100">
                        <a:latin typeface="Arial"/>
                        <a:cs typeface="Arial"/>
                      </a:endParaRPr>
                    </a:p>
                  </a:txBody>
                  <a:tcPr marL="0" marR="0" marT="8255" marB="0">
                    <a:solidFill>
                      <a:srgbClr val="FFFFFF"/>
                    </a:solidFill>
                  </a:tcPr>
                </a:tc>
                <a:tc>
                  <a:txBody>
                    <a:bodyPr/>
                    <a:lstStyle/>
                    <a:p>
                      <a:pPr marL="76200">
                        <a:lnSpc>
                          <a:spcPct val="100000"/>
                        </a:lnSpc>
                        <a:spcBef>
                          <a:spcPts val="65"/>
                        </a:spcBef>
                      </a:pPr>
                      <a:r>
                        <a:rPr sz="1100" dirty="0">
                          <a:latin typeface="Arial"/>
                          <a:cs typeface="Arial"/>
                        </a:rPr>
                        <a:t>Descuento </a:t>
                      </a:r>
                      <a:r>
                        <a:rPr sz="1100" spc="-10" dirty="0">
                          <a:latin typeface="Arial"/>
                          <a:cs typeface="Arial"/>
                        </a:rPr>
                        <a:t>diario</a:t>
                      </a:r>
                      <a:endParaRPr sz="1100">
                        <a:latin typeface="Arial"/>
                        <a:cs typeface="Arial"/>
                      </a:endParaRPr>
                    </a:p>
                  </a:txBody>
                  <a:tcPr marL="0" marR="0" marT="8255" marB="0">
                    <a:lnT w="9525">
                      <a:solidFill>
                        <a:srgbClr val="000000"/>
                      </a:solidFill>
                      <a:prstDash val="solid"/>
                    </a:lnT>
                    <a:solidFill>
                      <a:srgbClr val="FFFFFF"/>
                    </a:solidFill>
                  </a:tcPr>
                </a:tc>
                <a:tc>
                  <a:txBody>
                    <a:bodyPr/>
                    <a:lstStyle/>
                    <a:p>
                      <a:pPr marR="65405" algn="r">
                        <a:lnSpc>
                          <a:spcPct val="100000"/>
                        </a:lnSpc>
                        <a:spcBef>
                          <a:spcPts val="65"/>
                        </a:spcBef>
                      </a:pPr>
                      <a:r>
                        <a:rPr sz="1100" spc="-10" dirty="0">
                          <a:latin typeface="Arial"/>
                          <a:cs typeface="Arial"/>
                        </a:rPr>
                        <a:t>217.74</a:t>
                      </a:r>
                      <a:endParaRPr sz="1100">
                        <a:latin typeface="Arial"/>
                        <a:cs typeface="Arial"/>
                      </a:endParaRPr>
                    </a:p>
                  </a:txBody>
                  <a:tcPr marL="0" marR="0" marT="8255" marB="0">
                    <a:lnT w="9525">
                      <a:solidFill>
                        <a:srgbClr val="000000"/>
                      </a:solidFill>
                      <a:prstDash val="solid"/>
                    </a:lnT>
                    <a:solidFill>
                      <a:srgbClr val="FFFFFF"/>
                    </a:solidFill>
                  </a:tcPr>
                </a:tc>
                <a:tc>
                  <a:txBody>
                    <a:bodyPr/>
                    <a:lstStyle/>
                    <a:p>
                      <a:pPr marR="65405" algn="r">
                        <a:lnSpc>
                          <a:spcPct val="100000"/>
                        </a:lnSpc>
                        <a:spcBef>
                          <a:spcPts val="65"/>
                        </a:spcBef>
                      </a:pPr>
                      <a:r>
                        <a:rPr sz="1100" spc="-10" dirty="0">
                          <a:latin typeface="Arial"/>
                          <a:cs typeface="Arial"/>
                        </a:rPr>
                        <a:t>88.18</a:t>
                      </a:r>
                      <a:endParaRPr sz="1100">
                        <a:latin typeface="Arial"/>
                        <a:cs typeface="Arial"/>
                      </a:endParaRPr>
                    </a:p>
                  </a:txBody>
                  <a:tcPr marL="0" marR="0" marT="8255" marB="0">
                    <a:lnT w="9525">
                      <a:solidFill>
                        <a:srgbClr val="000000"/>
                      </a:solidFill>
                      <a:prstDash val="solid"/>
                    </a:lnT>
                    <a:solidFill>
                      <a:srgbClr val="FFFFFF"/>
                    </a:solidFill>
                  </a:tcPr>
                </a:tc>
                <a:extLst>
                  <a:ext uri="{0D108BD9-81ED-4DB2-BD59-A6C34878D82A}">
                    <a16:rowId xmlns:a16="http://schemas.microsoft.com/office/drawing/2014/main" val="10007"/>
                  </a:ext>
                </a:extLst>
              </a:tr>
              <a:tr h="173355">
                <a:tc>
                  <a:txBody>
                    <a:bodyPr/>
                    <a:lstStyle/>
                    <a:p>
                      <a:pPr marR="8255" algn="ctr">
                        <a:lnSpc>
                          <a:spcPts val="1265"/>
                        </a:lnSpc>
                        <a:spcBef>
                          <a:spcPts val="5"/>
                        </a:spcBef>
                      </a:pPr>
                      <a:r>
                        <a:rPr sz="1100" spc="-25" dirty="0">
                          <a:latin typeface="Arial"/>
                          <a:cs typeface="Arial"/>
                        </a:rPr>
                        <a:t>(x)</a:t>
                      </a:r>
                      <a:endParaRPr sz="1100">
                        <a:latin typeface="Arial"/>
                        <a:cs typeface="Arial"/>
                      </a:endParaRPr>
                    </a:p>
                  </a:txBody>
                  <a:tcPr marL="0" marR="0" marT="635" marB="0">
                    <a:solidFill>
                      <a:srgbClr val="FFFFFF"/>
                    </a:solidFill>
                  </a:tcPr>
                </a:tc>
                <a:tc>
                  <a:txBody>
                    <a:bodyPr/>
                    <a:lstStyle/>
                    <a:p>
                      <a:pPr marL="76200">
                        <a:lnSpc>
                          <a:spcPts val="1265"/>
                        </a:lnSpc>
                        <a:spcBef>
                          <a:spcPts val="5"/>
                        </a:spcBef>
                      </a:pPr>
                      <a:r>
                        <a:rPr sz="1100" dirty="0">
                          <a:latin typeface="Arial"/>
                          <a:cs typeface="Arial"/>
                        </a:rPr>
                        <a:t>Días</a:t>
                      </a:r>
                      <a:r>
                        <a:rPr sz="1100" spc="-5" dirty="0">
                          <a:latin typeface="Arial"/>
                          <a:cs typeface="Arial"/>
                        </a:rPr>
                        <a:t> </a:t>
                      </a:r>
                      <a:r>
                        <a:rPr sz="1100" dirty="0">
                          <a:latin typeface="Arial"/>
                          <a:cs typeface="Arial"/>
                        </a:rPr>
                        <a:t>cotizados</a:t>
                      </a:r>
                      <a:r>
                        <a:rPr sz="1100" spc="-5" dirty="0">
                          <a:latin typeface="Arial"/>
                          <a:cs typeface="Arial"/>
                        </a:rPr>
                        <a:t> </a:t>
                      </a:r>
                      <a:r>
                        <a:rPr sz="1100" dirty="0">
                          <a:latin typeface="Arial"/>
                          <a:cs typeface="Arial"/>
                        </a:rPr>
                        <a:t>en</a:t>
                      </a:r>
                      <a:r>
                        <a:rPr sz="1100" spc="-55" dirty="0">
                          <a:latin typeface="Arial"/>
                          <a:cs typeface="Arial"/>
                        </a:rPr>
                        <a:t> </a:t>
                      </a:r>
                      <a:r>
                        <a:rPr sz="1100" dirty="0">
                          <a:latin typeface="Arial"/>
                          <a:cs typeface="Arial"/>
                        </a:rPr>
                        <a:t>el</a:t>
                      </a:r>
                      <a:r>
                        <a:rPr sz="1100" spc="-60" dirty="0">
                          <a:latin typeface="Arial"/>
                          <a:cs typeface="Arial"/>
                        </a:rPr>
                        <a:t> </a:t>
                      </a:r>
                      <a:r>
                        <a:rPr sz="1100" spc="-10" dirty="0">
                          <a:latin typeface="Arial"/>
                          <a:cs typeface="Arial"/>
                        </a:rPr>
                        <a:t>bimestre</a:t>
                      </a:r>
                      <a:endParaRPr sz="1100">
                        <a:latin typeface="Arial"/>
                        <a:cs typeface="Arial"/>
                      </a:endParaRPr>
                    </a:p>
                  </a:txBody>
                  <a:tcPr marL="0" marR="0" marT="635" marB="0">
                    <a:lnB w="9525">
                      <a:solidFill>
                        <a:srgbClr val="000000"/>
                      </a:solidFill>
                      <a:prstDash val="solid"/>
                    </a:lnB>
                    <a:solidFill>
                      <a:srgbClr val="FFFFFF"/>
                    </a:solidFill>
                  </a:tcPr>
                </a:tc>
                <a:tc>
                  <a:txBody>
                    <a:bodyPr/>
                    <a:lstStyle/>
                    <a:p>
                      <a:pPr marR="65405" algn="r">
                        <a:lnSpc>
                          <a:spcPts val="1265"/>
                        </a:lnSpc>
                        <a:spcBef>
                          <a:spcPts val="5"/>
                        </a:spcBef>
                      </a:pPr>
                      <a:r>
                        <a:rPr sz="1100" spc="-10" dirty="0">
                          <a:latin typeface="Arial"/>
                          <a:cs typeface="Arial"/>
                        </a:rPr>
                        <a:t>59.00</a:t>
                      </a:r>
                      <a:endParaRPr sz="1100">
                        <a:latin typeface="Arial"/>
                        <a:cs typeface="Arial"/>
                      </a:endParaRPr>
                    </a:p>
                  </a:txBody>
                  <a:tcPr marL="0" marR="0" marT="635" marB="0">
                    <a:lnB w="9525">
                      <a:solidFill>
                        <a:srgbClr val="000000"/>
                      </a:solidFill>
                      <a:prstDash val="solid"/>
                    </a:lnB>
                    <a:solidFill>
                      <a:srgbClr val="FFFFFF"/>
                    </a:solidFill>
                  </a:tcPr>
                </a:tc>
                <a:tc>
                  <a:txBody>
                    <a:bodyPr/>
                    <a:lstStyle/>
                    <a:p>
                      <a:pPr marR="65405" algn="r">
                        <a:lnSpc>
                          <a:spcPts val="1265"/>
                        </a:lnSpc>
                        <a:spcBef>
                          <a:spcPts val="5"/>
                        </a:spcBef>
                      </a:pPr>
                      <a:r>
                        <a:rPr sz="1100" spc="-10" dirty="0">
                          <a:latin typeface="Arial"/>
                          <a:cs typeface="Arial"/>
                        </a:rPr>
                        <a:t>59.00</a:t>
                      </a:r>
                      <a:endParaRPr sz="1100">
                        <a:latin typeface="Arial"/>
                        <a:cs typeface="Arial"/>
                      </a:endParaRPr>
                    </a:p>
                  </a:txBody>
                  <a:tcPr marL="0" marR="0" marT="635" marB="0">
                    <a:lnB w="9525">
                      <a:solidFill>
                        <a:srgbClr val="000000"/>
                      </a:solidFill>
                      <a:prstDash val="solid"/>
                    </a:lnB>
                    <a:solidFill>
                      <a:srgbClr val="FFFFFF"/>
                    </a:solidFill>
                  </a:tcPr>
                </a:tc>
                <a:extLst>
                  <a:ext uri="{0D108BD9-81ED-4DB2-BD59-A6C34878D82A}">
                    <a16:rowId xmlns:a16="http://schemas.microsoft.com/office/drawing/2014/main" val="10008"/>
                  </a:ext>
                </a:extLst>
              </a:tr>
              <a:tr h="189230">
                <a:tc>
                  <a:txBody>
                    <a:bodyPr/>
                    <a:lstStyle/>
                    <a:p>
                      <a:pPr marR="27305" algn="ctr">
                        <a:lnSpc>
                          <a:spcPct val="100000"/>
                        </a:lnSpc>
                        <a:spcBef>
                          <a:spcPts val="65"/>
                        </a:spcBef>
                      </a:pPr>
                      <a:r>
                        <a:rPr sz="1100" spc="-25" dirty="0">
                          <a:latin typeface="Arial"/>
                          <a:cs typeface="Arial"/>
                        </a:rPr>
                        <a:t>(=)</a:t>
                      </a:r>
                      <a:endParaRPr sz="1100">
                        <a:latin typeface="Arial"/>
                        <a:cs typeface="Arial"/>
                      </a:endParaRPr>
                    </a:p>
                  </a:txBody>
                  <a:tcPr marL="0" marR="0" marT="8255" marB="0">
                    <a:solidFill>
                      <a:srgbClr val="FFFFFF"/>
                    </a:solidFill>
                  </a:tcPr>
                </a:tc>
                <a:tc>
                  <a:txBody>
                    <a:bodyPr/>
                    <a:lstStyle/>
                    <a:p>
                      <a:pPr marL="76200">
                        <a:lnSpc>
                          <a:spcPct val="100000"/>
                        </a:lnSpc>
                        <a:spcBef>
                          <a:spcPts val="65"/>
                        </a:spcBef>
                      </a:pPr>
                      <a:r>
                        <a:rPr sz="1100" dirty="0">
                          <a:latin typeface="Arial"/>
                          <a:cs typeface="Arial"/>
                        </a:rPr>
                        <a:t>Descuento </a:t>
                      </a:r>
                      <a:r>
                        <a:rPr sz="1100" spc="-10" dirty="0">
                          <a:latin typeface="Arial"/>
                          <a:cs typeface="Arial"/>
                        </a:rPr>
                        <a:t>bimestral</a:t>
                      </a:r>
                      <a:endParaRPr sz="1100">
                        <a:latin typeface="Arial"/>
                        <a:cs typeface="Arial"/>
                      </a:endParaRPr>
                    </a:p>
                  </a:txBody>
                  <a:tcPr marL="0" marR="0" marT="8255" marB="0">
                    <a:lnT w="9525">
                      <a:solidFill>
                        <a:srgbClr val="000000"/>
                      </a:solidFill>
                      <a:prstDash val="solid"/>
                    </a:lnT>
                    <a:solidFill>
                      <a:srgbClr val="FFFFFF"/>
                    </a:solidFill>
                  </a:tcPr>
                </a:tc>
                <a:tc>
                  <a:txBody>
                    <a:bodyPr/>
                    <a:lstStyle/>
                    <a:p>
                      <a:pPr marR="66040" algn="r">
                        <a:lnSpc>
                          <a:spcPct val="100000"/>
                        </a:lnSpc>
                        <a:spcBef>
                          <a:spcPts val="65"/>
                        </a:spcBef>
                      </a:pPr>
                      <a:r>
                        <a:rPr sz="1100" spc="-10" dirty="0">
                          <a:latin typeface="Arial"/>
                          <a:cs typeface="Arial"/>
                        </a:rPr>
                        <a:t>12,846.92</a:t>
                      </a:r>
                      <a:endParaRPr sz="1100">
                        <a:latin typeface="Arial"/>
                        <a:cs typeface="Arial"/>
                      </a:endParaRPr>
                    </a:p>
                  </a:txBody>
                  <a:tcPr marL="0" marR="0" marT="8255" marB="0">
                    <a:lnT w="9525">
                      <a:solidFill>
                        <a:srgbClr val="000000"/>
                      </a:solidFill>
                      <a:prstDash val="solid"/>
                    </a:lnT>
                    <a:solidFill>
                      <a:srgbClr val="FFFFFF"/>
                    </a:solidFill>
                  </a:tcPr>
                </a:tc>
                <a:tc>
                  <a:txBody>
                    <a:bodyPr/>
                    <a:lstStyle/>
                    <a:p>
                      <a:pPr marR="65405" algn="r">
                        <a:lnSpc>
                          <a:spcPct val="100000"/>
                        </a:lnSpc>
                        <a:spcBef>
                          <a:spcPts val="65"/>
                        </a:spcBef>
                      </a:pPr>
                      <a:r>
                        <a:rPr sz="1100" spc="-10" dirty="0">
                          <a:latin typeface="Arial"/>
                          <a:cs typeface="Arial"/>
                        </a:rPr>
                        <a:t>5,202.66</a:t>
                      </a:r>
                      <a:endParaRPr sz="1100">
                        <a:latin typeface="Arial"/>
                        <a:cs typeface="Arial"/>
                      </a:endParaRPr>
                    </a:p>
                  </a:txBody>
                  <a:tcPr marL="0" marR="0" marT="8255" marB="0">
                    <a:lnT w="9525">
                      <a:solidFill>
                        <a:srgbClr val="000000"/>
                      </a:solidFill>
                      <a:prstDash val="solid"/>
                    </a:lnT>
                    <a:solidFill>
                      <a:srgbClr val="FFFFFF"/>
                    </a:solidFill>
                  </a:tcPr>
                </a:tc>
                <a:extLst>
                  <a:ext uri="{0D108BD9-81ED-4DB2-BD59-A6C34878D82A}">
                    <a16:rowId xmlns:a16="http://schemas.microsoft.com/office/drawing/2014/main" val="10009"/>
                  </a:ext>
                </a:extLst>
              </a:tr>
              <a:tr h="173355">
                <a:tc>
                  <a:txBody>
                    <a:bodyPr/>
                    <a:lstStyle/>
                    <a:p>
                      <a:pPr marR="27305" algn="ctr">
                        <a:lnSpc>
                          <a:spcPts val="1265"/>
                        </a:lnSpc>
                        <a:spcBef>
                          <a:spcPts val="5"/>
                        </a:spcBef>
                      </a:pPr>
                      <a:r>
                        <a:rPr sz="1100" spc="-25" dirty="0">
                          <a:latin typeface="Arial"/>
                          <a:cs typeface="Arial"/>
                        </a:rPr>
                        <a:t>(+)</a:t>
                      </a:r>
                      <a:endParaRPr sz="1100">
                        <a:latin typeface="Arial"/>
                        <a:cs typeface="Arial"/>
                      </a:endParaRPr>
                    </a:p>
                  </a:txBody>
                  <a:tcPr marL="0" marR="0" marT="635" marB="0">
                    <a:solidFill>
                      <a:srgbClr val="FFFFFF"/>
                    </a:solidFill>
                  </a:tcPr>
                </a:tc>
                <a:tc>
                  <a:txBody>
                    <a:bodyPr/>
                    <a:lstStyle/>
                    <a:p>
                      <a:pPr marL="76200">
                        <a:lnSpc>
                          <a:spcPts val="1265"/>
                        </a:lnSpc>
                        <a:spcBef>
                          <a:spcPts val="5"/>
                        </a:spcBef>
                      </a:pPr>
                      <a:r>
                        <a:rPr sz="1100" dirty="0">
                          <a:latin typeface="Arial"/>
                          <a:cs typeface="Arial"/>
                        </a:rPr>
                        <a:t>Seguro</a:t>
                      </a:r>
                      <a:r>
                        <a:rPr sz="1100" spc="-55" dirty="0">
                          <a:latin typeface="Arial"/>
                          <a:cs typeface="Arial"/>
                        </a:rPr>
                        <a:t> </a:t>
                      </a:r>
                      <a:r>
                        <a:rPr sz="1100" dirty="0">
                          <a:latin typeface="Arial"/>
                          <a:cs typeface="Arial"/>
                        </a:rPr>
                        <a:t>de</a:t>
                      </a:r>
                      <a:r>
                        <a:rPr sz="1100" spc="-45" dirty="0">
                          <a:latin typeface="Arial"/>
                          <a:cs typeface="Arial"/>
                        </a:rPr>
                        <a:t> </a:t>
                      </a:r>
                      <a:r>
                        <a:rPr sz="1100" spc="-10" dirty="0">
                          <a:latin typeface="Arial"/>
                          <a:cs typeface="Arial"/>
                        </a:rPr>
                        <a:t>daños</a:t>
                      </a:r>
                      <a:endParaRPr sz="1100">
                        <a:latin typeface="Arial"/>
                        <a:cs typeface="Arial"/>
                      </a:endParaRPr>
                    </a:p>
                  </a:txBody>
                  <a:tcPr marL="0" marR="0" marT="635" marB="0">
                    <a:lnB w="9525">
                      <a:solidFill>
                        <a:srgbClr val="000000"/>
                      </a:solidFill>
                      <a:prstDash val="solid"/>
                    </a:lnB>
                    <a:solidFill>
                      <a:srgbClr val="FFFFFF"/>
                    </a:solidFill>
                  </a:tcPr>
                </a:tc>
                <a:tc>
                  <a:txBody>
                    <a:bodyPr/>
                    <a:lstStyle/>
                    <a:p>
                      <a:pPr marR="65405" algn="r">
                        <a:lnSpc>
                          <a:spcPts val="1265"/>
                        </a:lnSpc>
                        <a:spcBef>
                          <a:spcPts val="5"/>
                        </a:spcBef>
                      </a:pPr>
                      <a:r>
                        <a:rPr sz="1100" spc="-10" dirty="0">
                          <a:latin typeface="Arial"/>
                          <a:cs typeface="Arial"/>
                        </a:rPr>
                        <a:t>15.00</a:t>
                      </a:r>
                      <a:endParaRPr sz="1100">
                        <a:latin typeface="Arial"/>
                        <a:cs typeface="Arial"/>
                      </a:endParaRPr>
                    </a:p>
                  </a:txBody>
                  <a:tcPr marL="0" marR="0" marT="635" marB="0">
                    <a:lnB w="9525">
                      <a:solidFill>
                        <a:srgbClr val="000000"/>
                      </a:solidFill>
                      <a:prstDash val="solid"/>
                    </a:lnB>
                    <a:solidFill>
                      <a:srgbClr val="FFFFFF"/>
                    </a:solidFill>
                  </a:tcPr>
                </a:tc>
                <a:tc>
                  <a:txBody>
                    <a:bodyPr/>
                    <a:lstStyle/>
                    <a:p>
                      <a:pPr marR="65405" algn="r">
                        <a:lnSpc>
                          <a:spcPts val="1265"/>
                        </a:lnSpc>
                        <a:spcBef>
                          <a:spcPts val="5"/>
                        </a:spcBef>
                      </a:pPr>
                      <a:r>
                        <a:rPr sz="1100" spc="-10" dirty="0">
                          <a:latin typeface="Arial"/>
                          <a:cs typeface="Arial"/>
                        </a:rPr>
                        <a:t>15.00</a:t>
                      </a:r>
                      <a:endParaRPr sz="1100">
                        <a:latin typeface="Arial"/>
                        <a:cs typeface="Arial"/>
                      </a:endParaRPr>
                    </a:p>
                  </a:txBody>
                  <a:tcPr marL="0" marR="0" marT="635" marB="0">
                    <a:lnB w="9525">
                      <a:solidFill>
                        <a:srgbClr val="000000"/>
                      </a:solidFill>
                      <a:prstDash val="solid"/>
                    </a:lnB>
                    <a:solidFill>
                      <a:srgbClr val="FFFFFF"/>
                    </a:solidFill>
                  </a:tcPr>
                </a:tc>
                <a:extLst>
                  <a:ext uri="{0D108BD9-81ED-4DB2-BD59-A6C34878D82A}">
                    <a16:rowId xmlns:a16="http://schemas.microsoft.com/office/drawing/2014/main" val="10010"/>
                  </a:ext>
                </a:extLst>
              </a:tr>
              <a:tr h="193675">
                <a:tc>
                  <a:txBody>
                    <a:bodyPr/>
                    <a:lstStyle/>
                    <a:p>
                      <a:pPr marR="27305" algn="ctr">
                        <a:lnSpc>
                          <a:spcPct val="100000"/>
                        </a:lnSpc>
                        <a:spcBef>
                          <a:spcPts val="65"/>
                        </a:spcBef>
                      </a:pPr>
                      <a:r>
                        <a:rPr sz="1100" b="1" spc="-25" dirty="0">
                          <a:latin typeface="Arial"/>
                          <a:cs typeface="Arial"/>
                        </a:rPr>
                        <a:t>(=)</a:t>
                      </a:r>
                      <a:endParaRPr sz="1100">
                        <a:latin typeface="Arial"/>
                        <a:cs typeface="Arial"/>
                      </a:endParaRPr>
                    </a:p>
                  </a:txBody>
                  <a:tcPr marL="0" marR="0" marT="8255" marB="0">
                    <a:solidFill>
                      <a:srgbClr val="FFFFFF"/>
                    </a:solidFill>
                  </a:tcPr>
                </a:tc>
                <a:tc>
                  <a:txBody>
                    <a:bodyPr/>
                    <a:lstStyle/>
                    <a:p>
                      <a:pPr marL="76200">
                        <a:lnSpc>
                          <a:spcPct val="100000"/>
                        </a:lnSpc>
                        <a:spcBef>
                          <a:spcPts val="65"/>
                        </a:spcBef>
                      </a:pPr>
                      <a:r>
                        <a:rPr sz="1100" b="1" dirty="0">
                          <a:latin typeface="Arial"/>
                          <a:cs typeface="Arial"/>
                        </a:rPr>
                        <a:t>Total</a:t>
                      </a:r>
                      <a:r>
                        <a:rPr sz="1100" b="1" spc="20" dirty="0">
                          <a:latin typeface="Arial"/>
                          <a:cs typeface="Arial"/>
                        </a:rPr>
                        <a:t> </a:t>
                      </a:r>
                      <a:r>
                        <a:rPr sz="1100" b="1" dirty="0">
                          <a:latin typeface="Arial"/>
                          <a:cs typeface="Arial"/>
                        </a:rPr>
                        <a:t>que</a:t>
                      </a:r>
                      <a:r>
                        <a:rPr sz="1100" b="1" spc="95" dirty="0">
                          <a:latin typeface="Arial"/>
                          <a:cs typeface="Arial"/>
                        </a:rPr>
                        <a:t> </a:t>
                      </a:r>
                      <a:r>
                        <a:rPr sz="1100" b="1" dirty="0">
                          <a:latin typeface="Arial"/>
                          <a:cs typeface="Arial"/>
                        </a:rPr>
                        <a:t>debió</a:t>
                      </a:r>
                      <a:r>
                        <a:rPr sz="1100" b="1" spc="30" dirty="0">
                          <a:latin typeface="Arial"/>
                          <a:cs typeface="Arial"/>
                        </a:rPr>
                        <a:t> </a:t>
                      </a:r>
                      <a:r>
                        <a:rPr sz="1100" b="1" spc="-10" dirty="0">
                          <a:latin typeface="Arial"/>
                          <a:cs typeface="Arial"/>
                        </a:rPr>
                        <a:t>descontarse</a:t>
                      </a:r>
                      <a:endParaRPr sz="1100">
                        <a:latin typeface="Arial"/>
                        <a:cs typeface="Arial"/>
                      </a:endParaRPr>
                    </a:p>
                  </a:txBody>
                  <a:tcPr marL="0" marR="0" marT="8255" marB="0">
                    <a:lnT w="9525">
                      <a:solidFill>
                        <a:srgbClr val="000000"/>
                      </a:solidFill>
                      <a:prstDash val="solid"/>
                    </a:lnT>
                    <a:solidFill>
                      <a:srgbClr val="FFFFFF"/>
                    </a:solidFill>
                  </a:tcPr>
                </a:tc>
                <a:tc>
                  <a:txBody>
                    <a:bodyPr/>
                    <a:lstStyle/>
                    <a:p>
                      <a:pPr marR="66040" algn="r">
                        <a:lnSpc>
                          <a:spcPct val="100000"/>
                        </a:lnSpc>
                        <a:spcBef>
                          <a:spcPts val="65"/>
                        </a:spcBef>
                      </a:pPr>
                      <a:r>
                        <a:rPr sz="1100" b="1" spc="-10" dirty="0">
                          <a:latin typeface="Arial"/>
                          <a:cs typeface="Arial"/>
                        </a:rPr>
                        <a:t>$12,861.92</a:t>
                      </a:r>
                      <a:endParaRPr sz="1100">
                        <a:latin typeface="Arial"/>
                        <a:cs typeface="Arial"/>
                      </a:endParaRPr>
                    </a:p>
                  </a:txBody>
                  <a:tcPr marL="0" marR="0" marT="8255" marB="0">
                    <a:lnT w="9525">
                      <a:solidFill>
                        <a:srgbClr val="000000"/>
                      </a:solidFill>
                      <a:prstDash val="solid"/>
                    </a:lnT>
                    <a:solidFill>
                      <a:srgbClr val="FFFFFF"/>
                    </a:solidFill>
                  </a:tcPr>
                </a:tc>
                <a:tc>
                  <a:txBody>
                    <a:bodyPr/>
                    <a:lstStyle/>
                    <a:p>
                      <a:pPr marR="65405" algn="r">
                        <a:lnSpc>
                          <a:spcPct val="100000"/>
                        </a:lnSpc>
                        <a:spcBef>
                          <a:spcPts val="65"/>
                        </a:spcBef>
                      </a:pPr>
                      <a:r>
                        <a:rPr sz="1100" b="1" dirty="0">
                          <a:latin typeface="Arial"/>
                          <a:cs typeface="Arial"/>
                        </a:rPr>
                        <a:t>$</a:t>
                      </a:r>
                      <a:r>
                        <a:rPr sz="1100" b="1" spc="345" dirty="0">
                          <a:latin typeface="Arial"/>
                          <a:cs typeface="Arial"/>
                        </a:rPr>
                        <a:t> </a:t>
                      </a:r>
                      <a:r>
                        <a:rPr sz="1100" b="1" spc="-10" dirty="0">
                          <a:latin typeface="Arial"/>
                          <a:cs typeface="Arial"/>
                        </a:rPr>
                        <a:t>5,217.66</a:t>
                      </a:r>
                      <a:endParaRPr sz="1100">
                        <a:latin typeface="Arial"/>
                        <a:cs typeface="Arial"/>
                      </a:endParaRPr>
                    </a:p>
                  </a:txBody>
                  <a:tcPr marL="0" marR="0" marT="8255" marB="0">
                    <a:lnT w="9525">
                      <a:solidFill>
                        <a:srgbClr val="000000"/>
                      </a:solidFill>
                      <a:prstDash val="solid"/>
                    </a:lnT>
                    <a:solidFill>
                      <a:srgbClr val="FFFFFF"/>
                    </a:solidFill>
                  </a:tcPr>
                </a:tc>
                <a:extLst>
                  <a:ext uri="{0D108BD9-81ED-4DB2-BD59-A6C34878D82A}">
                    <a16:rowId xmlns:a16="http://schemas.microsoft.com/office/drawing/2014/main" val="10011"/>
                  </a:ext>
                </a:extLst>
              </a:tr>
              <a:tr h="175260">
                <a:tc>
                  <a:txBody>
                    <a:bodyPr/>
                    <a:lstStyle/>
                    <a:p>
                      <a:pPr>
                        <a:lnSpc>
                          <a:spcPct val="100000"/>
                        </a:lnSpc>
                      </a:pPr>
                      <a:endParaRPr sz="1000">
                        <a:latin typeface="Times New Roman"/>
                        <a:cs typeface="Times New Roman"/>
                      </a:endParaRPr>
                    </a:p>
                  </a:txBody>
                  <a:tcPr marL="0" marR="0" marT="0" marB="0">
                    <a:solidFill>
                      <a:srgbClr val="FFFFFF"/>
                    </a:solidFill>
                  </a:tcPr>
                </a:tc>
                <a:tc>
                  <a:txBody>
                    <a:bodyPr/>
                    <a:lstStyle/>
                    <a:p>
                      <a:pPr>
                        <a:lnSpc>
                          <a:spcPct val="100000"/>
                        </a:lnSpc>
                      </a:pPr>
                      <a:endParaRPr sz="1000">
                        <a:latin typeface="Times New Roman"/>
                        <a:cs typeface="Times New Roman"/>
                      </a:endParaRPr>
                    </a:p>
                  </a:txBody>
                  <a:tcPr marL="0" marR="0" marT="0" marB="0">
                    <a:solidFill>
                      <a:srgbClr val="FFFFFF"/>
                    </a:solidFill>
                  </a:tcPr>
                </a:tc>
                <a:tc>
                  <a:txBody>
                    <a:bodyPr/>
                    <a:lstStyle/>
                    <a:p>
                      <a:pPr marL="226695" algn="ctr">
                        <a:lnSpc>
                          <a:spcPts val="1240"/>
                        </a:lnSpc>
                        <a:spcBef>
                          <a:spcPts val="45"/>
                        </a:spcBef>
                      </a:pPr>
                      <a:r>
                        <a:rPr sz="1100" spc="-50" dirty="0">
                          <a:solidFill>
                            <a:srgbClr val="C00000"/>
                          </a:solidFill>
                          <a:latin typeface="Arial"/>
                          <a:cs typeface="Arial"/>
                        </a:rPr>
                        <a:t>X</a:t>
                      </a:r>
                      <a:endParaRPr sz="1100">
                        <a:latin typeface="Arial"/>
                        <a:cs typeface="Arial"/>
                      </a:endParaRPr>
                    </a:p>
                  </a:txBody>
                  <a:tcPr marL="0" marR="0" marT="5715" marB="0">
                    <a:solidFill>
                      <a:srgbClr val="FFFFFF"/>
                    </a:solidFill>
                  </a:tcPr>
                </a:tc>
                <a:tc>
                  <a:txBody>
                    <a:bodyPr/>
                    <a:lstStyle/>
                    <a:p>
                      <a:pPr algn="ctr">
                        <a:lnSpc>
                          <a:spcPts val="1240"/>
                        </a:lnSpc>
                        <a:spcBef>
                          <a:spcPts val="45"/>
                        </a:spcBef>
                      </a:pPr>
                      <a:r>
                        <a:rPr sz="1100" spc="-50" dirty="0">
                          <a:solidFill>
                            <a:srgbClr val="00AF50"/>
                          </a:solidFill>
                          <a:latin typeface="Wingdings"/>
                          <a:cs typeface="Wingdings"/>
                        </a:rPr>
                        <a:t></a:t>
                      </a:r>
                      <a:endParaRPr sz="1100">
                        <a:latin typeface="Wingdings"/>
                        <a:cs typeface="Wingdings"/>
                      </a:endParaRPr>
                    </a:p>
                  </a:txBody>
                  <a:tcPr marL="0" marR="0" marT="5715" marB="0">
                    <a:solidFill>
                      <a:srgbClr val="FFFFFF"/>
                    </a:solidFill>
                  </a:tcPr>
                </a:tc>
                <a:extLst>
                  <a:ext uri="{0D108BD9-81ED-4DB2-BD59-A6C34878D82A}">
                    <a16:rowId xmlns:a16="http://schemas.microsoft.com/office/drawing/2014/main" val="10012"/>
                  </a:ext>
                </a:extLst>
              </a:tr>
            </a:tbl>
          </a:graphicData>
        </a:graphic>
      </p:graphicFrame>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71</a:t>
            </a:fld>
            <a:endParaRPr kumimoji="0" sz="1200" b="1" i="0" u="none" strike="noStrike" kern="0" cap="none" spc="-25" normalizeH="0" baseline="0" noProof="0" dirty="0">
              <a:ln>
                <a:noFill/>
              </a:ln>
              <a:solidFill>
                <a:srgbClr val="001F5F"/>
              </a:solidFill>
              <a:effectLst/>
              <a:uLnTx/>
              <a:uFillTx/>
              <a:latin typeface="Arial"/>
              <a:cs typeface="Arial"/>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84912" rIns="0" bIns="0" rtlCol="0">
            <a:spAutoFit/>
          </a:bodyPr>
          <a:lstStyle/>
          <a:p>
            <a:pPr marL="12700">
              <a:lnSpc>
                <a:spcPts val="4235"/>
              </a:lnSpc>
              <a:spcBef>
                <a:spcPts val="100"/>
              </a:spcBef>
            </a:pPr>
            <a:r>
              <a:rPr dirty="0"/>
              <a:t>Fecha</a:t>
            </a:r>
            <a:r>
              <a:rPr spc="-10" dirty="0"/>
              <a:t> </a:t>
            </a:r>
            <a:r>
              <a:rPr dirty="0"/>
              <a:t>de</a:t>
            </a:r>
            <a:r>
              <a:rPr spc="-25" dirty="0"/>
              <a:t> </a:t>
            </a:r>
            <a:r>
              <a:rPr dirty="0"/>
              <a:t>inicio</a:t>
            </a:r>
            <a:r>
              <a:rPr spc="-10" dirty="0"/>
              <a:t> </a:t>
            </a:r>
            <a:r>
              <a:rPr dirty="0"/>
              <a:t>de</a:t>
            </a:r>
            <a:r>
              <a:rPr spc="-10" dirty="0"/>
              <a:t> </a:t>
            </a:r>
            <a:r>
              <a:rPr dirty="0"/>
              <a:t>los</a:t>
            </a:r>
            <a:r>
              <a:rPr spc="-25" dirty="0"/>
              <a:t> </a:t>
            </a:r>
            <a:r>
              <a:rPr spc="-10" dirty="0"/>
              <a:t>descuentos</a:t>
            </a:r>
          </a:p>
          <a:p>
            <a:pPr marL="12700">
              <a:lnSpc>
                <a:spcPts val="2075"/>
              </a:lnSpc>
            </a:pPr>
            <a:r>
              <a:rPr sz="1800" dirty="0"/>
              <a:t>Art.</a:t>
            </a:r>
            <a:r>
              <a:rPr sz="1800" spc="-15" dirty="0"/>
              <a:t> </a:t>
            </a:r>
            <a:r>
              <a:rPr sz="1800" dirty="0"/>
              <a:t>29,</a:t>
            </a:r>
            <a:r>
              <a:rPr sz="1800" spc="-5" dirty="0"/>
              <a:t> </a:t>
            </a:r>
            <a:r>
              <a:rPr sz="1800" dirty="0"/>
              <a:t>fracción</a:t>
            </a:r>
            <a:r>
              <a:rPr sz="1800" spc="-5" dirty="0"/>
              <a:t> </a:t>
            </a:r>
            <a:r>
              <a:rPr sz="1800" dirty="0"/>
              <a:t>II,</a:t>
            </a:r>
            <a:r>
              <a:rPr sz="1800" spc="-25" dirty="0"/>
              <a:t> </a:t>
            </a:r>
            <a:r>
              <a:rPr sz="1800" dirty="0"/>
              <a:t>42</a:t>
            </a:r>
            <a:r>
              <a:rPr sz="1800" spc="-5" dirty="0"/>
              <a:t> </a:t>
            </a:r>
            <a:r>
              <a:rPr sz="1800" dirty="0"/>
              <a:t>y</a:t>
            </a:r>
            <a:r>
              <a:rPr sz="1800" spc="-20" dirty="0"/>
              <a:t> </a:t>
            </a:r>
            <a:r>
              <a:rPr sz="1800" dirty="0"/>
              <a:t>44</a:t>
            </a:r>
            <a:r>
              <a:rPr sz="1800" spc="-5" dirty="0"/>
              <a:t> </a:t>
            </a:r>
            <a:r>
              <a:rPr sz="1800" dirty="0"/>
              <a:t>Ley</a:t>
            </a:r>
            <a:r>
              <a:rPr sz="1800" spc="-5" dirty="0"/>
              <a:t> </a:t>
            </a:r>
            <a:r>
              <a:rPr sz="1800" dirty="0"/>
              <a:t>del </a:t>
            </a:r>
            <a:r>
              <a:rPr sz="1800" spc="-10" dirty="0"/>
              <a:t>INFONAVIT</a:t>
            </a:r>
            <a:endParaRPr sz="1800"/>
          </a:p>
        </p:txBody>
      </p:sp>
      <p:grpSp>
        <p:nvGrpSpPr>
          <p:cNvPr id="3" name="object 3"/>
          <p:cNvGrpSpPr/>
          <p:nvPr/>
        </p:nvGrpSpPr>
        <p:grpSpPr>
          <a:xfrm>
            <a:off x="3781424" y="2509813"/>
            <a:ext cx="4638675" cy="363855"/>
            <a:chOff x="3781424" y="2509813"/>
            <a:chExt cx="4638675" cy="363855"/>
          </a:xfrm>
        </p:grpSpPr>
        <p:sp>
          <p:nvSpPr>
            <p:cNvPr id="4" name="object 4"/>
            <p:cNvSpPr/>
            <p:nvPr/>
          </p:nvSpPr>
          <p:spPr>
            <a:xfrm>
              <a:off x="3781424" y="2509813"/>
              <a:ext cx="4638675" cy="182245"/>
            </a:xfrm>
            <a:custGeom>
              <a:avLst/>
              <a:gdLst/>
              <a:ahLst/>
              <a:cxnLst/>
              <a:rect l="l" t="t" r="r" b="b"/>
              <a:pathLst>
                <a:path w="4638675" h="182244">
                  <a:moveTo>
                    <a:pt x="0" y="181883"/>
                  </a:moveTo>
                  <a:lnTo>
                    <a:pt x="4638613" y="181883"/>
                  </a:lnTo>
                  <a:lnTo>
                    <a:pt x="4638613" y="0"/>
                  </a:lnTo>
                  <a:lnTo>
                    <a:pt x="0" y="0"/>
                  </a:lnTo>
                  <a:lnTo>
                    <a:pt x="0" y="181883"/>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 name="object 5"/>
            <p:cNvSpPr/>
            <p:nvPr/>
          </p:nvSpPr>
          <p:spPr>
            <a:xfrm>
              <a:off x="4210996" y="2682234"/>
              <a:ext cx="3369310" cy="191770"/>
            </a:xfrm>
            <a:custGeom>
              <a:avLst/>
              <a:gdLst/>
              <a:ahLst/>
              <a:cxnLst/>
              <a:rect l="l" t="t" r="r" b="b"/>
              <a:pathLst>
                <a:path w="3369309" h="191769">
                  <a:moveTo>
                    <a:pt x="0" y="191384"/>
                  </a:moveTo>
                  <a:lnTo>
                    <a:pt x="3368884" y="191384"/>
                  </a:lnTo>
                  <a:lnTo>
                    <a:pt x="3368884" y="0"/>
                  </a:lnTo>
                  <a:lnTo>
                    <a:pt x="0" y="0"/>
                  </a:lnTo>
                  <a:lnTo>
                    <a:pt x="0" y="191384"/>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graphicFrame>
        <p:nvGraphicFramePr>
          <p:cNvPr id="6" name="object 6"/>
          <p:cNvGraphicFramePr>
            <a:graphicFrameLocks noGrp="1"/>
          </p:cNvGraphicFramePr>
          <p:nvPr/>
        </p:nvGraphicFramePr>
        <p:xfrm>
          <a:off x="3781424" y="2509813"/>
          <a:ext cx="4636134" cy="1844675"/>
        </p:xfrm>
        <a:graphic>
          <a:graphicData uri="http://schemas.openxmlformats.org/drawingml/2006/table">
            <a:tbl>
              <a:tblPr firstRow="1" bandRow="1">
                <a:tableStyleId>{2D5ABB26-0587-4C30-8999-92F81FD0307C}</a:tableStyleId>
              </a:tblPr>
              <a:tblGrid>
                <a:gridCol w="429259">
                  <a:extLst>
                    <a:ext uri="{9D8B030D-6E8A-4147-A177-3AD203B41FA5}">
                      <a16:colId xmlns:a16="http://schemas.microsoft.com/office/drawing/2014/main" val="20000"/>
                    </a:ext>
                  </a:extLst>
                </a:gridCol>
                <a:gridCol w="2301875">
                  <a:extLst>
                    <a:ext uri="{9D8B030D-6E8A-4147-A177-3AD203B41FA5}">
                      <a16:colId xmlns:a16="http://schemas.microsoft.com/office/drawing/2014/main" val="20001"/>
                    </a:ext>
                  </a:extLst>
                </a:gridCol>
                <a:gridCol w="1065530">
                  <a:extLst>
                    <a:ext uri="{9D8B030D-6E8A-4147-A177-3AD203B41FA5}">
                      <a16:colId xmlns:a16="http://schemas.microsoft.com/office/drawing/2014/main" val="20002"/>
                    </a:ext>
                  </a:extLst>
                </a:gridCol>
                <a:gridCol w="839470">
                  <a:extLst>
                    <a:ext uri="{9D8B030D-6E8A-4147-A177-3AD203B41FA5}">
                      <a16:colId xmlns:a16="http://schemas.microsoft.com/office/drawing/2014/main" val="20003"/>
                    </a:ext>
                  </a:extLst>
                </a:gridCol>
              </a:tblGrid>
              <a:tr h="363220">
                <a:tc gridSpan="3">
                  <a:txBody>
                    <a:bodyPr/>
                    <a:lstStyle/>
                    <a:p>
                      <a:pPr>
                        <a:lnSpc>
                          <a:spcPct val="100000"/>
                        </a:lnSpc>
                        <a:spcBef>
                          <a:spcPts val="200"/>
                        </a:spcBef>
                      </a:pPr>
                      <a:endParaRPr sz="1100">
                        <a:latin typeface="Times New Roman"/>
                        <a:cs typeface="Times New Roman"/>
                      </a:endParaRPr>
                    </a:p>
                    <a:p>
                      <a:pPr marL="1192530">
                        <a:lnSpc>
                          <a:spcPts val="1300"/>
                        </a:lnSpc>
                      </a:pPr>
                      <a:r>
                        <a:rPr sz="1100" b="1" dirty="0">
                          <a:solidFill>
                            <a:srgbClr val="FFFFFF"/>
                          </a:solidFill>
                          <a:latin typeface="Arial"/>
                          <a:cs typeface="Arial"/>
                        </a:rPr>
                        <a:t>Porcentaje</a:t>
                      </a:r>
                      <a:r>
                        <a:rPr sz="1100" b="1" spc="40" dirty="0">
                          <a:solidFill>
                            <a:srgbClr val="FFFFFF"/>
                          </a:solidFill>
                          <a:latin typeface="Arial"/>
                          <a:cs typeface="Arial"/>
                        </a:rPr>
                        <a:t> </a:t>
                      </a:r>
                      <a:r>
                        <a:rPr sz="1100" b="1" dirty="0">
                          <a:solidFill>
                            <a:srgbClr val="FFFFFF"/>
                          </a:solidFill>
                          <a:latin typeface="Arial"/>
                          <a:cs typeface="Arial"/>
                        </a:rPr>
                        <a:t>aplicable</a:t>
                      </a:r>
                      <a:r>
                        <a:rPr sz="1100" b="1" spc="45" dirty="0">
                          <a:solidFill>
                            <a:srgbClr val="FFFFFF"/>
                          </a:solidFill>
                          <a:latin typeface="Arial"/>
                          <a:cs typeface="Arial"/>
                        </a:rPr>
                        <a:t> </a:t>
                      </a:r>
                      <a:r>
                        <a:rPr sz="1100" b="1" dirty="0">
                          <a:solidFill>
                            <a:srgbClr val="FFFFFF"/>
                          </a:solidFill>
                          <a:latin typeface="Arial"/>
                          <a:cs typeface="Arial"/>
                        </a:rPr>
                        <a:t>al</a:t>
                      </a:r>
                      <a:r>
                        <a:rPr sz="1100" b="1" spc="-20" dirty="0">
                          <a:solidFill>
                            <a:srgbClr val="FFFFFF"/>
                          </a:solidFill>
                          <a:latin typeface="Arial"/>
                          <a:cs typeface="Arial"/>
                        </a:rPr>
                        <a:t> </a:t>
                      </a:r>
                      <a:r>
                        <a:rPr sz="1100" b="1" spc="-25" dirty="0">
                          <a:solidFill>
                            <a:srgbClr val="FFFFFF"/>
                          </a:solidFill>
                          <a:latin typeface="Arial"/>
                          <a:cs typeface="Arial"/>
                        </a:rPr>
                        <a:t>SBA</a:t>
                      </a:r>
                      <a:endParaRPr sz="1100">
                        <a:latin typeface="Arial"/>
                        <a:cs typeface="Arial"/>
                      </a:endParaRPr>
                    </a:p>
                  </a:txBody>
                  <a:tcPr marL="0" marR="0" marT="25400" marB="0"/>
                </a:tc>
                <a:tc hMerge="1">
                  <a:txBody>
                    <a:bodyPr/>
                    <a:lstStyle/>
                    <a:p>
                      <a:endParaRPr/>
                    </a:p>
                  </a:txBody>
                  <a:tcPr marL="0" marR="0" marT="0" marB="0"/>
                </a:tc>
                <a:tc hMerge="1">
                  <a:txBody>
                    <a:bodyPr/>
                    <a:lstStyle/>
                    <a:p>
                      <a:endParaRPr/>
                    </a:p>
                  </a:txBody>
                  <a:tcPr marL="0" marR="0" marT="0" marB="0"/>
                </a:tc>
                <a:tc>
                  <a:txBody>
                    <a:bodyPr/>
                    <a:lstStyle/>
                    <a:p>
                      <a:pPr>
                        <a:lnSpc>
                          <a:spcPct val="100000"/>
                        </a:lnSpc>
                      </a:pPr>
                      <a:endParaRPr sz="1400">
                        <a:latin typeface="Times New Roman"/>
                        <a:cs typeface="Times New Roman"/>
                      </a:endParaRPr>
                    </a:p>
                  </a:txBody>
                  <a:tcPr marL="0" marR="0" marT="0" marB="0"/>
                </a:tc>
                <a:extLst>
                  <a:ext uri="{0D108BD9-81ED-4DB2-BD59-A6C34878D82A}">
                    <a16:rowId xmlns:a16="http://schemas.microsoft.com/office/drawing/2014/main" val="10000"/>
                  </a:ext>
                </a:extLst>
              </a:tr>
              <a:tr h="198755">
                <a:tc>
                  <a:txBody>
                    <a:bodyPr/>
                    <a:lstStyle/>
                    <a:p>
                      <a:pPr>
                        <a:lnSpc>
                          <a:spcPct val="100000"/>
                        </a:lnSpc>
                      </a:pPr>
                      <a:endParaRPr sz="1100">
                        <a:latin typeface="Times New Roman"/>
                        <a:cs typeface="Times New Roman"/>
                      </a:endParaRPr>
                    </a:p>
                  </a:txBody>
                  <a:tcPr marL="0" marR="0" marT="0" marB="0">
                    <a:solidFill>
                      <a:srgbClr val="FFFFFF"/>
                    </a:solidFill>
                  </a:tcPr>
                </a:tc>
                <a:tc>
                  <a:txBody>
                    <a:bodyPr/>
                    <a:lstStyle/>
                    <a:p>
                      <a:pPr marL="75565">
                        <a:lnSpc>
                          <a:spcPct val="100000"/>
                        </a:lnSpc>
                        <a:spcBef>
                          <a:spcPts val="105"/>
                        </a:spcBef>
                      </a:pPr>
                      <a:r>
                        <a:rPr sz="1100" b="1" spc="-25" dirty="0">
                          <a:latin typeface="Arial"/>
                          <a:cs typeface="Arial"/>
                        </a:rPr>
                        <a:t>SBA</a:t>
                      </a:r>
                      <a:endParaRPr sz="1100">
                        <a:latin typeface="Arial"/>
                        <a:cs typeface="Arial"/>
                      </a:endParaRPr>
                    </a:p>
                  </a:txBody>
                  <a:tcPr marL="0" marR="0" marT="13335" marB="0">
                    <a:solidFill>
                      <a:srgbClr val="FFFFFF"/>
                    </a:solidFill>
                  </a:tcPr>
                </a:tc>
                <a:tc>
                  <a:txBody>
                    <a:bodyPr/>
                    <a:lstStyle/>
                    <a:p>
                      <a:pPr marR="64769" algn="r">
                        <a:lnSpc>
                          <a:spcPct val="100000"/>
                        </a:lnSpc>
                        <a:spcBef>
                          <a:spcPts val="105"/>
                        </a:spcBef>
                      </a:pPr>
                      <a:r>
                        <a:rPr sz="1100" b="1" spc="-10" dirty="0">
                          <a:latin typeface="Arial"/>
                          <a:cs typeface="Arial"/>
                        </a:rPr>
                        <a:t>262.33</a:t>
                      </a:r>
                      <a:endParaRPr sz="1100">
                        <a:latin typeface="Arial"/>
                        <a:cs typeface="Arial"/>
                      </a:endParaRPr>
                    </a:p>
                  </a:txBody>
                  <a:tcPr marL="0" marR="0" marT="13335" marB="0">
                    <a:solidFill>
                      <a:srgbClr val="FFFFFF"/>
                    </a:solidFill>
                  </a:tcPr>
                </a:tc>
                <a:tc>
                  <a:txBody>
                    <a:bodyPr/>
                    <a:lstStyle/>
                    <a:p>
                      <a:pPr>
                        <a:lnSpc>
                          <a:spcPct val="100000"/>
                        </a:lnSpc>
                      </a:pPr>
                      <a:endParaRPr sz="1100">
                        <a:latin typeface="Times New Roman"/>
                        <a:cs typeface="Times New Roman"/>
                      </a:endParaRPr>
                    </a:p>
                  </a:txBody>
                  <a:tcPr marL="0" marR="0" marT="0" marB="0">
                    <a:solidFill>
                      <a:srgbClr val="FFFFFF"/>
                    </a:solidFill>
                  </a:tcPr>
                </a:tc>
                <a:extLst>
                  <a:ext uri="{0D108BD9-81ED-4DB2-BD59-A6C34878D82A}">
                    <a16:rowId xmlns:a16="http://schemas.microsoft.com/office/drawing/2014/main" val="10001"/>
                  </a:ext>
                </a:extLst>
              </a:tr>
              <a:tr h="178435">
                <a:tc>
                  <a:txBody>
                    <a:bodyPr/>
                    <a:lstStyle/>
                    <a:p>
                      <a:pPr marR="59055" algn="r">
                        <a:lnSpc>
                          <a:spcPts val="1265"/>
                        </a:lnSpc>
                        <a:spcBef>
                          <a:spcPts val="45"/>
                        </a:spcBef>
                      </a:pPr>
                      <a:r>
                        <a:rPr sz="1100" spc="-25" dirty="0">
                          <a:latin typeface="Arial"/>
                          <a:cs typeface="Arial"/>
                        </a:rPr>
                        <a:t>(x)</a:t>
                      </a:r>
                      <a:endParaRPr sz="1100">
                        <a:latin typeface="Arial"/>
                        <a:cs typeface="Arial"/>
                      </a:endParaRPr>
                    </a:p>
                  </a:txBody>
                  <a:tcPr marL="0" marR="0" marT="5715" marB="0">
                    <a:solidFill>
                      <a:srgbClr val="FFFFFF"/>
                    </a:solidFill>
                  </a:tcPr>
                </a:tc>
                <a:tc>
                  <a:txBody>
                    <a:bodyPr/>
                    <a:lstStyle/>
                    <a:p>
                      <a:pPr marL="75565">
                        <a:lnSpc>
                          <a:spcPts val="1265"/>
                        </a:lnSpc>
                        <a:spcBef>
                          <a:spcPts val="45"/>
                        </a:spcBef>
                      </a:pPr>
                      <a:r>
                        <a:rPr sz="1100" dirty="0">
                          <a:latin typeface="Arial"/>
                          <a:cs typeface="Arial"/>
                        </a:rPr>
                        <a:t>%</a:t>
                      </a:r>
                      <a:r>
                        <a:rPr sz="1100" spc="-35" dirty="0">
                          <a:latin typeface="Arial"/>
                          <a:cs typeface="Arial"/>
                        </a:rPr>
                        <a:t> </a:t>
                      </a:r>
                      <a:r>
                        <a:rPr sz="1100" dirty="0">
                          <a:latin typeface="Arial"/>
                          <a:cs typeface="Arial"/>
                        </a:rPr>
                        <a:t>o</a:t>
                      </a:r>
                      <a:r>
                        <a:rPr sz="1100" spc="-35" dirty="0">
                          <a:latin typeface="Arial"/>
                          <a:cs typeface="Arial"/>
                        </a:rPr>
                        <a:t> </a:t>
                      </a:r>
                      <a:r>
                        <a:rPr sz="1100" spc="-10" dirty="0">
                          <a:latin typeface="Arial"/>
                          <a:cs typeface="Arial"/>
                        </a:rPr>
                        <a:t>valor </a:t>
                      </a:r>
                      <a:r>
                        <a:rPr sz="1100" dirty="0">
                          <a:latin typeface="Arial"/>
                          <a:cs typeface="Arial"/>
                        </a:rPr>
                        <a:t>de</a:t>
                      </a:r>
                      <a:r>
                        <a:rPr sz="1100" spc="-35" dirty="0">
                          <a:latin typeface="Arial"/>
                          <a:cs typeface="Arial"/>
                        </a:rPr>
                        <a:t> </a:t>
                      </a:r>
                      <a:r>
                        <a:rPr sz="1100" spc="-10" dirty="0">
                          <a:latin typeface="Arial"/>
                          <a:cs typeface="Arial"/>
                        </a:rPr>
                        <a:t>descuento</a:t>
                      </a:r>
                      <a:endParaRPr sz="1100">
                        <a:latin typeface="Arial"/>
                        <a:cs typeface="Arial"/>
                      </a:endParaRPr>
                    </a:p>
                  </a:txBody>
                  <a:tcPr marL="0" marR="0" marT="5715" marB="0">
                    <a:lnB w="9525">
                      <a:solidFill>
                        <a:srgbClr val="000000"/>
                      </a:solidFill>
                      <a:prstDash val="solid"/>
                    </a:lnB>
                    <a:solidFill>
                      <a:srgbClr val="FFFFFF"/>
                    </a:solidFill>
                  </a:tcPr>
                </a:tc>
                <a:tc>
                  <a:txBody>
                    <a:bodyPr/>
                    <a:lstStyle/>
                    <a:p>
                      <a:pPr marR="20320" algn="r">
                        <a:lnSpc>
                          <a:spcPts val="1265"/>
                        </a:lnSpc>
                        <a:spcBef>
                          <a:spcPts val="45"/>
                        </a:spcBef>
                      </a:pPr>
                      <a:r>
                        <a:rPr sz="1100" spc="-25" dirty="0">
                          <a:latin typeface="Arial"/>
                          <a:cs typeface="Arial"/>
                        </a:rPr>
                        <a:t>30%</a:t>
                      </a:r>
                      <a:endParaRPr sz="1100">
                        <a:latin typeface="Arial"/>
                        <a:cs typeface="Arial"/>
                      </a:endParaRPr>
                    </a:p>
                  </a:txBody>
                  <a:tcPr marL="0" marR="0" marT="5715" marB="0">
                    <a:lnB w="9525">
                      <a:solidFill>
                        <a:srgbClr val="000000"/>
                      </a:solidFill>
                      <a:prstDash val="solid"/>
                    </a:lnB>
                    <a:solidFill>
                      <a:srgbClr val="FFFFFF"/>
                    </a:solidFill>
                  </a:tcPr>
                </a:tc>
                <a:tc>
                  <a:txBody>
                    <a:bodyPr/>
                    <a:lstStyle/>
                    <a:p>
                      <a:pPr>
                        <a:lnSpc>
                          <a:spcPct val="100000"/>
                        </a:lnSpc>
                      </a:pPr>
                      <a:endParaRPr sz="1000">
                        <a:latin typeface="Times New Roman"/>
                        <a:cs typeface="Times New Roman"/>
                      </a:endParaRPr>
                    </a:p>
                  </a:txBody>
                  <a:tcPr marL="0" marR="0" marT="0" marB="0">
                    <a:solidFill>
                      <a:srgbClr val="FFFFFF"/>
                    </a:solidFill>
                  </a:tcPr>
                </a:tc>
                <a:extLst>
                  <a:ext uri="{0D108BD9-81ED-4DB2-BD59-A6C34878D82A}">
                    <a16:rowId xmlns:a16="http://schemas.microsoft.com/office/drawing/2014/main" val="10002"/>
                  </a:ext>
                </a:extLst>
              </a:tr>
              <a:tr h="189230">
                <a:tc>
                  <a:txBody>
                    <a:bodyPr/>
                    <a:lstStyle/>
                    <a:p>
                      <a:pPr marR="59055" algn="r">
                        <a:lnSpc>
                          <a:spcPct val="100000"/>
                        </a:lnSpc>
                        <a:spcBef>
                          <a:spcPts val="70"/>
                        </a:spcBef>
                      </a:pPr>
                      <a:r>
                        <a:rPr sz="1100" spc="-25" dirty="0">
                          <a:latin typeface="Arial"/>
                          <a:cs typeface="Arial"/>
                        </a:rPr>
                        <a:t>(=)</a:t>
                      </a:r>
                      <a:endParaRPr sz="1100">
                        <a:latin typeface="Arial"/>
                        <a:cs typeface="Arial"/>
                      </a:endParaRPr>
                    </a:p>
                  </a:txBody>
                  <a:tcPr marL="0" marR="0" marT="8890" marB="0">
                    <a:solidFill>
                      <a:srgbClr val="FFFFFF"/>
                    </a:solidFill>
                  </a:tcPr>
                </a:tc>
                <a:tc>
                  <a:txBody>
                    <a:bodyPr/>
                    <a:lstStyle/>
                    <a:p>
                      <a:pPr marL="75565">
                        <a:lnSpc>
                          <a:spcPct val="100000"/>
                        </a:lnSpc>
                        <a:spcBef>
                          <a:spcPts val="70"/>
                        </a:spcBef>
                      </a:pPr>
                      <a:r>
                        <a:rPr sz="1100" dirty="0">
                          <a:latin typeface="Arial"/>
                          <a:cs typeface="Arial"/>
                        </a:rPr>
                        <a:t>Descuento</a:t>
                      </a:r>
                      <a:r>
                        <a:rPr sz="1100" spc="10" dirty="0">
                          <a:latin typeface="Arial"/>
                          <a:cs typeface="Arial"/>
                        </a:rPr>
                        <a:t> </a:t>
                      </a:r>
                      <a:r>
                        <a:rPr sz="1100" spc="-10" dirty="0">
                          <a:latin typeface="Arial"/>
                          <a:cs typeface="Arial"/>
                        </a:rPr>
                        <a:t>diario</a:t>
                      </a:r>
                      <a:endParaRPr sz="1100">
                        <a:latin typeface="Arial"/>
                        <a:cs typeface="Arial"/>
                      </a:endParaRPr>
                    </a:p>
                  </a:txBody>
                  <a:tcPr marL="0" marR="0" marT="8890" marB="0">
                    <a:lnT w="9525">
                      <a:solidFill>
                        <a:srgbClr val="000000"/>
                      </a:solidFill>
                      <a:prstDash val="solid"/>
                    </a:lnT>
                    <a:solidFill>
                      <a:srgbClr val="FFFFFF"/>
                    </a:solidFill>
                  </a:tcPr>
                </a:tc>
                <a:tc>
                  <a:txBody>
                    <a:bodyPr/>
                    <a:lstStyle/>
                    <a:p>
                      <a:pPr marR="64135" algn="r">
                        <a:lnSpc>
                          <a:spcPct val="100000"/>
                        </a:lnSpc>
                        <a:spcBef>
                          <a:spcPts val="70"/>
                        </a:spcBef>
                      </a:pPr>
                      <a:r>
                        <a:rPr sz="1100" spc="-10" dirty="0">
                          <a:latin typeface="Arial"/>
                          <a:cs typeface="Arial"/>
                        </a:rPr>
                        <a:t>78.70</a:t>
                      </a:r>
                      <a:endParaRPr sz="1100">
                        <a:latin typeface="Arial"/>
                        <a:cs typeface="Arial"/>
                      </a:endParaRPr>
                    </a:p>
                  </a:txBody>
                  <a:tcPr marL="0" marR="0" marT="8890" marB="0">
                    <a:lnT w="9525">
                      <a:solidFill>
                        <a:srgbClr val="000000"/>
                      </a:solidFill>
                      <a:prstDash val="solid"/>
                    </a:lnT>
                    <a:solidFill>
                      <a:srgbClr val="FFFFFF"/>
                    </a:solidFill>
                  </a:tcPr>
                </a:tc>
                <a:tc>
                  <a:txBody>
                    <a:bodyPr/>
                    <a:lstStyle/>
                    <a:p>
                      <a:pPr>
                        <a:lnSpc>
                          <a:spcPct val="100000"/>
                        </a:lnSpc>
                      </a:pPr>
                      <a:endParaRPr sz="1100">
                        <a:latin typeface="Times New Roman"/>
                        <a:cs typeface="Times New Roman"/>
                      </a:endParaRPr>
                    </a:p>
                  </a:txBody>
                  <a:tcPr marL="0" marR="0" marT="0" marB="0">
                    <a:solidFill>
                      <a:srgbClr val="FFFFFF"/>
                    </a:solidFill>
                  </a:tcPr>
                </a:tc>
                <a:extLst>
                  <a:ext uri="{0D108BD9-81ED-4DB2-BD59-A6C34878D82A}">
                    <a16:rowId xmlns:a16="http://schemas.microsoft.com/office/drawing/2014/main" val="10003"/>
                  </a:ext>
                </a:extLst>
              </a:tr>
              <a:tr h="173990">
                <a:tc>
                  <a:txBody>
                    <a:bodyPr/>
                    <a:lstStyle/>
                    <a:p>
                      <a:pPr marR="59055" algn="r">
                        <a:lnSpc>
                          <a:spcPts val="1265"/>
                        </a:lnSpc>
                        <a:spcBef>
                          <a:spcPts val="5"/>
                        </a:spcBef>
                      </a:pPr>
                      <a:r>
                        <a:rPr sz="1100" spc="-25" dirty="0">
                          <a:latin typeface="Arial"/>
                          <a:cs typeface="Arial"/>
                        </a:rPr>
                        <a:t>(x)</a:t>
                      </a:r>
                      <a:endParaRPr sz="1100">
                        <a:latin typeface="Arial"/>
                        <a:cs typeface="Arial"/>
                      </a:endParaRPr>
                    </a:p>
                  </a:txBody>
                  <a:tcPr marL="0" marR="0" marT="635" marB="0">
                    <a:solidFill>
                      <a:srgbClr val="FFFFFF"/>
                    </a:solidFill>
                  </a:tcPr>
                </a:tc>
                <a:tc>
                  <a:txBody>
                    <a:bodyPr/>
                    <a:lstStyle/>
                    <a:p>
                      <a:pPr marL="75565">
                        <a:lnSpc>
                          <a:spcPts val="1265"/>
                        </a:lnSpc>
                        <a:spcBef>
                          <a:spcPts val="5"/>
                        </a:spcBef>
                      </a:pPr>
                      <a:r>
                        <a:rPr sz="1100" dirty="0">
                          <a:latin typeface="Arial"/>
                          <a:cs typeface="Arial"/>
                        </a:rPr>
                        <a:t>Días cotizados</a:t>
                      </a:r>
                      <a:r>
                        <a:rPr sz="1100" spc="5" dirty="0">
                          <a:latin typeface="Arial"/>
                          <a:cs typeface="Arial"/>
                        </a:rPr>
                        <a:t> </a:t>
                      </a:r>
                      <a:r>
                        <a:rPr sz="1100" dirty="0">
                          <a:latin typeface="Arial"/>
                          <a:cs typeface="Arial"/>
                        </a:rPr>
                        <a:t>en</a:t>
                      </a:r>
                      <a:r>
                        <a:rPr sz="1100" spc="-55" dirty="0">
                          <a:latin typeface="Arial"/>
                          <a:cs typeface="Arial"/>
                        </a:rPr>
                        <a:t> </a:t>
                      </a:r>
                      <a:r>
                        <a:rPr sz="1100" dirty="0">
                          <a:latin typeface="Arial"/>
                          <a:cs typeface="Arial"/>
                        </a:rPr>
                        <a:t>el</a:t>
                      </a:r>
                      <a:r>
                        <a:rPr sz="1100" spc="-55" dirty="0">
                          <a:latin typeface="Arial"/>
                          <a:cs typeface="Arial"/>
                        </a:rPr>
                        <a:t> </a:t>
                      </a:r>
                      <a:r>
                        <a:rPr sz="1100" spc="-10" dirty="0">
                          <a:latin typeface="Arial"/>
                          <a:cs typeface="Arial"/>
                        </a:rPr>
                        <a:t>bimestre</a:t>
                      </a:r>
                      <a:endParaRPr sz="1100">
                        <a:latin typeface="Arial"/>
                        <a:cs typeface="Arial"/>
                      </a:endParaRPr>
                    </a:p>
                  </a:txBody>
                  <a:tcPr marL="0" marR="0" marT="635" marB="0">
                    <a:lnB w="9525">
                      <a:solidFill>
                        <a:srgbClr val="000000"/>
                      </a:solidFill>
                      <a:prstDash val="solid"/>
                    </a:lnB>
                    <a:solidFill>
                      <a:srgbClr val="FFFFFF"/>
                    </a:solidFill>
                  </a:tcPr>
                </a:tc>
                <a:tc>
                  <a:txBody>
                    <a:bodyPr/>
                    <a:lstStyle/>
                    <a:p>
                      <a:pPr marR="64135" algn="r">
                        <a:lnSpc>
                          <a:spcPts val="1265"/>
                        </a:lnSpc>
                        <a:spcBef>
                          <a:spcPts val="5"/>
                        </a:spcBef>
                      </a:pPr>
                      <a:r>
                        <a:rPr sz="1100" spc="-10" dirty="0">
                          <a:latin typeface="Arial"/>
                          <a:cs typeface="Arial"/>
                        </a:rPr>
                        <a:t>59.00</a:t>
                      </a:r>
                      <a:endParaRPr sz="1100">
                        <a:latin typeface="Arial"/>
                        <a:cs typeface="Arial"/>
                      </a:endParaRPr>
                    </a:p>
                  </a:txBody>
                  <a:tcPr marL="0" marR="0" marT="635" marB="0">
                    <a:lnB w="9525">
                      <a:solidFill>
                        <a:srgbClr val="000000"/>
                      </a:solidFill>
                      <a:prstDash val="solid"/>
                    </a:lnB>
                    <a:solidFill>
                      <a:srgbClr val="FFFFFF"/>
                    </a:solidFill>
                  </a:tcPr>
                </a:tc>
                <a:tc>
                  <a:txBody>
                    <a:bodyPr/>
                    <a:lstStyle/>
                    <a:p>
                      <a:pPr>
                        <a:lnSpc>
                          <a:spcPct val="100000"/>
                        </a:lnSpc>
                      </a:pPr>
                      <a:endParaRPr sz="1000">
                        <a:latin typeface="Times New Roman"/>
                        <a:cs typeface="Times New Roman"/>
                      </a:endParaRPr>
                    </a:p>
                  </a:txBody>
                  <a:tcPr marL="0" marR="0" marT="0" marB="0">
                    <a:solidFill>
                      <a:srgbClr val="FFFFFF"/>
                    </a:solidFill>
                  </a:tcPr>
                </a:tc>
                <a:extLst>
                  <a:ext uri="{0D108BD9-81ED-4DB2-BD59-A6C34878D82A}">
                    <a16:rowId xmlns:a16="http://schemas.microsoft.com/office/drawing/2014/main" val="10004"/>
                  </a:ext>
                </a:extLst>
              </a:tr>
              <a:tr h="189230">
                <a:tc>
                  <a:txBody>
                    <a:bodyPr/>
                    <a:lstStyle/>
                    <a:p>
                      <a:pPr marR="59055" algn="r">
                        <a:lnSpc>
                          <a:spcPct val="100000"/>
                        </a:lnSpc>
                        <a:spcBef>
                          <a:spcPts val="70"/>
                        </a:spcBef>
                      </a:pPr>
                      <a:r>
                        <a:rPr sz="1100" spc="-25" dirty="0">
                          <a:latin typeface="Arial"/>
                          <a:cs typeface="Arial"/>
                        </a:rPr>
                        <a:t>(=)</a:t>
                      </a:r>
                      <a:endParaRPr sz="1100">
                        <a:latin typeface="Arial"/>
                        <a:cs typeface="Arial"/>
                      </a:endParaRPr>
                    </a:p>
                  </a:txBody>
                  <a:tcPr marL="0" marR="0" marT="8890" marB="0">
                    <a:solidFill>
                      <a:srgbClr val="FFFFFF"/>
                    </a:solidFill>
                  </a:tcPr>
                </a:tc>
                <a:tc>
                  <a:txBody>
                    <a:bodyPr/>
                    <a:lstStyle/>
                    <a:p>
                      <a:pPr marL="75565">
                        <a:lnSpc>
                          <a:spcPct val="100000"/>
                        </a:lnSpc>
                        <a:spcBef>
                          <a:spcPts val="70"/>
                        </a:spcBef>
                      </a:pPr>
                      <a:r>
                        <a:rPr sz="1100" dirty="0">
                          <a:latin typeface="Arial"/>
                          <a:cs typeface="Arial"/>
                        </a:rPr>
                        <a:t>Descuento</a:t>
                      </a:r>
                      <a:r>
                        <a:rPr sz="1100" spc="10" dirty="0">
                          <a:latin typeface="Arial"/>
                          <a:cs typeface="Arial"/>
                        </a:rPr>
                        <a:t> </a:t>
                      </a:r>
                      <a:r>
                        <a:rPr sz="1100" spc="-10" dirty="0">
                          <a:latin typeface="Arial"/>
                          <a:cs typeface="Arial"/>
                        </a:rPr>
                        <a:t>bimestral</a:t>
                      </a:r>
                      <a:endParaRPr sz="1100">
                        <a:latin typeface="Arial"/>
                        <a:cs typeface="Arial"/>
                      </a:endParaRPr>
                    </a:p>
                  </a:txBody>
                  <a:tcPr marL="0" marR="0" marT="8890" marB="0">
                    <a:lnT w="9525">
                      <a:solidFill>
                        <a:srgbClr val="000000"/>
                      </a:solidFill>
                      <a:prstDash val="solid"/>
                    </a:lnT>
                    <a:solidFill>
                      <a:srgbClr val="FFFFFF"/>
                    </a:solidFill>
                  </a:tcPr>
                </a:tc>
                <a:tc>
                  <a:txBody>
                    <a:bodyPr/>
                    <a:lstStyle/>
                    <a:p>
                      <a:pPr marR="64135" algn="r">
                        <a:lnSpc>
                          <a:spcPct val="100000"/>
                        </a:lnSpc>
                        <a:spcBef>
                          <a:spcPts val="70"/>
                        </a:spcBef>
                      </a:pPr>
                      <a:r>
                        <a:rPr sz="1100" spc="-10" dirty="0">
                          <a:latin typeface="Arial"/>
                          <a:cs typeface="Arial"/>
                        </a:rPr>
                        <a:t>4,643.24</a:t>
                      </a:r>
                      <a:endParaRPr sz="1100">
                        <a:latin typeface="Arial"/>
                        <a:cs typeface="Arial"/>
                      </a:endParaRPr>
                    </a:p>
                  </a:txBody>
                  <a:tcPr marL="0" marR="0" marT="8890" marB="0">
                    <a:lnT w="9525">
                      <a:solidFill>
                        <a:srgbClr val="000000"/>
                      </a:solidFill>
                      <a:prstDash val="solid"/>
                    </a:lnT>
                    <a:solidFill>
                      <a:srgbClr val="FFFFFF"/>
                    </a:solidFill>
                  </a:tcPr>
                </a:tc>
                <a:tc>
                  <a:txBody>
                    <a:bodyPr/>
                    <a:lstStyle/>
                    <a:p>
                      <a:pPr>
                        <a:lnSpc>
                          <a:spcPct val="100000"/>
                        </a:lnSpc>
                      </a:pPr>
                      <a:endParaRPr sz="1100">
                        <a:latin typeface="Times New Roman"/>
                        <a:cs typeface="Times New Roman"/>
                      </a:endParaRPr>
                    </a:p>
                  </a:txBody>
                  <a:tcPr marL="0" marR="0" marT="0" marB="0">
                    <a:solidFill>
                      <a:srgbClr val="FFFFFF"/>
                    </a:solidFill>
                  </a:tcPr>
                </a:tc>
                <a:extLst>
                  <a:ext uri="{0D108BD9-81ED-4DB2-BD59-A6C34878D82A}">
                    <a16:rowId xmlns:a16="http://schemas.microsoft.com/office/drawing/2014/main" val="10005"/>
                  </a:ext>
                </a:extLst>
              </a:tr>
              <a:tr h="173990">
                <a:tc>
                  <a:txBody>
                    <a:bodyPr/>
                    <a:lstStyle/>
                    <a:p>
                      <a:pPr marR="59055" algn="r">
                        <a:lnSpc>
                          <a:spcPts val="1265"/>
                        </a:lnSpc>
                        <a:spcBef>
                          <a:spcPts val="5"/>
                        </a:spcBef>
                      </a:pPr>
                      <a:r>
                        <a:rPr sz="1100" spc="-25" dirty="0">
                          <a:latin typeface="Arial"/>
                          <a:cs typeface="Arial"/>
                        </a:rPr>
                        <a:t>(+)</a:t>
                      </a:r>
                      <a:endParaRPr sz="1100">
                        <a:latin typeface="Arial"/>
                        <a:cs typeface="Arial"/>
                      </a:endParaRPr>
                    </a:p>
                  </a:txBody>
                  <a:tcPr marL="0" marR="0" marT="635" marB="0">
                    <a:solidFill>
                      <a:srgbClr val="FFFFFF"/>
                    </a:solidFill>
                  </a:tcPr>
                </a:tc>
                <a:tc>
                  <a:txBody>
                    <a:bodyPr/>
                    <a:lstStyle/>
                    <a:p>
                      <a:pPr marL="75565">
                        <a:lnSpc>
                          <a:spcPts val="1265"/>
                        </a:lnSpc>
                        <a:spcBef>
                          <a:spcPts val="5"/>
                        </a:spcBef>
                      </a:pPr>
                      <a:r>
                        <a:rPr sz="1100" dirty="0">
                          <a:latin typeface="Arial"/>
                          <a:cs typeface="Arial"/>
                        </a:rPr>
                        <a:t>Seguro</a:t>
                      </a:r>
                      <a:r>
                        <a:rPr sz="1100" spc="-50" dirty="0">
                          <a:latin typeface="Arial"/>
                          <a:cs typeface="Arial"/>
                        </a:rPr>
                        <a:t> </a:t>
                      </a:r>
                      <a:r>
                        <a:rPr sz="1100" dirty="0">
                          <a:latin typeface="Arial"/>
                          <a:cs typeface="Arial"/>
                        </a:rPr>
                        <a:t>de</a:t>
                      </a:r>
                      <a:r>
                        <a:rPr sz="1100" spc="-45" dirty="0">
                          <a:latin typeface="Arial"/>
                          <a:cs typeface="Arial"/>
                        </a:rPr>
                        <a:t> </a:t>
                      </a:r>
                      <a:r>
                        <a:rPr sz="1100" spc="-20" dirty="0">
                          <a:latin typeface="Arial"/>
                          <a:cs typeface="Arial"/>
                        </a:rPr>
                        <a:t>daños</a:t>
                      </a:r>
                      <a:endParaRPr sz="1100">
                        <a:latin typeface="Arial"/>
                        <a:cs typeface="Arial"/>
                      </a:endParaRPr>
                    </a:p>
                  </a:txBody>
                  <a:tcPr marL="0" marR="0" marT="635" marB="0">
                    <a:lnB w="9525">
                      <a:solidFill>
                        <a:srgbClr val="000000"/>
                      </a:solidFill>
                      <a:prstDash val="solid"/>
                    </a:lnB>
                    <a:solidFill>
                      <a:srgbClr val="FFFFFF"/>
                    </a:solidFill>
                  </a:tcPr>
                </a:tc>
                <a:tc>
                  <a:txBody>
                    <a:bodyPr/>
                    <a:lstStyle/>
                    <a:p>
                      <a:pPr marR="64135" algn="r">
                        <a:lnSpc>
                          <a:spcPts val="1265"/>
                        </a:lnSpc>
                        <a:spcBef>
                          <a:spcPts val="5"/>
                        </a:spcBef>
                      </a:pPr>
                      <a:r>
                        <a:rPr sz="1100" spc="-10" dirty="0">
                          <a:latin typeface="Arial"/>
                          <a:cs typeface="Arial"/>
                        </a:rPr>
                        <a:t>15.00</a:t>
                      </a:r>
                      <a:endParaRPr sz="1100">
                        <a:latin typeface="Arial"/>
                        <a:cs typeface="Arial"/>
                      </a:endParaRPr>
                    </a:p>
                  </a:txBody>
                  <a:tcPr marL="0" marR="0" marT="635" marB="0">
                    <a:lnB w="9525">
                      <a:solidFill>
                        <a:srgbClr val="000000"/>
                      </a:solidFill>
                      <a:prstDash val="solid"/>
                    </a:lnB>
                    <a:solidFill>
                      <a:srgbClr val="FFFFFF"/>
                    </a:solidFill>
                  </a:tcPr>
                </a:tc>
                <a:tc>
                  <a:txBody>
                    <a:bodyPr/>
                    <a:lstStyle/>
                    <a:p>
                      <a:pPr>
                        <a:lnSpc>
                          <a:spcPct val="100000"/>
                        </a:lnSpc>
                      </a:pPr>
                      <a:endParaRPr sz="1000">
                        <a:latin typeface="Times New Roman"/>
                        <a:cs typeface="Times New Roman"/>
                      </a:endParaRPr>
                    </a:p>
                  </a:txBody>
                  <a:tcPr marL="0" marR="0" marT="0" marB="0">
                    <a:solidFill>
                      <a:srgbClr val="FFFFFF"/>
                    </a:solidFill>
                  </a:tcPr>
                </a:tc>
                <a:extLst>
                  <a:ext uri="{0D108BD9-81ED-4DB2-BD59-A6C34878D82A}">
                    <a16:rowId xmlns:a16="http://schemas.microsoft.com/office/drawing/2014/main" val="10006"/>
                  </a:ext>
                </a:extLst>
              </a:tr>
              <a:tr h="377825">
                <a:tc>
                  <a:txBody>
                    <a:bodyPr/>
                    <a:lstStyle/>
                    <a:p>
                      <a:pPr marR="59055" algn="r">
                        <a:lnSpc>
                          <a:spcPct val="100000"/>
                        </a:lnSpc>
                        <a:spcBef>
                          <a:spcPts val="70"/>
                        </a:spcBef>
                      </a:pPr>
                      <a:r>
                        <a:rPr sz="1100" b="1" spc="-25" dirty="0">
                          <a:latin typeface="Arial"/>
                          <a:cs typeface="Arial"/>
                        </a:rPr>
                        <a:t>(=)</a:t>
                      </a:r>
                      <a:endParaRPr sz="1100">
                        <a:latin typeface="Arial"/>
                        <a:cs typeface="Arial"/>
                      </a:endParaRPr>
                    </a:p>
                  </a:txBody>
                  <a:tcPr marL="0" marR="0" marT="8890" marB="0">
                    <a:solidFill>
                      <a:srgbClr val="FFFFFF"/>
                    </a:solidFill>
                  </a:tcPr>
                </a:tc>
                <a:tc>
                  <a:txBody>
                    <a:bodyPr/>
                    <a:lstStyle/>
                    <a:p>
                      <a:pPr marL="75565">
                        <a:lnSpc>
                          <a:spcPct val="100000"/>
                        </a:lnSpc>
                        <a:spcBef>
                          <a:spcPts val="70"/>
                        </a:spcBef>
                      </a:pPr>
                      <a:r>
                        <a:rPr sz="1100" b="1" dirty="0">
                          <a:latin typeface="Arial"/>
                          <a:cs typeface="Arial"/>
                        </a:rPr>
                        <a:t>Total</a:t>
                      </a:r>
                      <a:r>
                        <a:rPr sz="1100" b="1" spc="20" dirty="0">
                          <a:latin typeface="Arial"/>
                          <a:cs typeface="Arial"/>
                        </a:rPr>
                        <a:t> </a:t>
                      </a:r>
                      <a:r>
                        <a:rPr sz="1100" b="1" dirty="0">
                          <a:latin typeface="Arial"/>
                          <a:cs typeface="Arial"/>
                        </a:rPr>
                        <a:t>que</a:t>
                      </a:r>
                      <a:r>
                        <a:rPr sz="1100" b="1" spc="95" dirty="0">
                          <a:latin typeface="Arial"/>
                          <a:cs typeface="Arial"/>
                        </a:rPr>
                        <a:t> </a:t>
                      </a:r>
                      <a:r>
                        <a:rPr sz="1100" b="1" dirty="0">
                          <a:latin typeface="Arial"/>
                          <a:cs typeface="Arial"/>
                        </a:rPr>
                        <a:t>debió</a:t>
                      </a:r>
                      <a:r>
                        <a:rPr sz="1100" b="1" spc="30" dirty="0">
                          <a:latin typeface="Arial"/>
                          <a:cs typeface="Arial"/>
                        </a:rPr>
                        <a:t> </a:t>
                      </a:r>
                      <a:r>
                        <a:rPr sz="1100" b="1" spc="-10" dirty="0">
                          <a:latin typeface="Arial"/>
                          <a:cs typeface="Arial"/>
                        </a:rPr>
                        <a:t>descontarse</a:t>
                      </a:r>
                      <a:endParaRPr sz="1100">
                        <a:latin typeface="Arial"/>
                        <a:cs typeface="Arial"/>
                      </a:endParaRPr>
                    </a:p>
                  </a:txBody>
                  <a:tcPr marL="0" marR="0" marT="8890" marB="0">
                    <a:lnT w="9525">
                      <a:solidFill>
                        <a:srgbClr val="000000"/>
                      </a:solidFill>
                      <a:prstDash val="solid"/>
                    </a:lnT>
                    <a:solidFill>
                      <a:srgbClr val="FFFFFF"/>
                    </a:solidFill>
                  </a:tcPr>
                </a:tc>
                <a:tc>
                  <a:txBody>
                    <a:bodyPr/>
                    <a:lstStyle/>
                    <a:p>
                      <a:pPr marR="64135" algn="r">
                        <a:lnSpc>
                          <a:spcPct val="100000"/>
                        </a:lnSpc>
                        <a:spcBef>
                          <a:spcPts val="70"/>
                        </a:spcBef>
                      </a:pPr>
                      <a:r>
                        <a:rPr sz="1100" b="1" dirty="0">
                          <a:latin typeface="Arial"/>
                          <a:cs typeface="Arial"/>
                        </a:rPr>
                        <a:t>$</a:t>
                      </a:r>
                      <a:r>
                        <a:rPr sz="1100" b="1" spc="350" dirty="0">
                          <a:latin typeface="Arial"/>
                          <a:cs typeface="Arial"/>
                        </a:rPr>
                        <a:t> </a:t>
                      </a:r>
                      <a:r>
                        <a:rPr sz="1100" b="1" spc="-10" dirty="0">
                          <a:latin typeface="Arial"/>
                          <a:cs typeface="Arial"/>
                        </a:rPr>
                        <a:t>4,658.24</a:t>
                      </a:r>
                      <a:endParaRPr sz="1100">
                        <a:latin typeface="Arial"/>
                        <a:cs typeface="Arial"/>
                      </a:endParaRPr>
                    </a:p>
                  </a:txBody>
                  <a:tcPr marL="0" marR="0" marT="8890" marB="0">
                    <a:lnT w="9525">
                      <a:solidFill>
                        <a:srgbClr val="000000"/>
                      </a:solidFill>
                      <a:prstDash val="solid"/>
                    </a:lnT>
                    <a:solidFill>
                      <a:srgbClr val="FFFFFF"/>
                    </a:solidFill>
                  </a:tcPr>
                </a:tc>
                <a:tc>
                  <a:txBody>
                    <a:bodyPr/>
                    <a:lstStyle/>
                    <a:p>
                      <a:pPr>
                        <a:lnSpc>
                          <a:spcPct val="100000"/>
                        </a:lnSpc>
                      </a:pPr>
                      <a:endParaRPr sz="1400">
                        <a:latin typeface="Times New Roman"/>
                        <a:cs typeface="Times New Roman"/>
                      </a:endParaRPr>
                    </a:p>
                  </a:txBody>
                  <a:tcPr marL="0" marR="0" marT="0" marB="0">
                    <a:solidFill>
                      <a:srgbClr val="FFFFFF"/>
                    </a:solidFill>
                  </a:tcPr>
                </a:tc>
                <a:extLst>
                  <a:ext uri="{0D108BD9-81ED-4DB2-BD59-A6C34878D82A}">
                    <a16:rowId xmlns:a16="http://schemas.microsoft.com/office/drawing/2014/main" val="10007"/>
                  </a:ext>
                </a:extLst>
              </a:tr>
            </a:tbl>
          </a:graphicData>
        </a:graphic>
      </p:graphicFrame>
      <p:sp>
        <p:nvSpPr>
          <p:cNvPr id="7" name="object 7"/>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72</a:t>
            </a:fld>
            <a:endParaRPr kumimoji="0" sz="1200" b="1" i="0" u="none" strike="noStrike" kern="0" cap="none" spc="-25" normalizeH="0" baseline="0" noProof="0" dirty="0">
              <a:ln>
                <a:noFill/>
              </a:ln>
              <a:solidFill>
                <a:srgbClr val="001F5F"/>
              </a:solidFill>
              <a:effectLst/>
              <a:uLnTx/>
              <a:uFillTx/>
              <a:latin typeface="Arial"/>
              <a:cs typeface="Arial"/>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982839" y="2793618"/>
            <a:ext cx="3356610" cy="1244600"/>
          </a:xfrm>
          <a:prstGeom prst="rect">
            <a:avLst/>
          </a:prstGeom>
        </p:spPr>
        <p:txBody>
          <a:bodyPr vert="horz" wrap="square" lIns="0" tIns="12065" rIns="0" bIns="0" rtlCol="0">
            <a:spAutoFit/>
          </a:bodyPr>
          <a:lstStyle/>
          <a:p>
            <a:pPr marL="465455" marR="5080" indent="-453390">
              <a:lnSpc>
                <a:spcPct val="100000"/>
              </a:lnSpc>
              <a:spcBef>
                <a:spcPts val="95"/>
              </a:spcBef>
            </a:pPr>
            <a:r>
              <a:rPr sz="4000" dirty="0">
                <a:solidFill>
                  <a:srgbClr val="FFFFFF"/>
                </a:solidFill>
              </a:rPr>
              <a:t>Cuotas</a:t>
            </a:r>
            <a:r>
              <a:rPr sz="4000" spc="-114" dirty="0">
                <a:solidFill>
                  <a:srgbClr val="FFFFFF"/>
                </a:solidFill>
              </a:rPr>
              <a:t> </a:t>
            </a:r>
            <a:r>
              <a:rPr sz="4000" spc="-10" dirty="0">
                <a:solidFill>
                  <a:srgbClr val="FFFFFF"/>
                </a:solidFill>
              </a:rPr>
              <a:t>Obrero Patronales</a:t>
            </a:r>
            <a:endParaRPr sz="400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84912" rIns="0" bIns="0" rtlCol="0">
            <a:spAutoFit/>
          </a:bodyPr>
          <a:lstStyle/>
          <a:p>
            <a:pPr marL="12700">
              <a:lnSpc>
                <a:spcPts val="4235"/>
              </a:lnSpc>
              <a:spcBef>
                <a:spcPts val="100"/>
              </a:spcBef>
            </a:pPr>
            <a:r>
              <a:rPr dirty="0"/>
              <a:t>Registro</a:t>
            </a:r>
            <a:r>
              <a:rPr spc="-40" dirty="0"/>
              <a:t> </a:t>
            </a:r>
            <a:r>
              <a:rPr spc="-10" dirty="0"/>
              <a:t>patronal</a:t>
            </a:r>
          </a:p>
          <a:p>
            <a:pPr marL="12700">
              <a:lnSpc>
                <a:spcPts val="2075"/>
              </a:lnSpc>
            </a:pPr>
            <a:r>
              <a:rPr sz="1800" dirty="0"/>
              <a:t>Art.</a:t>
            </a:r>
            <a:r>
              <a:rPr sz="1800" spc="-10" dirty="0"/>
              <a:t> </a:t>
            </a:r>
            <a:r>
              <a:rPr sz="1800" dirty="0"/>
              <a:t>12,</a:t>
            </a:r>
            <a:r>
              <a:rPr sz="1800" spc="5" dirty="0"/>
              <a:t> </a:t>
            </a:r>
            <a:r>
              <a:rPr sz="1800" dirty="0"/>
              <a:t>13</a:t>
            </a:r>
            <a:r>
              <a:rPr sz="1800" spc="-15" dirty="0"/>
              <a:t> </a:t>
            </a:r>
            <a:r>
              <a:rPr sz="1800" dirty="0"/>
              <a:t>y</a:t>
            </a:r>
            <a:r>
              <a:rPr sz="1800" spc="5" dirty="0"/>
              <a:t> </a:t>
            </a:r>
            <a:r>
              <a:rPr sz="1800" dirty="0"/>
              <a:t>14</a:t>
            </a:r>
            <a:r>
              <a:rPr sz="1800" spc="-10" dirty="0"/>
              <a:t> RACERF</a:t>
            </a:r>
            <a:endParaRPr sz="1800"/>
          </a:p>
        </p:txBody>
      </p:sp>
      <p:grpSp>
        <p:nvGrpSpPr>
          <p:cNvPr id="3" name="object 3"/>
          <p:cNvGrpSpPr/>
          <p:nvPr/>
        </p:nvGrpSpPr>
        <p:grpSpPr>
          <a:xfrm>
            <a:off x="2154301" y="1550416"/>
            <a:ext cx="3747770" cy="2271395"/>
            <a:chOff x="2154301" y="1550416"/>
            <a:chExt cx="3747770" cy="2271395"/>
          </a:xfrm>
        </p:grpSpPr>
        <p:sp>
          <p:nvSpPr>
            <p:cNvPr id="4" name="object 4"/>
            <p:cNvSpPr/>
            <p:nvPr/>
          </p:nvSpPr>
          <p:spPr>
            <a:xfrm>
              <a:off x="2160651" y="1556766"/>
              <a:ext cx="3735070" cy="2258695"/>
            </a:xfrm>
            <a:custGeom>
              <a:avLst/>
              <a:gdLst/>
              <a:ahLst/>
              <a:cxnLst/>
              <a:rect l="l" t="t" r="r" b="b"/>
              <a:pathLst>
                <a:path w="3735070" h="2258695">
                  <a:moveTo>
                    <a:pt x="3734689" y="0"/>
                  </a:moveTo>
                  <a:lnTo>
                    <a:pt x="376428" y="0"/>
                  </a:lnTo>
                  <a:lnTo>
                    <a:pt x="329208" y="2932"/>
                  </a:lnTo>
                  <a:lnTo>
                    <a:pt x="283740" y="11496"/>
                  </a:lnTo>
                  <a:lnTo>
                    <a:pt x="240375" y="25337"/>
                  </a:lnTo>
                  <a:lnTo>
                    <a:pt x="199465" y="44103"/>
                  </a:lnTo>
                  <a:lnTo>
                    <a:pt x="161365" y="67442"/>
                  </a:lnTo>
                  <a:lnTo>
                    <a:pt x="126425" y="95000"/>
                  </a:lnTo>
                  <a:lnTo>
                    <a:pt x="95000" y="126425"/>
                  </a:lnTo>
                  <a:lnTo>
                    <a:pt x="67442" y="161365"/>
                  </a:lnTo>
                  <a:lnTo>
                    <a:pt x="44103" y="199465"/>
                  </a:lnTo>
                  <a:lnTo>
                    <a:pt x="25337" y="240375"/>
                  </a:lnTo>
                  <a:lnTo>
                    <a:pt x="11496" y="283740"/>
                  </a:lnTo>
                  <a:lnTo>
                    <a:pt x="2932" y="329208"/>
                  </a:lnTo>
                  <a:lnTo>
                    <a:pt x="0" y="376428"/>
                  </a:lnTo>
                  <a:lnTo>
                    <a:pt x="0" y="2258314"/>
                  </a:lnTo>
                  <a:lnTo>
                    <a:pt x="3734689" y="2258314"/>
                  </a:lnTo>
                  <a:lnTo>
                    <a:pt x="3734689"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 name="object 5"/>
            <p:cNvSpPr/>
            <p:nvPr/>
          </p:nvSpPr>
          <p:spPr>
            <a:xfrm>
              <a:off x="2160651" y="1556766"/>
              <a:ext cx="3735070" cy="2258695"/>
            </a:xfrm>
            <a:custGeom>
              <a:avLst/>
              <a:gdLst/>
              <a:ahLst/>
              <a:cxnLst/>
              <a:rect l="l" t="t" r="r" b="b"/>
              <a:pathLst>
                <a:path w="3735070" h="2258695">
                  <a:moveTo>
                    <a:pt x="0" y="2258314"/>
                  </a:moveTo>
                  <a:lnTo>
                    <a:pt x="0" y="376428"/>
                  </a:lnTo>
                  <a:lnTo>
                    <a:pt x="2932" y="329208"/>
                  </a:lnTo>
                  <a:lnTo>
                    <a:pt x="11496" y="283740"/>
                  </a:lnTo>
                  <a:lnTo>
                    <a:pt x="25337" y="240375"/>
                  </a:lnTo>
                  <a:lnTo>
                    <a:pt x="44103" y="199465"/>
                  </a:lnTo>
                  <a:lnTo>
                    <a:pt x="67442" y="161365"/>
                  </a:lnTo>
                  <a:lnTo>
                    <a:pt x="95000" y="126425"/>
                  </a:lnTo>
                  <a:lnTo>
                    <a:pt x="126425" y="95000"/>
                  </a:lnTo>
                  <a:lnTo>
                    <a:pt x="161365" y="67442"/>
                  </a:lnTo>
                  <a:lnTo>
                    <a:pt x="199465" y="44103"/>
                  </a:lnTo>
                  <a:lnTo>
                    <a:pt x="240375" y="25337"/>
                  </a:lnTo>
                  <a:lnTo>
                    <a:pt x="283740" y="11496"/>
                  </a:lnTo>
                  <a:lnTo>
                    <a:pt x="329208" y="2932"/>
                  </a:lnTo>
                  <a:lnTo>
                    <a:pt x="376428" y="0"/>
                  </a:lnTo>
                  <a:lnTo>
                    <a:pt x="3734689" y="0"/>
                  </a:lnTo>
                  <a:lnTo>
                    <a:pt x="3734689" y="2258314"/>
                  </a:lnTo>
                  <a:lnTo>
                    <a:pt x="0" y="2258314"/>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6" name="object 6"/>
          <p:cNvSpPr txBox="1"/>
          <p:nvPr/>
        </p:nvSpPr>
        <p:spPr>
          <a:xfrm>
            <a:off x="2311654" y="2082800"/>
            <a:ext cx="3430270" cy="594995"/>
          </a:xfrm>
          <a:prstGeom prst="rect">
            <a:avLst/>
          </a:prstGeom>
        </p:spPr>
        <p:txBody>
          <a:bodyPr vert="horz" wrap="square" lIns="0" tIns="55880" rIns="0" bIns="0" rtlCol="0">
            <a:spAutoFit/>
          </a:bodyPr>
          <a:lstStyle/>
          <a:p>
            <a:pPr marL="1221105" marR="5080" lvl="0" indent="-1209040" defTabSz="914400" eaLnBrk="1" fontAlgn="auto" latinLnBrk="0" hangingPunct="1">
              <a:lnSpc>
                <a:spcPts val="2080"/>
              </a:lnSpc>
              <a:spcBef>
                <a:spcPts val="440"/>
              </a:spcBef>
              <a:spcAft>
                <a:spcPts val="0"/>
              </a:spcAft>
              <a:buClrTx/>
              <a:buSzTx/>
              <a:buFontTx/>
              <a:buNone/>
              <a:tabLst/>
              <a:defRPr/>
            </a:pPr>
            <a:r>
              <a:rPr kumimoji="0" sz="2000" b="0" i="0" u="none" strike="noStrike" kern="0" cap="none" spc="0" normalizeH="0" baseline="0" noProof="0" dirty="0">
                <a:ln>
                  <a:noFill/>
                </a:ln>
                <a:solidFill>
                  <a:srgbClr val="FFFFFF"/>
                </a:solidFill>
                <a:effectLst/>
                <a:uLnTx/>
                <a:uFillTx/>
                <a:latin typeface="Arial"/>
                <a:cs typeface="Arial"/>
              </a:rPr>
              <a:t>Por</a:t>
            </a:r>
            <a:r>
              <a:rPr kumimoji="0" sz="2000" b="0" i="0" u="none" strike="noStrike" kern="0" cap="none" spc="-15"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cada</a:t>
            </a:r>
            <a:r>
              <a:rPr kumimoji="0" sz="2000" b="0" i="0" u="none" strike="noStrike" kern="0" cap="none" spc="-40"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actividad</a:t>
            </a:r>
            <a:r>
              <a:rPr kumimoji="0" sz="2000" b="0" i="0" u="none" strike="noStrike" kern="0" cap="none" spc="-10"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que</a:t>
            </a:r>
            <a:r>
              <a:rPr kumimoji="0" sz="2000" b="0" i="0" u="none" strike="noStrike" kern="0" cap="none" spc="-25" normalizeH="0" baseline="0" noProof="0" dirty="0">
                <a:ln>
                  <a:noFill/>
                </a:ln>
                <a:solidFill>
                  <a:srgbClr val="FFFFFF"/>
                </a:solidFill>
                <a:effectLst/>
                <a:uLnTx/>
                <a:uFillTx/>
                <a:latin typeface="Arial"/>
                <a:cs typeface="Arial"/>
              </a:rPr>
              <a:t> </a:t>
            </a:r>
            <a:r>
              <a:rPr kumimoji="0" sz="2000" b="0" i="0" u="none" strike="noStrike" kern="0" cap="none" spc="-10" normalizeH="0" baseline="0" noProof="0" dirty="0">
                <a:ln>
                  <a:noFill/>
                </a:ln>
                <a:solidFill>
                  <a:srgbClr val="FFFFFF"/>
                </a:solidFill>
                <a:effectLst/>
                <a:uLnTx/>
                <a:uFillTx/>
                <a:latin typeface="Arial"/>
                <a:cs typeface="Arial"/>
              </a:rPr>
              <a:t>realice </a:t>
            </a:r>
            <a:r>
              <a:rPr kumimoji="0" sz="2000" b="0" i="0" u="none" strike="noStrike" kern="0" cap="none" spc="0" normalizeH="0" baseline="0" noProof="0" dirty="0">
                <a:ln>
                  <a:noFill/>
                </a:ln>
                <a:solidFill>
                  <a:srgbClr val="FFFFFF"/>
                </a:solidFill>
                <a:effectLst/>
                <a:uLnTx/>
                <a:uFillTx/>
                <a:latin typeface="Arial"/>
                <a:cs typeface="Arial"/>
              </a:rPr>
              <a:t>el</a:t>
            </a:r>
            <a:r>
              <a:rPr kumimoji="0" sz="2000" b="0" i="0" u="none" strike="noStrike" kern="0" cap="none" spc="-25" normalizeH="0" baseline="0" noProof="0" dirty="0">
                <a:ln>
                  <a:noFill/>
                </a:ln>
                <a:solidFill>
                  <a:srgbClr val="FFFFFF"/>
                </a:solidFill>
                <a:effectLst/>
                <a:uLnTx/>
                <a:uFillTx/>
                <a:latin typeface="Arial"/>
                <a:cs typeface="Arial"/>
              </a:rPr>
              <a:t> </a:t>
            </a:r>
            <a:r>
              <a:rPr kumimoji="0" sz="2000" b="0" i="0" u="none" strike="noStrike" kern="0" cap="none" spc="-10" normalizeH="0" baseline="0" noProof="0" dirty="0">
                <a:ln>
                  <a:noFill/>
                </a:ln>
                <a:solidFill>
                  <a:srgbClr val="FFFFFF"/>
                </a:solidFill>
                <a:effectLst/>
                <a:uLnTx/>
                <a:uFillTx/>
                <a:latin typeface="Arial"/>
                <a:cs typeface="Arial"/>
              </a:rPr>
              <a:t>patrón</a:t>
            </a:r>
            <a:endParaRPr kumimoji="0" sz="2000" b="0" i="0" u="none" strike="noStrike" kern="0" cap="none" spc="0" normalizeH="0" baseline="0" noProof="0">
              <a:ln>
                <a:noFill/>
              </a:ln>
              <a:solidFill>
                <a:sysClr val="windowText" lastClr="000000"/>
              </a:solidFill>
              <a:effectLst/>
              <a:uLnTx/>
              <a:uFillTx/>
              <a:latin typeface="Arial"/>
              <a:cs typeface="Arial"/>
            </a:endParaRPr>
          </a:p>
        </p:txBody>
      </p:sp>
      <p:grpSp>
        <p:nvGrpSpPr>
          <p:cNvPr id="7" name="object 7"/>
          <p:cNvGrpSpPr/>
          <p:nvPr/>
        </p:nvGrpSpPr>
        <p:grpSpPr>
          <a:xfrm>
            <a:off x="5888990" y="1550416"/>
            <a:ext cx="3747770" cy="2271395"/>
            <a:chOff x="5888990" y="1550416"/>
            <a:chExt cx="3747770" cy="2271395"/>
          </a:xfrm>
        </p:grpSpPr>
        <p:sp>
          <p:nvSpPr>
            <p:cNvPr id="8" name="object 8"/>
            <p:cNvSpPr/>
            <p:nvPr/>
          </p:nvSpPr>
          <p:spPr>
            <a:xfrm>
              <a:off x="5895340" y="1556766"/>
              <a:ext cx="3735070" cy="2258695"/>
            </a:xfrm>
            <a:custGeom>
              <a:avLst/>
              <a:gdLst/>
              <a:ahLst/>
              <a:cxnLst/>
              <a:rect l="l" t="t" r="r" b="b"/>
              <a:pathLst>
                <a:path w="3735070" h="2258695">
                  <a:moveTo>
                    <a:pt x="3358388" y="0"/>
                  </a:moveTo>
                  <a:lnTo>
                    <a:pt x="0" y="0"/>
                  </a:lnTo>
                  <a:lnTo>
                    <a:pt x="0" y="2258314"/>
                  </a:lnTo>
                  <a:lnTo>
                    <a:pt x="3734816" y="2258314"/>
                  </a:lnTo>
                  <a:lnTo>
                    <a:pt x="3734816" y="376428"/>
                  </a:lnTo>
                  <a:lnTo>
                    <a:pt x="3731883" y="329208"/>
                  </a:lnTo>
                  <a:lnTo>
                    <a:pt x="3723319" y="283740"/>
                  </a:lnTo>
                  <a:lnTo>
                    <a:pt x="3709478" y="240375"/>
                  </a:lnTo>
                  <a:lnTo>
                    <a:pt x="3690712" y="199465"/>
                  </a:lnTo>
                  <a:lnTo>
                    <a:pt x="3667373" y="161365"/>
                  </a:lnTo>
                  <a:lnTo>
                    <a:pt x="3639815" y="126425"/>
                  </a:lnTo>
                  <a:lnTo>
                    <a:pt x="3608390" y="95000"/>
                  </a:lnTo>
                  <a:lnTo>
                    <a:pt x="3573450" y="67442"/>
                  </a:lnTo>
                  <a:lnTo>
                    <a:pt x="3535350" y="44103"/>
                  </a:lnTo>
                  <a:lnTo>
                    <a:pt x="3494440" y="25337"/>
                  </a:lnTo>
                  <a:lnTo>
                    <a:pt x="3451075" y="11496"/>
                  </a:lnTo>
                  <a:lnTo>
                    <a:pt x="3405607" y="2932"/>
                  </a:lnTo>
                  <a:lnTo>
                    <a:pt x="3358388"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 name="object 9"/>
            <p:cNvSpPr/>
            <p:nvPr/>
          </p:nvSpPr>
          <p:spPr>
            <a:xfrm>
              <a:off x="5895340" y="1556766"/>
              <a:ext cx="3735070" cy="2258695"/>
            </a:xfrm>
            <a:custGeom>
              <a:avLst/>
              <a:gdLst/>
              <a:ahLst/>
              <a:cxnLst/>
              <a:rect l="l" t="t" r="r" b="b"/>
              <a:pathLst>
                <a:path w="3735070" h="2258695">
                  <a:moveTo>
                    <a:pt x="0" y="0"/>
                  </a:moveTo>
                  <a:lnTo>
                    <a:pt x="3358388" y="0"/>
                  </a:lnTo>
                  <a:lnTo>
                    <a:pt x="3405607" y="2932"/>
                  </a:lnTo>
                  <a:lnTo>
                    <a:pt x="3451075" y="11496"/>
                  </a:lnTo>
                  <a:lnTo>
                    <a:pt x="3494440" y="25337"/>
                  </a:lnTo>
                  <a:lnTo>
                    <a:pt x="3535350" y="44103"/>
                  </a:lnTo>
                  <a:lnTo>
                    <a:pt x="3573450" y="67442"/>
                  </a:lnTo>
                  <a:lnTo>
                    <a:pt x="3608390" y="95000"/>
                  </a:lnTo>
                  <a:lnTo>
                    <a:pt x="3639815" y="126425"/>
                  </a:lnTo>
                  <a:lnTo>
                    <a:pt x="3667373" y="161365"/>
                  </a:lnTo>
                  <a:lnTo>
                    <a:pt x="3690712" y="199465"/>
                  </a:lnTo>
                  <a:lnTo>
                    <a:pt x="3709478" y="240375"/>
                  </a:lnTo>
                  <a:lnTo>
                    <a:pt x="3723319" y="283740"/>
                  </a:lnTo>
                  <a:lnTo>
                    <a:pt x="3731883" y="329208"/>
                  </a:lnTo>
                  <a:lnTo>
                    <a:pt x="3734816" y="376428"/>
                  </a:lnTo>
                  <a:lnTo>
                    <a:pt x="3734816" y="2258314"/>
                  </a:lnTo>
                  <a:lnTo>
                    <a:pt x="0" y="2258314"/>
                  </a:lnTo>
                  <a:lnTo>
                    <a:pt x="0" y="0"/>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0" name="object 10"/>
          <p:cNvSpPr txBox="1"/>
          <p:nvPr/>
        </p:nvSpPr>
        <p:spPr>
          <a:xfrm>
            <a:off x="6252717" y="2082800"/>
            <a:ext cx="3020060" cy="594995"/>
          </a:xfrm>
          <a:prstGeom prst="rect">
            <a:avLst/>
          </a:prstGeom>
        </p:spPr>
        <p:txBody>
          <a:bodyPr vert="horz" wrap="square" lIns="0" tIns="55880" rIns="0" bIns="0" rtlCol="0">
            <a:spAutoFit/>
          </a:bodyPr>
          <a:lstStyle/>
          <a:p>
            <a:pPr marL="647700" marR="5080" lvl="0" indent="-635635" defTabSz="914400" eaLnBrk="1" fontAlgn="auto" latinLnBrk="0" hangingPunct="1">
              <a:lnSpc>
                <a:spcPts val="2080"/>
              </a:lnSpc>
              <a:spcBef>
                <a:spcPts val="440"/>
              </a:spcBef>
              <a:spcAft>
                <a:spcPts val="0"/>
              </a:spcAft>
              <a:buClrTx/>
              <a:buSzTx/>
              <a:buFontTx/>
              <a:buNone/>
              <a:tabLst/>
              <a:defRPr/>
            </a:pPr>
            <a:r>
              <a:rPr kumimoji="0" sz="2000" b="0" i="0" u="none" strike="noStrike" kern="0" cap="none" spc="0" normalizeH="0" baseline="0" noProof="0" dirty="0">
                <a:ln>
                  <a:noFill/>
                </a:ln>
                <a:solidFill>
                  <a:srgbClr val="FFFFFF"/>
                </a:solidFill>
                <a:effectLst/>
                <a:uLnTx/>
                <a:uFillTx/>
                <a:latin typeface="Arial"/>
                <a:cs typeface="Arial"/>
              </a:rPr>
              <a:t>Por</a:t>
            </a:r>
            <a:r>
              <a:rPr kumimoji="0" sz="2000" b="0" i="0" u="none" strike="noStrike" kern="0" cap="none" spc="-15"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cada</a:t>
            </a:r>
            <a:r>
              <a:rPr kumimoji="0" sz="2000" b="0" i="0" u="none" strike="noStrike" kern="0" cap="none" spc="-40"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municipio</a:t>
            </a:r>
            <a:r>
              <a:rPr kumimoji="0" sz="2000" b="0" i="0" u="none" strike="noStrike" kern="0" cap="none" spc="-25"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o</a:t>
            </a:r>
            <a:r>
              <a:rPr kumimoji="0" sz="2000" b="0" i="0" u="none" strike="noStrike" kern="0" cap="none" spc="-10"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en</a:t>
            </a:r>
            <a:r>
              <a:rPr kumimoji="0" sz="2000" b="0" i="0" u="none" strike="noStrike" kern="0" cap="none" spc="-15" normalizeH="0" baseline="0" noProof="0" dirty="0">
                <a:ln>
                  <a:noFill/>
                </a:ln>
                <a:solidFill>
                  <a:srgbClr val="FFFFFF"/>
                </a:solidFill>
                <a:effectLst/>
                <a:uLnTx/>
                <a:uFillTx/>
                <a:latin typeface="Arial"/>
                <a:cs typeface="Arial"/>
              </a:rPr>
              <a:t> </a:t>
            </a:r>
            <a:r>
              <a:rPr kumimoji="0" sz="2000" b="0" i="0" u="none" strike="noStrike" kern="0" cap="none" spc="-25" normalizeH="0" baseline="0" noProof="0" dirty="0">
                <a:ln>
                  <a:noFill/>
                </a:ln>
                <a:solidFill>
                  <a:srgbClr val="FFFFFF"/>
                </a:solidFill>
                <a:effectLst/>
                <a:uLnTx/>
                <a:uFillTx/>
                <a:latin typeface="Arial"/>
                <a:cs typeface="Arial"/>
              </a:rPr>
              <a:t>el </a:t>
            </a:r>
            <a:r>
              <a:rPr kumimoji="0" sz="2000" b="0" i="0" u="none" strike="noStrike" kern="0" cap="none" spc="0" normalizeH="0" baseline="0" noProof="0" dirty="0">
                <a:ln>
                  <a:noFill/>
                </a:ln>
                <a:solidFill>
                  <a:srgbClr val="FFFFFF"/>
                </a:solidFill>
                <a:effectLst/>
                <a:uLnTx/>
                <a:uFillTx/>
                <a:latin typeface="Arial"/>
                <a:cs typeface="Arial"/>
              </a:rPr>
              <a:t>Distrito</a:t>
            </a:r>
            <a:r>
              <a:rPr kumimoji="0" sz="2000" b="0" i="0" u="none" strike="noStrike" kern="0" cap="none" spc="-55" normalizeH="0" baseline="0" noProof="0" dirty="0">
                <a:ln>
                  <a:noFill/>
                </a:ln>
                <a:solidFill>
                  <a:srgbClr val="FFFFFF"/>
                </a:solidFill>
                <a:effectLst/>
                <a:uLnTx/>
                <a:uFillTx/>
                <a:latin typeface="Arial"/>
                <a:cs typeface="Arial"/>
              </a:rPr>
              <a:t> </a:t>
            </a:r>
            <a:r>
              <a:rPr kumimoji="0" sz="2000" b="0" i="0" u="none" strike="noStrike" kern="0" cap="none" spc="-10" normalizeH="0" baseline="0" noProof="0" dirty="0">
                <a:ln>
                  <a:noFill/>
                </a:ln>
                <a:solidFill>
                  <a:srgbClr val="FFFFFF"/>
                </a:solidFill>
                <a:effectLst/>
                <a:uLnTx/>
                <a:uFillTx/>
                <a:latin typeface="Arial"/>
                <a:cs typeface="Arial"/>
              </a:rPr>
              <a:t>Federal</a:t>
            </a:r>
            <a:endParaRPr kumimoji="0" sz="2000" b="0" i="0" u="none" strike="noStrike" kern="0" cap="none" spc="0" normalizeH="0" baseline="0" noProof="0">
              <a:ln>
                <a:noFill/>
              </a:ln>
              <a:solidFill>
                <a:sysClr val="windowText" lastClr="000000"/>
              </a:solidFill>
              <a:effectLst/>
              <a:uLnTx/>
              <a:uFillTx/>
              <a:latin typeface="Arial"/>
              <a:cs typeface="Arial"/>
            </a:endParaRPr>
          </a:p>
        </p:txBody>
      </p:sp>
      <p:grpSp>
        <p:nvGrpSpPr>
          <p:cNvPr id="11" name="object 11"/>
          <p:cNvGrpSpPr/>
          <p:nvPr/>
        </p:nvGrpSpPr>
        <p:grpSpPr>
          <a:xfrm>
            <a:off x="2154301" y="3808729"/>
            <a:ext cx="3747770" cy="2271395"/>
            <a:chOff x="2154301" y="3808729"/>
            <a:chExt cx="3747770" cy="2271395"/>
          </a:xfrm>
        </p:grpSpPr>
        <p:sp>
          <p:nvSpPr>
            <p:cNvPr id="12" name="object 12"/>
            <p:cNvSpPr/>
            <p:nvPr/>
          </p:nvSpPr>
          <p:spPr>
            <a:xfrm>
              <a:off x="2160651" y="3815079"/>
              <a:ext cx="3735070" cy="2258695"/>
            </a:xfrm>
            <a:custGeom>
              <a:avLst/>
              <a:gdLst/>
              <a:ahLst/>
              <a:cxnLst/>
              <a:rect l="l" t="t" r="r" b="b"/>
              <a:pathLst>
                <a:path w="3735070" h="2258695">
                  <a:moveTo>
                    <a:pt x="3734689" y="0"/>
                  </a:moveTo>
                  <a:lnTo>
                    <a:pt x="0" y="0"/>
                  </a:lnTo>
                  <a:lnTo>
                    <a:pt x="0" y="1881924"/>
                  </a:lnTo>
                  <a:lnTo>
                    <a:pt x="2932" y="1929140"/>
                  </a:lnTo>
                  <a:lnTo>
                    <a:pt x="11495" y="1974605"/>
                  </a:lnTo>
                  <a:lnTo>
                    <a:pt x="25335" y="2017968"/>
                  </a:lnTo>
                  <a:lnTo>
                    <a:pt x="44100" y="2058875"/>
                  </a:lnTo>
                  <a:lnTo>
                    <a:pt x="67435" y="2096973"/>
                  </a:lnTo>
                  <a:lnTo>
                    <a:pt x="94988" y="2131910"/>
                  </a:lnTo>
                  <a:lnTo>
                    <a:pt x="126405" y="2163332"/>
                  </a:lnTo>
                  <a:lnTo>
                    <a:pt x="161335" y="2190889"/>
                  </a:lnTo>
                  <a:lnTo>
                    <a:pt x="199423" y="2214226"/>
                  </a:lnTo>
                  <a:lnTo>
                    <a:pt x="240317" y="2232991"/>
                  </a:lnTo>
                  <a:lnTo>
                    <a:pt x="283663" y="2246831"/>
                  </a:lnTo>
                  <a:lnTo>
                    <a:pt x="329109" y="2255394"/>
                  </a:lnTo>
                  <a:lnTo>
                    <a:pt x="376300" y="2258326"/>
                  </a:lnTo>
                  <a:lnTo>
                    <a:pt x="3734689" y="2258326"/>
                  </a:lnTo>
                  <a:lnTo>
                    <a:pt x="3734689"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3" name="object 13"/>
            <p:cNvSpPr/>
            <p:nvPr/>
          </p:nvSpPr>
          <p:spPr>
            <a:xfrm>
              <a:off x="2160651" y="3815079"/>
              <a:ext cx="3735070" cy="2258695"/>
            </a:xfrm>
            <a:custGeom>
              <a:avLst/>
              <a:gdLst/>
              <a:ahLst/>
              <a:cxnLst/>
              <a:rect l="l" t="t" r="r" b="b"/>
              <a:pathLst>
                <a:path w="3735070" h="2258695">
                  <a:moveTo>
                    <a:pt x="3734689" y="2258326"/>
                  </a:moveTo>
                  <a:lnTo>
                    <a:pt x="376300" y="2258326"/>
                  </a:lnTo>
                  <a:lnTo>
                    <a:pt x="329109" y="2255394"/>
                  </a:lnTo>
                  <a:lnTo>
                    <a:pt x="283663" y="2246831"/>
                  </a:lnTo>
                  <a:lnTo>
                    <a:pt x="240317" y="2232991"/>
                  </a:lnTo>
                  <a:lnTo>
                    <a:pt x="199423" y="2214226"/>
                  </a:lnTo>
                  <a:lnTo>
                    <a:pt x="161335" y="2190889"/>
                  </a:lnTo>
                  <a:lnTo>
                    <a:pt x="126405" y="2163332"/>
                  </a:lnTo>
                  <a:lnTo>
                    <a:pt x="94988" y="2131910"/>
                  </a:lnTo>
                  <a:lnTo>
                    <a:pt x="67435" y="2096973"/>
                  </a:lnTo>
                  <a:lnTo>
                    <a:pt x="44100" y="2058875"/>
                  </a:lnTo>
                  <a:lnTo>
                    <a:pt x="25335" y="2017968"/>
                  </a:lnTo>
                  <a:lnTo>
                    <a:pt x="11495" y="1974605"/>
                  </a:lnTo>
                  <a:lnTo>
                    <a:pt x="2932" y="1929140"/>
                  </a:lnTo>
                  <a:lnTo>
                    <a:pt x="0" y="1881924"/>
                  </a:lnTo>
                  <a:lnTo>
                    <a:pt x="0" y="0"/>
                  </a:lnTo>
                  <a:lnTo>
                    <a:pt x="3734689" y="0"/>
                  </a:lnTo>
                  <a:lnTo>
                    <a:pt x="3734689" y="2258326"/>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4" name="object 14"/>
          <p:cNvSpPr txBox="1"/>
          <p:nvPr/>
        </p:nvSpPr>
        <p:spPr>
          <a:xfrm>
            <a:off x="2290317" y="4511802"/>
            <a:ext cx="3474720" cy="1383030"/>
          </a:xfrm>
          <a:prstGeom prst="rect">
            <a:avLst/>
          </a:prstGeom>
        </p:spPr>
        <p:txBody>
          <a:bodyPr vert="horz" wrap="square" lIns="0" tIns="54610" rIns="0" bIns="0" rtlCol="0">
            <a:spAutoFit/>
          </a:bodyPr>
          <a:lstStyle/>
          <a:p>
            <a:pPr marL="12700" marR="5080" lvl="0" indent="0" algn="ctr" defTabSz="914400" eaLnBrk="1" fontAlgn="auto" latinLnBrk="0" hangingPunct="1">
              <a:lnSpc>
                <a:spcPct val="86300"/>
              </a:lnSpc>
              <a:spcBef>
                <a:spcPts val="430"/>
              </a:spcBef>
              <a:spcAft>
                <a:spcPts val="0"/>
              </a:spcAft>
              <a:buClrTx/>
              <a:buSzTx/>
              <a:buFontTx/>
              <a:buNone/>
              <a:tabLst/>
              <a:defRPr/>
            </a:pPr>
            <a:r>
              <a:rPr kumimoji="0" sz="2000" b="0" i="0" u="none" strike="noStrike" kern="0" cap="none" spc="0" normalizeH="0" baseline="0" noProof="0" dirty="0">
                <a:ln>
                  <a:noFill/>
                </a:ln>
                <a:solidFill>
                  <a:srgbClr val="FFFFFF"/>
                </a:solidFill>
                <a:effectLst/>
                <a:uLnTx/>
                <a:uFillTx/>
                <a:latin typeface="Arial"/>
                <a:cs typeface="Arial"/>
              </a:rPr>
              <a:t>Por</a:t>
            </a:r>
            <a:r>
              <a:rPr kumimoji="0" sz="2000" b="0" i="0" u="none" strike="noStrike" kern="0" cap="none" spc="-15"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actividades</a:t>
            </a:r>
            <a:r>
              <a:rPr kumimoji="0" sz="2000" b="0" i="0" u="none" strike="noStrike" kern="0" cap="none" spc="-35"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de</a:t>
            </a:r>
            <a:r>
              <a:rPr kumimoji="0" sz="2000" b="0" i="0" u="none" strike="noStrike" kern="0" cap="none" spc="-10" normalizeH="0" baseline="0" noProof="0" dirty="0">
                <a:ln>
                  <a:noFill/>
                </a:ln>
                <a:solidFill>
                  <a:srgbClr val="FFFFFF"/>
                </a:solidFill>
                <a:effectLst/>
                <a:uLnTx/>
                <a:uFillTx/>
                <a:latin typeface="Arial"/>
                <a:cs typeface="Arial"/>
              </a:rPr>
              <a:t> ampliación, </a:t>
            </a:r>
            <a:r>
              <a:rPr kumimoji="0" sz="2000" b="0" i="0" u="none" strike="noStrike" kern="0" cap="none" spc="0" normalizeH="0" baseline="0" noProof="0" dirty="0">
                <a:ln>
                  <a:noFill/>
                </a:ln>
                <a:solidFill>
                  <a:srgbClr val="FFFFFF"/>
                </a:solidFill>
                <a:effectLst/>
                <a:uLnTx/>
                <a:uFillTx/>
                <a:latin typeface="Arial"/>
                <a:cs typeface="Arial"/>
              </a:rPr>
              <a:t>remodelación</a:t>
            </a:r>
            <a:r>
              <a:rPr kumimoji="0" sz="2000" b="0" i="0" u="none" strike="noStrike" kern="0" cap="none" spc="-50"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o</a:t>
            </a:r>
            <a:r>
              <a:rPr kumimoji="0" sz="2000" b="0" i="0" u="none" strike="noStrike" kern="0" cap="none" spc="-5" normalizeH="0" baseline="0" noProof="0" dirty="0">
                <a:ln>
                  <a:noFill/>
                </a:ln>
                <a:solidFill>
                  <a:srgbClr val="FFFFFF"/>
                </a:solidFill>
                <a:effectLst/>
                <a:uLnTx/>
                <a:uFillTx/>
                <a:latin typeface="Arial"/>
                <a:cs typeface="Arial"/>
              </a:rPr>
              <a:t> </a:t>
            </a:r>
            <a:r>
              <a:rPr kumimoji="0" sz="2000" b="0" i="0" u="none" strike="noStrike" kern="0" cap="none" spc="-10" normalizeH="0" baseline="0" noProof="0" dirty="0">
                <a:ln>
                  <a:noFill/>
                </a:ln>
                <a:solidFill>
                  <a:srgbClr val="FFFFFF"/>
                </a:solidFill>
                <a:effectLst/>
                <a:uLnTx/>
                <a:uFillTx/>
                <a:latin typeface="Arial"/>
                <a:cs typeface="Arial"/>
              </a:rPr>
              <a:t>construcción </a:t>
            </a:r>
            <a:r>
              <a:rPr kumimoji="0" sz="2000" b="0" i="0" u="none" strike="noStrike" kern="0" cap="none" spc="0" normalizeH="0" baseline="0" noProof="0" dirty="0">
                <a:ln>
                  <a:noFill/>
                </a:ln>
                <a:solidFill>
                  <a:srgbClr val="FFFFFF"/>
                </a:solidFill>
                <a:effectLst/>
                <a:uLnTx/>
                <a:uFillTx/>
                <a:latin typeface="Arial"/>
                <a:cs typeface="Arial"/>
              </a:rPr>
              <a:t>en</a:t>
            </a:r>
            <a:r>
              <a:rPr kumimoji="0" sz="2000" b="0" i="0" u="none" strike="noStrike" kern="0" cap="none" spc="-5"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sus</a:t>
            </a:r>
            <a:r>
              <a:rPr kumimoji="0" sz="2000" b="0" i="0" u="none" strike="noStrike" kern="0" cap="none" spc="-30"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propias</a:t>
            </a:r>
            <a:r>
              <a:rPr kumimoji="0" sz="2000" b="0" i="0" u="none" strike="noStrike" kern="0" cap="none" spc="-25" normalizeH="0" baseline="0" noProof="0" dirty="0">
                <a:ln>
                  <a:noFill/>
                </a:ln>
                <a:solidFill>
                  <a:srgbClr val="FFFFFF"/>
                </a:solidFill>
                <a:effectLst/>
                <a:uLnTx/>
                <a:uFillTx/>
                <a:latin typeface="Arial"/>
                <a:cs typeface="Arial"/>
              </a:rPr>
              <a:t> </a:t>
            </a:r>
            <a:r>
              <a:rPr kumimoji="0" sz="2000" b="0" i="0" u="none" strike="noStrike" kern="0" cap="none" spc="-10" normalizeH="0" baseline="0" noProof="0" dirty="0">
                <a:ln>
                  <a:noFill/>
                </a:ln>
                <a:solidFill>
                  <a:srgbClr val="FFFFFF"/>
                </a:solidFill>
                <a:effectLst/>
                <a:uLnTx/>
                <a:uFillTx/>
                <a:latin typeface="Arial"/>
                <a:cs typeface="Arial"/>
              </a:rPr>
              <a:t>instalaciones </a:t>
            </a:r>
            <a:r>
              <a:rPr kumimoji="0" sz="2000" b="0" i="0" u="none" strike="noStrike" kern="0" cap="none" spc="0" normalizeH="0" baseline="0" noProof="0" dirty="0">
                <a:ln>
                  <a:noFill/>
                </a:ln>
                <a:solidFill>
                  <a:srgbClr val="FFFFFF"/>
                </a:solidFill>
                <a:effectLst/>
                <a:uLnTx/>
                <a:uFillTx/>
                <a:latin typeface="Arial"/>
                <a:cs typeface="Arial"/>
              </a:rPr>
              <a:t>(diferente</a:t>
            </a:r>
            <a:r>
              <a:rPr kumimoji="0" sz="2000" b="0" i="0" u="none" strike="noStrike" kern="0" cap="none" spc="-30"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de</a:t>
            </a:r>
            <a:r>
              <a:rPr kumimoji="0" sz="2000" b="0" i="0" u="none" strike="noStrike" kern="0" cap="none" spc="5"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sus</a:t>
            </a:r>
            <a:r>
              <a:rPr kumimoji="0" sz="2000" b="0" i="0" u="none" strike="noStrike" kern="0" cap="none" spc="-15" normalizeH="0" baseline="0" noProof="0" dirty="0">
                <a:ln>
                  <a:noFill/>
                </a:ln>
                <a:solidFill>
                  <a:srgbClr val="FFFFFF"/>
                </a:solidFill>
                <a:effectLst/>
                <a:uLnTx/>
                <a:uFillTx/>
                <a:latin typeface="Arial"/>
                <a:cs typeface="Arial"/>
              </a:rPr>
              <a:t> </a:t>
            </a:r>
            <a:r>
              <a:rPr kumimoji="0" sz="2000" b="0" i="0" u="none" strike="noStrike" kern="0" cap="none" spc="-10" normalizeH="0" baseline="0" noProof="0" dirty="0">
                <a:ln>
                  <a:noFill/>
                </a:ln>
                <a:solidFill>
                  <a:srgbClr val="FFFFFF"/>
                </a:solidFill>
                <a:effectLst/>
                <a:uLnTx/>
                <a:uFillTx/>
                <a:latin typeface="Arial"/>
                <a:cs typeface="Arial"/>
              </a:rPr>
              <a:t>actividad </a:t>
            </a:r>
            <a:r>
              <a:rPr kumimoji="0" sz="2000" b="0" i="0" u="none" strike="noStrike" kern="0" cap="none" spc="0" normalizeH="0" baseline="0" noProof="0" dirty="0">
                <a:ln>
                  <a:noFill/>
                </a:ln>
                <a:solidFill>
                  <a:srgbClr val="FFFFFF"/>
                </a:solidFill>
                <a:effectLst/>
                <a:uLnTx/>
                <a:uFillTx/>
                <a:latin typeface="Arial"/>
                <a:cs typeface="Arial"/>
              </a:rPr>
              <a:t>principal,</a:t>
            </a:r>
            <a:r>
              <a:rPr kumimoji="0" sz="2000" b="0" i="0" u="none" strike="noStrike" kern="0" cap="none" spc="-50"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será</a:t>
            </a:r>
            <a:r>
              <a:rPr kumimoji="0" sz="2000" b="0" i="0" u="none" strike="noStrike" kern="0" cap="none" spc="-35" normalizeH="0" baseline="0" noProof="0" dirty="0">
                <a:ln>
                  <a:noFill/>
                </a:ln>
                <a:solidFill>
                  <a:srgbClr val="FFFFFF"/>
                </a:solidFill>
                <a:effectLst/>
                <a:uLnTx/>
                <a:uFillTx/>
                <a:latin typeface="Arial"/>
                <a:cs typeface="Arial"/>
              </a:rPr>
              <a:t> </a:t>
            </a:r>
            <a:r>
              <a:rPr kumimoji="0" sz="2000" b="0" i="0" u="none" strike="noStrike" kern="0" cap="none" spc="-10" normalizeH="0" baseline="0" noProof="0" dirty="0">
                <a:ln>
                  <a:noFill/>
                </a:ln>
                <a:solidFill>
                  <a:srgbClr val="FFFFFF"/>
                </a:solidFill>
                <a:effectLst/>
                <a:uLnTx/>
                <a:uFillTx/>
                <a:latin typeface="Arial"/>
                <a:cs typeface="Arial"/>
              </a:rPr>
              <a:t>temporal)</a:t>
            </a:r>
            <a:endParaRPr kumimoji="0" sz="2000" b="0" i="0" u="none" strike="noStrike" kern="0" cap="none" spc="0" normalizeH="0" baseline="0" noProof="0">
              <a:ln>
                <a:noFill/>
              </a:ln>
              <a:solidFill>
                <a:sysClr val="windowText" lastClr="000000"/>
              </a:solidFill>
              <a:effectLst/>
              <a:uLnTx/>
              <a:uFillTx/>
              <a:latin typeface="Arial"/>
              <a:cs typeface="Arial"/>
            </a:endParaRPr>
          </a:p>
        </p:txBody>
      </p:sp>
      <p:grpSp>
        <p:nvGrpSpPr>
          <p:cNvPr id="15" name="object 15"/>
          <p:cNvGrpSpPr/>
          <p:nvPr/>
        </p:nvGrpSpPr>
        <p:grpSpPr>
          <a:xfrm>
            <a:off x="5888990" y="3808729"/>
            <a:ext cx="3747770" cy="2271395"/>
            <a:chOff x="5888990" y="3808729"/>
            <a:chExt cx="3747770" cy="2271395"/>
          </a:xfrm>
        </p:grpSpPr>
        <p:sp>
          <p:nvSpPr>
            <p:cNvPr id="16" name="object 16"/>
            <p:cNvSpPr/>
            <p:nvPr/>
          </p:nvSpPr>
          <p:spPr>
            <a:xfrm>
              <a:off x="5895340" y="3815079"/>
              <a:ext cx="3735070" cy="2258695"/>
            </a:xfrm>
            <a:custGeom>
              <a:avLst/>
              <a:gdLst/>
              <a:ahLst/>
              <a:cxnLst/>
              <a:rect l="l" t="t" r="r" b="b"/>
              <a:pathLst>
                <a:path w="3735070" h="2258695">
                  <a:moveTo>
                    <a:pt x="3734816" y="0"/>
                  </a:moveTo>
                  <a:lnTo>
                    <a:pt x="0" y="0"/>
                  </a:lnTo>
                  <a:lnTo>
                    <a:pt x="0" y="2258326"/>
                  </a:lnTo>
                  <a:lnTo>
                    <a:pt x="3358388" y="2258326"/>
                  </a:lnTo>
                  <a:lnTo>
                    <a:pt x="3405607" y="2255393"/>
                  </a:lnTo>
                  <a:lnTo>
                    <a:pt x="3451075" y="2246830"/>
                  </a:lnTo>
                  <a:lnTo>
                    <a:pt x="3494440" y="2232989"/>
                  </a:lnTo>
                  <a:lnTo>
                    <a:pt x="3535350" y="2214223"/>
                  </a:lnTo>
                  <a:lnTo>
                    <a:pt x="3573450" y="2190885"/>
                  </a:lnTo>
                  <a:lnTo>
                    <a:pt x="3608390" y="2163328"/>
                  </a:lnTo>
                  <a:lnTo>
                    <a:pt x="3639815" y="2131904"/>
                  </a:lnTo>
                  <a:lnTo>
                    <a:pt x="3667373" y="2096967"/>
                  </a:lnTo>
                  <a:lnTo>
                    <a:pt x="3690712" y="2058869"/>
                  </a:lnTo>
                  <a:lnTo>
                    <a:pt x="3709478" y="2017963"/>
                  </a:lnTo>
                  <a:lnTo>
                    <a:pt x="3723319" y="1974601"/>
                  </a:lnTo>
                  <a:lnTo>
                    <a:pt x="3731883" y="1929137"/>
                  </a:lnTo>
                  <a:lnTo>
                    <a:pt x="3734816" y="1881924"/>
                  </a:lnTo>
                  <a:lnTo>
                    <a:pt x="3734816"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7" name="object 17"/>
            <p:cNvSpPr/>
            <p:nvPr/>
          </p:nvSpPr>
          <p:spPr>
            <a:xfrm>
              <a:off x="5895340" y="3815079"/>
              <a:ext cx="3735070" cy="2258695"/>
            </a:xfrm>
            <a:custGeom>
              <a:avLst/>
              <a:gdLst/>
              <a:ahLst/>
              <a:cxnLst/>
              <a:rect l="l" t="t" r="r" b="b"/>
              <a:pathLst>
                <a:path w="3735070" h="2258695">
                  <a:moveTo>
                    <a:pt x="3734816" y="0"/>
                  </a:moveTo>
                  <a:lnTo>
                    <a:pt x="3734816" y="1881924"/>
                  </a:lnTo>
                  <a:lnTo>
                    <a:pt x="3731883" y="1929137"/>
                  </a:lnTo>
                  <a:lnTo>
                    <a:pt x="3723319" y="1974601"/>
                  </a:lnTo>
                  <a:lnTo>
                    <a:pt x="3709478" y="2017963"/>
                  </a:lnTo>
                  <a:lnTo>
                    <a:pt x="3690712" y="2058869"/>
                  </a:lnTo>
                  <a:lnTo>
                    <a:pt x="3667373" y="2096967"/>
                  </a:lnTo>
                  <a:lnTo>
                    <a:pt x="3639815" y="2131904"/>
                  </a:lnTo>
                  <a:lnTo>
                    <a:pt x="3608390" y="2163328"/>
                  </a:lnTo>
                  <a:lnTo>
                    <a:pt x="3573450" y="2190885"/>
                  </a:lnTo>
                  <a:lnTo>
                    <a:pt x="3535350" y="2214223"/>
                  </a:lnTo>
                  <a:lnTo>
                    <a:pt x="3494440" y="2232989"/>
                  </a:lnTo>
                  <a:lnTo>
                    <a:pt x="3451075" y="2246830"/>
                  </a:lnTo>
                  <a:lnTo>
                    <a:pt x="3405607" y="2255393"/>
                  </a:lnTo>
                  <a:lnTo>
                    <a:pt x="3358388" y="2258326"/>
                  </a:lnTo>
                  <a:lnTo>
                    <a:pt x="0" y="2258326"/>
                  </a:lnTo>
                  <a:lnTo>
                    <a:pt x="0" y="0"/>
                  </a:lnTo>
                  <a:lnTo>
                    <a:pt x="3734816" y="0"/>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8" name="object 18"/>
          <p:cNvSpPr txBox="1"/>
          <p:nvPr/>
        </p:nvSpPr>
        <p:spPr>
          <a:xfrm>
            <a:off x="6068314" y="4774819"/>
            <a:ext cx="3387090" cy="856615"/>
          </a:xfrm>
          <a:prstGeom prst="rect">
            <a:avLst/>
          </a:prstGeom>
        </p:spPr>
        <p:txBody>
          <a:bodyPr vert="horz" wrap="square" lIns="0" tIns="54610" rIns="0" bIns="0" rtlCol="0">
            <a:spAutoFit/>
          </a:bodyPr>
          <a:lstStyle/>
          <a:p>
            <a:pPr marL="12065" marR="5080" lvl="0" indent="2540" algn="ctr" defTabSz="914400" eaLnBrk="1" fontAlgn="auto" latinLnBrk="0" hangingPunct="1">
              <a:lnSpc>
                <a:spcPct val="86300"/>
              </a:lnSpc>
              <a:spcBef>
                <a:spcPts val="430"/>
              </a:spcBef>
              <a:spcAft>
                <a:spcPts val="0"/>
              </a:spcAft>
              <a:buClrTx/>
              <a:buSzTx/>
              <a:buFontTx/>
              <a:buNone/>
              <a:tabLst/>
              <a:defRPr/>
            </a:pPr>
            <a:r>
              <a:rPr kumimoji="0" sz="2000" b="0" i="0" u="none" strike="noStrike" kern="0" cap="none" spc="0" normalizeH="0" baseline="0" noProof="0" dirty="0">
                <a:ln>
                  <a:noFill/>
                </a:ln>
                <a:solidFill>
                  <a:srgbClr val="FFFFFF"/>
                </a:solidFill>
                <a:effectLst/>
                <a:uLnTx/>
                <a:uFillTx/>
                <a:latin typeface="Arial"/>
                <a:cs typeface="Arial"/>
              </a:rPr>
              <a:t>A</a:t>
            </a:r>
            <a:r>
              <a:rPr kumimoji="0" sz="2000" b="0" i="0" u="none" strike="noStrike" kern="0" cap="none" spc="-140"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solicitud</a:t>
            </a:r>
            <a:r>
              <a:rPr kumimoji="0" sz="2000" b="0" i="0" u="none" strike="noStrike" kern="0" cap="none" spc="-60"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del</a:t>
            </a:r>
            <a:r>
              <a:rPr kumimoji="0" sz="2000" b="0" i="0" u="none" strike="noStrike" kern="0" cap="none" spc="-35"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patrón</a:t>
            </a:r>
            <a:r>
              <a:rPr kumimoji="0" sz="2000" b="0" i="0" u="none" strike="noStrike" kern="0" cap="none" spc="-60" normalizeH="0" baseline="0" noProof="0" dirty="0">
                <a:ln>
                  <a:noFill/>
                </a:ln>
                <a:solidFill>
                  <a:srgbClr val="FFFFFF"/>
                </a:solidFill>
                <a:effectLst/>
                <a:uLnTx/>
                <a:uFillTx/>
                <a:latin typeface="Arial"/>
                <a:cs typeface="Arial"/>
              </a:rPr>
              <a:t> </a:t>
            </a:r>
            <a:r>
              <a:rPr kumimoji="0" sz="2000" b="0" i="0" u="none" strike="noStrike" kern="0" cap="none" spc="-20" normalizeH="0" baseline="0" noProof="0" dirty="0">
                <a:ln>
                  <a:noFill/>
                </a:ln>
                <a:solidFill>
                  <a:srgbClr val="FFFFFF"/>
                </a:solidFill>
                <a:effectLst/>
                <a:uLnTx/>
                <a:uFillTx/>
                <a:latin typeface="Arial"/>
                <a:cs typeface="Arial"/>
              </a:rPr>
              <a:t>podrá </a:t>
            </a:r>
            <a:r>
              <a:rPr kumimoji="0" sz="2000" b="0" i="0" u="none" strike="noStrike" kern="0" cap="none" spc="0" normalizeH="0" baseline="0" noProof="0" dirty="0">
                <a:ln>
                  <a:noFill/>
                </a:ln>
                <a:solidFill>
                  <a:srgbClr val="FFFFFF"/>
                </a:solidFill>
                <a:effectLst/>
                <a:uLnTx/>
                <a:uFillTx/>
                <a:latin typeface="Arial"/>
                <a:cs typeface="Arial"/>
              </a:rPr>
              <a:t>asignarse</a:t>
            </a:r>
            <a:r>
              <a:rPr kumimoji="0" sz="2000" b="0" i="0" u="none" strike="noStrike" kern="0" cap="none" spc="-45"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un</a:t>
            </a:r>
            <a:r>
              <a:rPr kumimoji="0" sz="2000" b="0" i="0" u="none" strike="noStrike" kern="0" cap="none" spc="-15" normalizeH="0" baseline="0" noProof="0" dirty="0">
                <a:ln>
                  <a:noFill/>
                </a:ln>
                <a:solidFill>
                  <a:srgbClr val="FFFFFF"/>
                </a:solidFill>
                <a:effectLst/>
                <a:uLnTx/>
                <a:uFillTx/>
                <a:latin typeface="Arial"/>
                <a:cs typeface="Arial"/>
              </a:rPr>
              <a:t> </a:t>
            </a:r>
            <a:r>
              <a:rPr kumimoji="0" sz="2000" b="0" i="0" u="none" strike="noStrike" kern="0" cap="none" spc="0" normalizeH="0" baseline="0" noProof="0" dirty="0">
                <a:ln>
                  <a:noFill/>
                </a:ln>
                <a:solidFill>
                  <a:srgbClr val="FFFFFF"/>
                </a:solidFill>
                <a:effectLst/>
                <a:uLnTx/>
                <a:uFillTx/>
                <a:latin typeface="Arial"/>
                <a:cs typeface="Arial"/>
              </a:rPr>
              <a:t>registro</a:t>
            </a:r>
            <a:r>
              <a:rPr kumimoji="0" sz="2000" b="0" i="0" u="none" strike="noStrike" kern="0" cap="none" spc="-30" normalizeH="0" baseline="0" noProof="0" dirty="0">
                <a:ln>
                  <a:noFill/>
                </a:ln>
                <a:solidFill>
                  <a:srgbClr val="FFFFFF"/>
                </a:solidFill>
                <a:effectLst/>
                <a:uLnTx/>
                <a:uFillTx/>
                <a:latin typeface="Arial"/>
                <a:cs typeface="Arial"/>
              </a:rPr>
              <a:t> </a:t>
            </a:r>
            <a:r>
              <a:rPr kumimoji="0" sz="2000" b="0" i="0" u="none" strike="noStrike" kern="0" cap="none" spc="-10" normalizeH="0" baseline="0" noProof="0" dirty="0">
                <a:ln>
                  <a:noFill/>
                </a:ln>
                <a:solidFill>
                  <a:srgbClr val="FFFFFF"/>
                </a:solidFill>
                <a:effectLst/>
                <a:uLnTx/>
                <a:uFillTx/>
                <a:latin typeface="Arial"/>
                <a:cs typeface="Arial"/>
              </a:rPr>
              <a:t>patronal único</a:t>
            </a:r>
            <a:endParaRPr kumimoji="0" sz="2000" b="0" i="0" u="none" strike="noStrike" kern="0" cap="none" spc="0" normalizeH="0" baseline="0" noProof="0">
              <a:ln>
                <a:noFill/>
              </a:ln>
              <a:solidFill>
                <a:sysClr val="windowText" lastClr="000000"/>
              </a:solidFill>
              <a:effectLst/>
              <a:uLnTx/>
              <a:uFillTx/>
              <a:latin typeface="Arial"/>
              <a:cs typeface="Arial"/>
            </a:endParaRPr>
          </a:p>
        </p:txBody>
      </p:sp>
      <p:grpSp>
        <p:nvGrpSpPr>
          <p:cNvPr id="19" name="object 19"/>
          <p:cNvGrpSpPr/>
          <p:nvPr/>
        </p:nvGrpSpPr>
        <p:grpSpPr>
          <a:xfrm>
            <a:off x="4768596" y="3244214"/>
            <a:ext cx="2253615" cy="1142365"/>
            <a:chOff x="4768596" y="3244214"/>
            <a:chExt cx="2253615" cy="1142365"/>
          </a:xfrm>
        </p:grpSpPr>
        <p:sp>
          <p:nvSpPr>
            <p:cNvPr id="20" name="object 20"/>
            <p:cNvSpPr/>
            <p:nvPr/>
          </p:nvSpPr>
          <p:spPr>
            <a:xfrm>
              <a:off x="4774946" y="3250564"/>
              <a:ext cx="2240915" cy="1129665"/>
            </a:xfrm>
            <a:custGeom>
              <a:avLst/>
              <a:gdLst/>
              <a:ahLst/>
              <a:cxnLst/>
              <a:rect l="l" t="t" r="r" b="b"/>
              <a:pathLst>
                <a:path w="2240915" h="1129664">
                  <a:moveTo>
                    <a:pt x="2052701" y="0"/>
                  </a:moveTo>
                  <a:lnTo>
                    <a:pt x="188213" y="0"/>
                  </a:lnTo>
                  <a:lnTo>
                    <a:pt x="138200" y="6718"/>
                  </a:lnTo>
                  <a:lnTo>
                    <a:pt x="93246" y="25682"/>
                  </a:lnTo>
                  <a:lnTo>
                    <a:pt x="55149" y="55102"/>
                  </a:lnTo>
                  <a:lnTo>
                    <a:pt x="25710" y="93189"/>
                  </a:lnTo>
                  <a:lnTo>
                    <a:pt x="6727" y="138156"/>
                  </a:lnTo>
                  <a:lnTo>
                    <a:pt x="0" y="188213"/>
                  </a:lnTo>
                  <a:lnTo>
                    <a:pt x="0" y="940943"/>
                  </a:lnTo>
                  <a:lnTo>
                    <a:pt x="6727" y="990956"/>
                  </a:lnTo>
                  <a:lnTo>
                    <a:pt x="25710" y="1035910"/>
                  </a:lnTo>
                  <a:lnTo>
                    <a:pt x="55149" y="1074007"/>
                  </a:lnTo>
                  <a:lnTo>
                    <a:pt x="93246" y="1103446"/>
                  </a:lnTo>
                  <a:lnTo>
                    <a:pt x="138200" y="1122429"/>
                  </a:lnTo>
                  <a:lnTo>
                    <a:pt x="188213" y="1129157"/>
                  </a:lnTo>
                  <a:lnTo>
                    <a:pt x="2052701" y="1129157"/>
                  </a:lnTo>
                  <a:lnTo>
                    <a:pt x="2102714" y="1122429"/>
                  </a:lnTo>
                  <a:lnTo>
                    <a:pt x="2147668" y="1103446"/>
                  </a:lnTo>
                  <a:lnTo>
                    <a:pt x="2185765" y="1074007"/>
                  </a:lnTo>
                  <a:lnTo>
                    <a:pt x="2215204" y="1035910"/>
                  </a:lnTo>
                  <a:lnTo>
                    <a:pt x="2234187" y="990956"/>
                  </a:lnTo>
                  <a:lnTo>
                    <a:pt x="2240914" y="940943"/>
                  </a:lnTo>
                  <a:lnTo>
                    <a:pt x="2240914" y="188213"/>
                  </a:lnTo>
                  <a:lnTo>
                    <a:pt x="2234187" y="138156"/>
                  </a:lnTo>
                  <a:lnTo>
                    <a:pt x="2215204" y="93189"/>
                  </a:lnTo>
                  <a:lnTo>
                    <a:pt x="2185765" y="55102"/>
                  </a:lnTo>
                  <a:lnTo>
                    <a:pt x="2147668" y="25682"/>
                  </a:lnTo>
                  <a:lnTo>
                    <a:pt x="2102714" y="6718"/>
                  </a:lnTo>
                  <a:lnTo>
                    <a:pt x="2052701" y="0"/>
                  </a:lnTo>
                  <a:close/>
                </a:path>
              </a:pathLst>
            </a:custGeom>
            <a:solidFill>
              <a:srgbClr val="AAABB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1" name="object 21"/>
            <p:cNvSpPr/>
            <p:nvPr/>
          </p:nvSpPr>
          <p:spPr>
            <a:xfrm>
              <a:off x="4774946" y="3250564"/>
              <a:ext cx="2240915" cy="1129665"/>
            </a:xfrm>
            <a:custGeom>
              <a:avLst/>
              <a:gdLst/>
              <a:ahLst/>
              <a:cxnLst/>
              <a:rect l="l" t="t" r="r" b="b"/>
              <a:pathLst>
                <a:path w="2240915" h="1129664">
                  <a:moveTo>
                    <a:pt x="0" y="188213"/>
                  </a:moveTo>
                  <a:lnTo>
                    <a:pt x="6727" y="138156"/>
                  </a:lnTo>
                  <a:lnTo>
                    <a:pt x="25710" y="93189"/>
                  </a:lnTo>
                  <a:lnTo>
                    <a:pt x="55149" y="55102"/>
                  </a:lnTo>
                  <a:lnTo>
                    <a:pt x="93246" y="25682"/>
                  </a:lnTo>
                  <a:lnTo>
                    <a:pt x="138200" y="6718"/>
                  </a:lnTo>
                  <a:lnTo>
                    <a:pt x="188213" y="0"/>
                  </a:lnTo>
                  <a:lnTo>
                    <a:pt x="2052701" y="0"/>
                  </a:lnTo>
                  <a:lnTo>
                    <a:pt x="2102714" y="6718"/>
                  </a:lnTo>
                  <a:lnTo>
                    <a:pt x="2147668" y="25682"/>
                  </a:lnTo>
                  <a:lnTo>
                    <a:pt x="2185765" y="55102"/>
                  </a:lnTo>
                  <a:lnTo>
                    <a:pt x="2215204" y="93189"/>
                  </a:lnTo>
                  <a:lnTo>
                    <a:pt x="2234187" y="138156"/>
                  </a:lnTo>
                  <a:lnTo>
                    <a:pt x="2240914" y="188213"/>
                  </a:lnTo>
                  <a:lnTo>
                    <a:pt x="2240914" y="940943"/>
                  </a:lnTo>
                  <a:lnTo>
                    <a:pt x="2234187" y="990956"/>
                  </a:lnTo>
                  <a:lnTo>
                    <a:pt x="2215204" y="1035910"/>
                  </a:lnTo>
                  <a:lnTo>
                    <a:pt x="2185765" y="1074007"/>
                  </a:lnTo>
                  <a:lnTo>
                    <a:pt x="2147668" y="1103446"/>
                  </a:lnTo>
                  <a:lnTo>
                    <a:pt x="2102714" y="1122429"/>
                  </a:lnTo>
                  <a:lnTo>
                    <a:pt x="2052701" y="1129157"/>
                  </a:lnTo>
                  <a:lnTo>
                    <a:pt x="188213" y="1129157"/>
                  </a:lnTo>
                  <a:lnTo>
                    <a:pt x="138200" y="1122429"/>
                  </a:lnTo>
                  <a:lnTo>
                    <a:pt x="93246" y="1103446"/>
                  </a:lnTo>
                  <a:lnTo>
                    <a:pt x="55149" y="1074007"/>
                  </a:lnTo>
                  <a:lnTo>
                    <a:pt x="25710" y="1035910"/>
                  </a:lnTo>
                  <a:lnTo>
                    <a:pt x="6727" y="990956"/>
                  </a:lnTo>
                  <a:lnTo>
                    <a:pt x="0" y="940943"/>
                  </a:lnTo>
                  <a:lnTo>
                    <a:pt x="0" y="188213"/>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22" name="object 22"/>
          <p:cNvSpPr txBox="1"/>
          <p:nvPr/>
        </p:nvSpPr>
        <p:spPr>
          <a:xfrm>
            <a:off x="4964429" y="3494659"/>
            <a:ext cx="1862455" cy="594995"/>
          </a:xfrm>
          <a:prstGeom prst="rect">
            <a:avLst/>
          </a:prstGeom>
        </p:spPr>
        <p:txBody>
          <a:bodyPr vert="horz" wrap="square" lIns="0" tIns="55880" rIns="0" bIns="0" rtlCol="0">
            <a:spAutoFit/>
          </a:bodyPr>
          <a:lstStyle/>
          <a:p>
            <a:pPr marL="12700" marR="5080" lvl="0" indent="289560" defTabSz="914400" eaLnBrk="1" fontAlgn="auto" latinLnBrk="0" hangingPunct="1">
              <a:lnSpc>
                <a:spcPts val="2080"/>
              </a:lnSpc>
              <a:spcBef>
                <a:spcPts val="440"/>
              </a:spcBef>
              <a:spcAft>
                <a:spcPts val="0"/>
              </a:spcAft>
              <a:buClrTx/>
              <a:buSzTx/>
              <a:buFontTx/>
              <a:buNone/>
              <a:tabLst/>
              <a:defRPr/>
            </a:pPr>
            <a:r>
              <a:rPr kumimoji="0" sz="2000" b="0" i="0" u="none" strike="noStrike" kern="0" cap="none" spc="0" normalizeH="0" baseline="0" noProof="0" dirty="0">
                <a:ln>
                  <a:noFill/>
                </a:ln>
                <a:solidFill>
                  <a:sysClr val="windowText" lastClr="000000"/>
                </a:solidFill>
                <a:effectLst/>
                <a:uLnTx/>
                <a:uFillTx/>
                <a:latin typeface="Arial"/>
                <a:cs typeface="Arial"/>
              </a:rPr>
              <a:t>Número</a:t>
            </a:r>
            <a:r>
              <a:rPr kumimoji="0" sz="2000" b="0" i="0" u="none" strike="noStrike" kern="0" cap="none" spc="-75" normalizeH="0" baseline="0" noProof="0" dirty="0">
                <a:ln>
                  <a:noFill/>
                </a:ln>
                <a:solidFill>
                  <a:sysClr val="windowText" lastClr="000000"/>
                </a:solidFill>
                <a:effectLst/>
                <a:uLnTx/>
                <a:uFillTx/>
                <a:latin typeface="Arial"/>
                <a:cs typeface="Arial"/>
              </a:rPr>
              <a:t> </a:t>
            </a:r>
            <a:r>
              <a:rPr kumimoji="0" sz="2000" b="0" i="0" u="none" strike="noStrike" kern="0" cap="none" spc="-25" normalizeH="0" baseline="0" noProof="0" dirty="0">
                <a:ln>
                  <a:noFill/>
                </a:ln>
                <a:solidFill>
                  <a:sysClr val="windowText" lastClr="000000"/>
                </a:solidFill>
                <a:effectLst/>
                <a:uLnTx/>
                <a:uFillTx/>
                <a:latin typeface="Arial"/>
                <a:cs typeface="Arial"/>
              </a:rPr>
              <a:t>de </a:t>
            </a:r>
            <a:r>
              <a:rPr kumimoji="0" sz="2000" b="0" i="0" u="none" strike="noStrike" kern="0" cap="none" spc="0" normalizeH="0" baseline="0" noProof="0" dirty="0">
                <a:ln>
                  <a:noFill/>
                </a:ln>
                <a:solidFill>
                  <a:sysClr val="windowText" lastClr="000000"/>
                </a:solidFill>
                <a:effectLst/>
                <a:uLnTx/>
                <a:uFillTx/>
                <a:latin typeface="Arial"/>
                <a:cs typeface="Arial"/>
              </a:rPr>
              <a:t>registro</a:t>
            </a:r>
            <a:r>
              <a:rPr kumimoji="0" sz="2000" b="0" i="0" u="none" strike="noStrike" kern="0" cap="none" spc="-75" normalizeH="0" baseline="0" noProof="0" dirty="0">
                <a:ln>
                  <a:noFill/>
                </a:ln>
                <a:solidFill>
                  <a:sysClr val="windowText" lastClr="000000"/>
                </a:solidFill>
                <a:effectLst/>
                <a:uLnTx/>
                <a:uFillTx/>
                <a:latin typeface="Arial"/>
                <a:cs typeface="Arial"/>
              </a:rPr>
              <a:t> </a:t>
            </a:r>
            <a:r>
              <a:rPr kumimoji="0" sz="2000" b="0" i="0" u="none" strike="noStrike" kern="0" cap="none" spc="-10" normalizeH="0" baseline="0" noProof="0" dirty="0">
                <a:ln>
                  <a:noFill/>
                </a:ln>
                <a:solidFill>
                  <a:sysClr val="windowText" lastClr="000000"/>
                </a:solidFill>
                <a:effectLst/>
                <a:uLnTx/>
                <a:uFillTx/>
                <a:latin typeface="Arial"/>
                <a:cs typeface="Arial"/>
              </a:rPr>
              <a:t>patronal</a:t>
            </a:r>
            <a:endParaRPr kumimoji="0" sz="2000" b="0" i="0" u="none" strike="noStrike" kern="0" cap="none" spc="0" normalizeH="0" baseline="0" noProof="0">
              <a:ln>
                <a:noFill/>
              </a:ln>
              <a:solidFill>
                <a:sysClr val="windowText" lastClr="000000"/>
              </a:solidFill>
              <a:effectLst/>
              <a:uLnTx/>
              <a:uFillTx/>
              <a:latin typeface="Arial"/>
              <a:cs typeface="Arial"/>
            </a:endParaRPr>
          </a:p>
        </p:txBody>
      </p:sp>
      <p:sp>
        <p:nvSpPr>
          <p:cNvPr id="23" name="object 23"/>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74</a:t>
            </a:fld>
            <a:endParaRPr kumimoji="0" sz="1200" b="1" i="0" u="none" strike="noStrike" kern="0" cap="none" spc="-25" normalizeH="0" baseline="0" noProof="0" dirty="0">
              <a:ln>
                <a:noFill/>
              </a:ln>
              <a:solidFill>
                <a:srgbClr val="001F5F"/>
              </a:solidFill>
              <a:effectLst/>
              <a:uLnTx/>
              <a:uFillTx/>
              <a:latin typeface="Arial"/>
              <a:cs typeface="Arial"/>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84912" rIns="0" bIns="0" rtlCol="0">
            <a:spAutoFit/>
          </a:bodyPr>
          <a:lstStyle/>
          <a:p>
            <a:pPr marL="12700">
              <a:lnSpc>
                <a:spcPts val="4235"/>
              </a:lnSpc>
              <a:spcBef>
                <a:spcPts val="100"/>
              </a:spcBef>
            </a:pPr>
            <a:r>
              <a:rPr dirty="0"/>
              <a:t>Registro</a:t>
            </a:r>
            <a:r>
              <a:rPr spc="-40" dirty="0"/>
              <a:t> </a:t>
            </a:r>
            <a:r>
              <a:rPr spc="-10" dirty="0"/>
              <a:t>patronal</a:t>
            </a:r>
          </a:p>
          <a:p>
            <a:pPr marL="12700">
              <a:lnSpc>
                <a:spcPts val="2075"/>
              </a:lnSpc>
            </a:pPr>
            <a:r>
              <a:rPr sz="1800" dirty="0"/>
              <a:t>Art.</a:t>
            </a:r>
            <a:r>
              <a:rPr sz="1800" spc="-10" dirty="0"/>
              <a:t> </a:t>
            </a:r>
            <a:r>
              <a:rPr sz="1800" dirty="0"/>
              <a:t>12,</a:t>
            </a:r>
            <a:r>
              <a:rPr sz="1800" spc="5" dirty="0"/>
              <a:t> </a:t>
            </a:r>
            <a:r>
              <a:rPr sz="1800" dirty="0"/>
              <a:t>13</a:t>
            </a:r>
            <a:r>
              <a:rPr sz="1800" spc="-15" dirty="0"/>
              <a:t> </a:t>
            </a:r>
            <a:r>
              <a:rPr sz="1800" dirty="0"/>
              <a:t>y</a:t>
            </a:r>
            <a:r>
              <a:rPr sz="1800" spc="5" dirty="0"/>
              <a:t> </a:t>
            </a:r>
            <a:r>
              <a:rPr sz="1800" dirty="0"/>
              <a:t>14</a:t>
            </a:r>
            <a:r>
              <a:rPr sz="1800" spc="-10" dirty="0"/>
              <a:t> RACERF</a:t>
            </a:r>
            <a:endParaRPr sz="1800"/>
          </a:p>
        </p:txBody>
      </p:sp>
      <p:grpSp>
        <p:nvGrpSpPr>
          <p:cNvPr id="3" name="object 3"/>
          <p:cNvGrpSpPr/>
          <p:nvPr/>
        </p:nvGrpSpPr>
        <p:grpSpPr>
          <a:xfrm>
            <a:off x="2389504" y="1726564"/>
            <a:ext cx="7412990" cy="1335405"/>
            <a:chOff x="2389504" y="1726564"/>
            <a:chExt cx="7412990" cy="1335405"/>
          </a:xfrm>
        </p:grpSpPr>
        <p:sp>
          <p:nvSpPr>
            <p:cNvPr id="4" name="object 4"/>
            <p:cNvSpPr/>
            <p:nvPr/>
          </p:nvSpPr>
          <p:spPr>
            <a:xfrm>
              <a:off x="2395854" y="1732914"/>
              <a:ext cx="7400290" cy="1322705"/>
            </a:xfrm>
            <a:custGeom>
              <a:avLst/>
              <a:gdLst/>
              <a:ahLst/>
              <a:cxnLst/>
              <a:rect l="l" t="t" r="r" b="b"/>
              <a:pathLst>
                <a:path w="7400290" h="1322705">
                  <a:moveTo>
                    <a:pt x="7268083" y="0"/>
                  </a:moveTo>
                  <a:lnTo>
                    <a:pt x="132206" y="0"/>
                  </a:lnTo>
                  <a:lnTo>
                    <a:pt x="90415" y="6739"/>
                  </a:lnTo>
                  <a:lnTo>
                    <a:pt x="54123" y="25505"/>
                  </a:lnTo>
                  <a:lnTo>
                    <a:pt x="25505" y="54123"/>
                  </a:lnTo>
                  <a:lnTo>
                    <a:pt x="6739" y="90415"/>
                  </a:lnTo>
                  <a:lnTo>
                    <a:pt x="0" y="132207"/>
                  </a:lnTo>
                  <a:lnTo>
                    <a:pt x="0" y="1190117"/>
                  </a:lnTo>
                  <a:lnTo>
                    <a:pt x="6739" y="1231908"/>
                  </a:lnTo>
                  <a:lnTo>
                    <a:pt x="25505" y="1268200"/>
                  </a:lnTo>
                  <a:lnTo>
                    <a:pt x="54123" y="1296818"/>
                  </a:lnTo>
                  <a:lnTo>
                    <a:pt x="90415" y="1315584"/>
                  </a:lnTo>
                  <a:lnTo>
                    <a:pt x="132206" y="1322324"/>
                  </a:lnTo>
                  <a:lnTo>
                    <a:pt x="7268083" y="1322324"/>
                  </a:lnTo>
                  <a:lnTo>
                    <a:pt x="7309874" y="1315584"/>
                  </a:lnTo>
                  <a:lnTo>
                    <a:pt x="7346166" y="1296818"/>
                  </a:lnTo>
                  <a:lnTo>
                    <a:pt x="7374784" y="1268200"/>
                  </a:lnTo>
                  <a:lnTo>
                    <a:pt x="7393550" y="1231908"/>
                  </a:lnTo>
                  <a:lnTo>
                    <a:pt x="7400290" y="1190117"/>
                  </a:lnTo>
                  <a:lnTo>
                    <a:pt x="7400290" y="132207"/>
                  </a:lnTo>
                  <a:lnTo>
                    <a:pt x="7393550" y="90415"/>
                  </a:lnTo>
                  <a:lnTo>
                    <a:pt x="7374784" y="54123"/>
                  </a:lnTo>
                  <a:lnTo>
                    <a:pt x="7346166" y="25505"/>
                  </a:lnTo>
                  <a:lnTo>
                    <a:pt x="7309874" y="6739"/>
                  </a:lnTo>
                  <a:lnTo>
                    <a:pt x="7268083"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 name="object 5"/>
            <p:cNvSpPr/>
            <p:nvPr/>
          </p:nvSpPr>
          <p:spPr>
            <a:xfrm>
              <a:off x="2395854" y="1732914"/>
              <a:ext cx="7400290" cy="1322705"/>
            </a:xfrm>
            <a:custGeom>
              <a:avLst/>
              <a:gdLst/>
              <a:ahLst/>
              <a:cxnLst/>
              <a:rect l="l" t="t" r="r" b="b"/>
              <a:pathLst>
                <a:path w="7400290" h="1322705">
                  <a:moveTo>
                    <a:pt x="0" y="132207"/>
                  </a:moveTo>
                  <a:lnTo>
                    <a:pt x="6739" y="90415"/>
                  </a:lnTo>
                  <a:lnTo>
                    <a:pt x="25505" y="54123"/>
                  </a:lnTo>
                  <a:lnTo>
                    <a:pt x="54123" y="25505"/>
                  </a:lnTo>
                  <a:lnTo>
                    <a:pt x="90415" y="6739"/>
                  </a:lnTo>
                  <a:lnTo>
                    <a:pt x="132206" y="0"/>
                  </a:lnTo>
                  <a:lnTo>
                    <a:pt x="7268083" y="0"/>
                  </a:lnTo>
                  <a:lnTo>
                    <a:pt x="7309874" y="6739"/>
                  </a:lnTo>
                  <a:lnTo>
                    <a:pt x="7346166" y="25505"/>
                  </a:lnTo>
                  <a:lnTo>
                    <a:pt x="7374784" y="54123"/>
                  </a:lnTo>
                  <a:lnTo>
                    <a:pt x="7393550" y="90415"/>
                  </a:lnTo>
                  <a:lnTo>
                    <a:pt x="7400290" y="132207"/>
                  </a:lnTo>
                  <a:lnTo>
                    <a:pt x="7400290" y="1190117"/>
                  </a:lnTo>
                  <a:lnTo>
                    <a:pt x="7393550" y="1231908"/>
                  </a:lnTo>
                  <a:lnTo>
                    <a:pt x="7374784" y="1268200"/>
                  </a:lnTo>
                  <a:lnTo>
                    <a:pt x="7346166" y="1296818"/>
                  </a:lnTo>
                  <a:lnTo>
                    <a:pt x="7309874" y="1315584"/>
                  </a:lnTo>
                  <a:lnTo>
                    <a:pt x="7268083" y="1322324"/>
                  </a:lnTo>
                  <a:lnTo>
                    <a:pt x="132206" y="1322324"/>
                  </a:lnTo>
                  <a:lnTo>
                    <a:pt x="90415" y="1315584"/>
                  </a:lnTo>
                  <a:lnTo>
                    <a:pt x="54123" y="1296818"/>
                  </a:lnTo>
                  <a:lnTo>
                    <a:pt x="25505" y="1268200"/>
                  </a:lnTo>
                  <a:lnTo>
                    <a:pt x="6739" y="1231908"/>
                  </a:lnTo>
                  <a:lnTo>
                    <a:pt x="0" y="1190117"/>
                  </a:lnTo>
                  <a:lnTo>
                    <a:pt x="0" y="132207"/>
                  </a:lnTo>
                  <a:close/>
                </a:path>
              </a:pathLst>
            </a:custGeom>
            <a:ln w="12699">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6" name="object 6"/>
          <p:cNvSpPr txBox="1"/>
          <p:nvPr/>
        </p:nvSpPr>
        <p:spPr>
          <a:xfrm>
            <a:off x="2521457" y="1980692"/>
            <a:ext cx="7149465" cy="765810"/>
          </a:xfrm>
          <a:prstGeom prst="rect">
            <a:avLst/>
          </a:prstGeom>
        </p:spPr>
        <p:txBody>
          <a:bodyPr vert="horz" wrap="square" lIns="0" tIns="68580" rIns="0" bIns="0" rtlCol="0">
            <a:spAutoFit/>
          </a:bodyPr>
          <a:lstStyle/>
          <a:p>
            <a:pPr marL="516890" marR="5080" lvl="0" indent="-504825" defTabSz="914400" eaLnBrk="1" fontAlgn="auto" latinLnBrk="0" hangingPunct="1">
              <a:lnSpc>
                <a:spcPts val="2700"/>
              </a:lnSpc>
              <a:spcBef>
                <a:spcPts val="540"/>
              </a:spcBef>
              <a:spcAft>
                <a:spcPts val="0"/>
              </a:spcAft>
              <a:buClrTx/>
              <a:buSzTx/>
              <a:buFontTx/>
              <a:buNone/>
              <a:tabLst/>
              <a:defRPr/>
            </a:pPr>
            <a:r>
              <a:rPr kumimoji="0" sz="2600" b="0" i="0" u="none" strike="noStrike" kern="0" cap="none" spc="0" normalizeH="0" baseline="0" noProof="0" dirty="0">
                <a:ln>
                  <a:noFill/>
                </a:ln>
                <a:solidFill>
                  <a:srgbClr val="FFFFFF"/>
                </a:solidFill>
                <a:effectLst/>
                <a:uLnTx/>
                <a:uFillTx/>
                <a:latin typeface="Arial"/>
                <a:cs typeface="Arial"/>
              </a:rPr>
              <a:t>IMSS</a:t>
            </a:r>
            <a:r>
              <a:rPr kumimoji="0" sz="2600" b="0" i="0" u="none" strike="noStrike" kern="0" cap="none" spc="-55" normalizeH="0" baseline="0" noProof="0" dirty="0">
                <a:ln>
                  <a:noFill/>
                </a:ln>
                <a:solidFill>
                  <a:srgbClr val="FFFFFF"/>
                </a:solidFill>
                <a:effectLst/>
                <a:uLnTx/>
                <a:uFillTx/>
                <a:latin typeface="Arial"/>
                <a:cs typeface="Arial"/>
              </a:rPr>
              <a:t> </a:t>
            </a:r>
            <a:r>
              <a:rPr kumimoji="0" sz="2600" b="0" i="0" u="none" strike="noStrike" kern="0" cap="none" spc="-10" normalizeH="0" baseline="0" noProof="0" dirty="0">
                <a:ln>
                  <a:noFill/>
                </a:ln>
                <a:solidFill>
                  <a:srgbClr val="FFFFFF"/>
                </a:solidFill>
                <a:effectLst/>
                <a:uLnTx/>
                <a:uFillTx/>
                <a:latin typeface="Arial"/>
                <a:cs typeface="Arial"/>
              </a:rPr>
              <a:t>proporcionará</a:t>
            </a:r>
            <a:r>
              <a:rPr kumimoji="0" sz="2600" b="0" i="0" u="none" strike="noStrike" kern="0" cap="none" spc="-90" normalizeH="0" baseline="0" noProof="0" dirty="0">
                <a:ln>
                  <a:noFill/>
                </a:ln>
                <a:solidFill>
                  <a:srgbClr val="FFFFFF"/>
                </a:solidFill>
                <a:effectLst/>
                <a:uLnTx/>
                <a:uFillTx/>
                <a:latin typeface="Arial"/>
                <a:cs typeface="Arial"/>
              </a:rPr>
              <a:t> </a:t>
            </a:r>
            <a:r>
              <a:rPr kumimoji="0" sz="2600" b="0" i="0" u="none" strike="noStrike" kern="0" cap="none" spc="0" normalizeH="0" baseline="0" noProof="0" dirty="0">
                <a:ln>
                  <a:noFill/>
                </a:ln>
                <a:solidFill>
                  <a:srgbClr val="FFFFFF"/>
                </a:solidFill>
                <a:effectLst/>
                <a:uLnTx/>
                <a:uFillTx/>
                <a:latin typeface="Arial"/>
                <a:cs typeface="Arial"/>
              </a:rPr>
              <a:t>documento</a:t>
            </a:r>
            <a:r>
              <a:rPr kumimoji="0" sz="2600" b="0" i="0" u="none" strike="noStrike" kern="0" cap="none" spc="-95" normalizeH="0" baseline="0" noProof="0" dirty="0">
                <a:ln>
                  <a:noFill/>
                </a:ln>
                <a:solidFill>
                  <a:srgbClr val="FFFFFF"/>
                </a:solidFill>
                <a:effectLst/>
                <a:uLnTx/>
                <a:uFillTx/>
                <a:latin typeface="Arial"/>
                <a:cs typeface="Arial"/>
              </a:rPr>
              <a:t> </a:t>
            </a:r>
            <a:r>
              <a:rPr kumimoji="0" sz="2600" b="0" i="0" u="none" strike="noStrike" kern="0" cap="none" spc="0" normalizeH="0" baseline="0" noProof="0" dirty="0">
                <a:ln>
                  <a:noFill/>
                </a:ln>
                <a:solidFill>
                  <a:srgbClr val="FFFFFF"/>
                </a:solidFill>
                <a:effectLst/>
                <a:uLnTx/>
                <a:uFillTx/>
                <a:latin typeface="Arial"/>
                <a:cs typeface="Arial"/>
              </a:rPr>
              <a:t>de</a:t>
            </a:r>
            <a:r>
              <a:rPr kumimoji="0" sz="2600" b="0" i="0" u="none" strike="noStrike" kern="0" cap="none" spc="-40" normalizeH="0" baseline="0" noProof="0" dirty="0">
                <a:ln>
                  <a:noFill/>
                </a:ln>
                <a:solidFill>
                  <a:srgbClr val="FFFFFF"/>
                </a:solidFill>
                <a:effectLst/>
                <a:uLnTx/>
                <a:uFillTx/>
                <a:latin typeface="Arial"/>
                <a:cs typeface="Arial"/>
              </a:rPr>
              <a:t> </a:t>
            </a:r>
            <a:r>
              <a:rPr kumimoji="0" sz="2600" b="0" i="0" u="none" strike="noStrike" kern="0" cap="none" spc="-10" normalizeH="0" baseline="0" noProof="0" dirty="0">
                <a:ln>
                  <a:noFill/>
                </a:ln>
                <a:solidFill>
                  <a:srgbClr val="FFFFFF"/>
                </a:solidFill>
                <a:effectLst/>
                <a:uLnTx/>
                <a:uFillTx/>
                <a:latin typeface="Arial"/>
                <a:cs typeface="Arial"/>
              </a:rPr>
              <a:t>identificación </a:t>
            </a:r>
            <a:r>
              <a:rPr kumimoji="0" sz="2600" b="0" i="0" u="none" strike="noStrike" kern="0" cap="none" spc="0" normalizeH="0" baseline="0" noProof="0" dirty="0">
                <a:ln>
                  <a:noFill/>
                </a:ln>
                <a:solidFill>
                  <a:srgbClr val="FFFFFF"/>
                </a:solidFill>
                <a:effectLst/>
                <a:uLnTx/>
                <a:uFillTx/>
                <a:latin typeface="Arial"/>
                <a:cs typeface="Arial"/>
              </a:rPr>
              <a:t>patronal</a:t>
            </a:r>
            <a:r>
              <a:rPr kumimoji="0" sz="2600" b="0" i="0" u="none" strike="noStrike" kern="0" cap="none" spc="-55" normalizeH="0" baseline="0" noProof="0" dirty="0">
                <a:ln>
                  <a:noFill/>
                </a:ln>
                <a:solidFill>
                  <a:srgbClr val="FFFFFF"/>
                </a:solidFill>
                <a:effectLst/>
                <a:uLnTx/>
                <a:uFillTx/>
                <a:latin typeface="Arial"/>
                <a:cs typeface="Arial"/>
              </a:rPr>
              <a:t> </a:t>
            </a:r>
            <a:r>
              <a:rPr kumimoji="0" sz="2600" b="0" i="0" u="none" strike="noStrike" kern="0" cap="none" spc="0" normalizeH="0" baseline="0" noProof="0" dirty="0">
                <a:ln>
                  <a:noFill/>
                </a:ln>
                <a:solidFill>
                  <a:srgbClr val="FFFFFF"/>
                </a:solidFill>
                <a:effectLst/>
                <a:uLnTx/>
                <a:uFillTx/>
                <a:latin typeface="Arial"/>
                <a:cs typeface="Arial"/>
              </a:rPr>
              <a:t>con:</a:t>
            </a:r>
            <a:r>
              <a:rPr kumimoji="0" sz="2600" b="0" i="0" u="none" strike="noStrike" kern="0" cap="none" spc="-45" normalizeH="0" baseline="0" noProof="0" dirty="0">
                <a:ln>
                  <a:noFill/>
                </a:ln>
                <a:solidFill>
                  <a:srgbClr val="FFFFFF"/>
                </a:solidFill>
                <a:effectLst/>
                <a:uLnTx/>
                <a:uFillTx/>
                <a:latin typeface="Arial"/>
                <a:cs typeface="Arial"/>
              </a:rPr>
              <a:t> </a:t>
            </a:r>
            <a:r>
              <a:rPr kumimoji="0" sz="2600" b="0" i="0" u="none" strike="noStrike" kern="0" cap="none" spc="0" normalizeH="0" baseline="0" noProof="0" dirty="0">
                <a:ln>
                  <a:noFill/>
                </a:ln>
                <a:solidFill>
                  <a:srgbClr val="FFFFFF"/>
                </a:solidFill>
                <a:effectLst/>
                <a:uLnTx/>
                <a:uFillTx/>
                <a:latin typeface="Arial"/>
                <a:cs typeface="Arial"/>
              </a:rPr>
              <a:t>Número</a:t>
            </a:r>
            <a:r>
              <a:rPr kumimoji="0" sz="2600" b="0" i="0" u="none" strike="noStrike" kern="0" cap="none" spc="-60" normalizeH="0" baseline="0" noProof="0" dirty="0">
                <a:ln>
                  <a:noFill/>
                </a:ln>
                <a:solidFill>
                  <a:srgbClr val="FFFFFF"/>
                </a:solidFill>
                <a:effectLst/>
                <a:uLnTx/>
                <a:uFillTx/>
                <a:latin typeface="Arial"/>
                <a:cs typeface="Arial"/>
              </a:rPr>
              <a:t> </a:t>
            </a:r>
            <a:r>
              <a:rPr kumimoji="0" sz="2600" b="0" i="0" u="none" strike="noStrike" kern="0" cap="none" spc="0" normalizeH="0" baseline="0" noProof="0" dirty="0">
                <a:ln>
                  <a:noFill/>
                </a:ln>
                <a:solidFill>
                  <a:srgbClr val="FFFFFF"/>
                </a:solidFill>
                <a:effectLst/>
                <a:uLnTx/>
                <a:uFillTx/>
                <a:latin typeface="Arial"/>
                <a:cs typeface="Arial"/>
              </a:rPr>
              <a:t>de</a:t>
            </a:r>
            <a:r>
              <a:rPr kumimoji="0" sz="2600" b="0" i="0" u="none" strike="noStrike" kern="0" cap="none" spc="-35" normalizeH="0" baseline="0" noProof="0" dirty="0">
                <a:ln>
                  <a:noFill/>
                </a:ln>
                <a:solidFill>
                  <a:srgbClr val="FFFFFF"/>
                </a:solidFill>
                <a:effectLst/>
                <a:uLnTx/>
                <a:uFillTx/>
                <a:latin typeface="Arial"/>
                <a:cs typeface="Arial"/>
              </a:rPr>
              <a:t> </a:t>
            </a:r>
            <a:r>
              <a:rPr kumimoji="0" sz="2600" b="0" i="0" u="none" strike="noStrike" kern="0" cap="none" spc="0" normalizeH="0" baseline="0" noProof="0" dirty="0">
                <a:ln>
                  <a:noFill/>
                </a:ln>
                <a:solidFill>
                  <a:srgbClr val="FFFFFF"/>
                </a:solidFill>
                <a:effectLst/>
                <a:uLnTx/>
                <a:uFillTx/>
                <a:latin typeface="Arial"/>
                <a:cs typeface="Arial"/>
              </a:rPr>
              <a:t>registro</a:t>
            </a:r>
            <a:r>
              <a:rPr kumimoji="0" sz="2600" b="0" i="0" u="none" strike="noStrike" kern="0" cap="none" spc="-50" normalizeH="0" baseline="0" noProof="0" dirty="0">
                <a:ln>
                  <a:noFill/>
                </a:ln>
                <a:solidFill>
                  <a:srgbClr val="FFFFFF"/>
                </a:solidFill>
                <a:effectLst/>
                <a:uLnTx/>
                <a:uFillTx/>
                <a:latin typeface="Arial"/>
                <a:cs typeface="Arial"/>
              </a:rPr>
              <a:t> </a:t>
            </a:r>
            <a:r>
              <a:rPr kumimoji="0" sz="2600" b="0" i="0" u="none" strike="noStrike" kern="0" cap="none" spc="-10" normalizeH="0" baseline="0" noProof="0" dirty="0">
                <a:ln>
                  <a:noFill/>
                </a:ln>
                <a:solidFill>
                  <a:srgbClr val="FFFFFF"/>
                </a:solidFill>
                <a:effectLst/>
                <a:uLnTx/>
                <a:uFillTx/>
                <a:latin typeface="Arial"/>
                <a:cs typeface="Arial"/>
              </a:rPr>
              <a:t>patronal</a:t>
            </a:r>
            <a:endParaRPr kumimoji="0" sz="2600" b="0" i="0" u="none" strike="noStrike" kern="0" cap="none" spc="0" normalizeH="0" baseline="0" noProof="0">
              <a:ln>
                <a:noFill/>
              </a:ln>
              <a:solidFill>
                <a:sysClr val="windowText" lastClr="000000"/>
              </a:solidFill>
              <a:effectLst/>
              <a:uLnTx/>
              <a:uFillTx/>
              <a:latin typeface="Arial"/>
              <a:cs typeface="Arial"/>
            </a:endParaRPr>
          </a:p>
        </p:txBody>
      </p:sp>
      <p:grpSp>
        <p:nvGrpSpPr>
          <p:cNvPr id="7" name="object 7"/>
          <p:cNvGrpSpPr/>
          <p:nvPr/>
        </p:nvGrpSpPr>
        <p:grpSpPr>
          <a:xfrm>
            <a:off x="2389504" y="3178429"/>
            <a:ext cx="4846955" cy="1335405"/>
            <a:chOff x="2389504" y="3178429"/>
            <a:chExt cx="4846955" cy="1335405"/>
          </a:xfrm>
        </p:grpSpPr>
        <p:sp>
          <p:nvSpPr>
            <p:cNvPr id="8" name="object 8"/>
            <p:cNvSpPr/>
            <p:nvPr/>
          </p:nvSpPr>
          <p:spPr>
            <a:xfrm>
              <a:off x="2395854" y="3184779"/>
              <a:ext cx="4834255" cy="1322705"/>
            </a:xfrm>
            <a:custGeom>
              <a:avLst/>
              <a:gdLst/>
              <a:ahLst/>
              <a:cxnLst/>
              <a:rect l="l" t="t" r="r" b="b"/>
              <a:pathLst>
                <a:path w="4834255" h="1322704">
                  <a:moveTo>
                    <a:pt x="4701794" y="0"/>
                  </a:moveTo>
                  <a:lnTo>
                    <a:pt x="132206" y="0"/>
                  </a:lnTo>
                  <a:lnTo>
                    <a:pt x="90415" y="6739"/>
                  </a:lnTo>
                  <a:lnTo>
                    <a:pt x="54123" y="25505"/>
                  </a:lnTo>
                  <a:lnTo>
                    <a:pt x="25505" y="54123"/>
                  </a:lnTo>
                  <a:lnTo>
                    <a:pt x="6739" y="90415"/>
                  </a:lnTo>
                  <a:lnTo>
                    <a:pt x="0" y="132207"/>
                  </a:lnTo>
                  <a:lnTo>
                    <a:pt x="0" y="1190117"/>
                  </a:lnTo>
                  <a:lnTo>
                    <a:pt x="6739" y="1231908"/>
                  </a:lnTo>
                  <a:lnTo>
                    <a:pt x="25505" y="1268200"/>
                  </a:lnTo>
                  <a:lnTo>
                    <a:pt x="54123" y="1296818"/>
                  </a:lnTo>
                  <a:lnTo>
                    <a:pt x="90415" y="1315584"/>
                  </a:lnTo>
                  <a:lnTo>
                    <a:pt x="132206" y="1322324"/>
                  </a:lnTo>
                  <a:lnTo>
                    <a:pt x="4701794" y="1322324"/>
                  </a:lnTo>
                  <a:lnTo>
                    <a:pt x="4743647" y="1315584"/>
                  </a:lnTo>
                  <a:lnTo>
                    <a:pt x="4779977" y="1296818"/>
                  </a:lnTo>
                  <a:lnTo>
                    <a:pt x="4808614" y="1268200"/>
                  </a:lnTo>
                  <a:lnTo>
                    <a:pt x="4827387" y="1231908"/>
                  </a:lnTo>
                  <a:lnTo>
                    <a:pt x="4834128" y="1190117"/>
                  </a:lnTo>
                  <a:lnTo>
                    <a:pt x="4834128" y="132207"/>
                  </a:lnTo>
                  <a:lnTo>
                    <a:pt x="4827387" y="90415"/>
                  </a:lnTo>
                  <a:lnTo>
                    <a:pt x="4808614" y="54123"/>
                  </a:lnTo>
                  <a:lnTo>
                    <a:pt x="4779977" y="25505"/>
                  </a:lnTo>
                  <a:lnTo>
                    <a:pt x="4743647" y="6739"/>
                  </a:lnTo>
                  <a:lnTo>
                    <a:pt x="4701794"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 name="object 9"/>
            <p:cNvSpPr/>
            <p:nvPr/>
          </p:nvSpPr>
          <p:spPr>
            <a:xfrm>
              <a:off x="2395854" y="3184779"/>
              <a:ext cx="4834255" cy="1322705"/>
            </a:xfrm>
            <a:custGeom>
              <a:avLst/>
              <a:gdLst/>
              <a:ahLst/>
              <a:cxnLst/>
              <a:rect l="l" t="t" r="r" b="b"/>
              <a:pathLst>
                <a:path w="4834255" h="1322704">
                  <a:moveTo>
                    <a:pt x="0" y="132207"/>
                  </a:moveTo>
                  <a:lnTo>
                    <a:pt x="6739" y="90415"/>
                  </a:lnTo>
                  <a:lnTo>
                    <a:pt x="25505" y="54123"/>
                  </a:lnTo>
                  <a:lnTo>
                    <a:pt x="54123" y="25505"/>
                  </a:lnTo>
                  <a:lnTo>
                    <a:pt x="90415" y="6739"/>
                  </a:lnTo>
                  <a:lnTo>
                    <a:pt x="132206" y="0"/>
                  </a:lnTo>
                  <a:lnTo>
                    <a:pt x="4701794" y="0"/>
                  </a:lnTo>
                  <a:lnTo>
                    <a:pt x="4743647" y="6739"/>
                  </a:lnTo>
                  <a:lnTo>
                    <a:pt x="4779977" y="25505"/>
                  </a:lnTo>
                  <a:lnTo>
                    <a:pt x="4808614" y="54123"/>
                  </a:lnTo>
                  <a:lnTo>
                    <a:pt x="4827387" y="90415"/>
                  </a:lnTo>
                  <a:lnTo>
                    <a:pt x="4834128" y="132207"/>
                  </a:lnTo>
                  <a:lnTo>
                    <a:pt x="4834128" y="1190117"/>
                  </a:lnTo>
                  <a:lnTo>
                    <a:pt x="4827387" y="1231908"/>
                  </a:lnTo>
                  <a:lnTo>
                    <a:pt x="4808614" y="1268200"/>
                  </a:lnTo>
                  <a:lnTo>
                    <a:pt x="4779977" y="1296818"/>
                  </a:lnTo>
                  <a:lnTo>
                    <a:pt x="4743647" y="1315584"/>
                  </a:lnTo>
                  <a:lnTo>
                    <a:pt x="4701794" y="1322324"/>
                  </a:lnTo>
                  <a:lnTo>
                    <a:pt x="132206" y="1322324"/>
                  </a:lnTo>
                  <a:lnTo>
                    <a:pt x="90415" y="1315584"/>
                  </a:lnTo>
                  <a:lnTo>
                    <a:pt x="54123" y="1296818"/>
                  </a:lnTo>
                  <a:lnTo>
                    <a:pt x="25505" y="1268200"/>
                  </a:lnTo>
                  <a:lnTo>
                    <a:pt x="6739" y="1231908"/>
                  </a:lnTo>
                  <a:lnTo>
                    <a:pt x="0" y="1190117"/>
                  </a:lnTo>
                  <a:lnTo>
                    <a:pt x="0" y="132207"/>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0" name="object 10"/>
          <p:cNvSpPr txBox="1"/>
          <p:nvPr/>
        </p:nvSpPr>
        <p:spPr>
          <a:xfrm>
            <a:off x="2532126" y="3432505"/>
            <a:ext cx="4561840" cy="765810"/>
          </a:xfrm>
          <a:prstGeom prst="rect">
            <a:avLst/>
          </a:prstGeom>
        </p:spPr>
        <p:txBody>
          <a:bodyPr vert="horz" wrap="square" lIns="0" tIns="69215" rIns="0" bIns="0" rtlCol="0">
            <a:spAutoFit/>
          </a:bodyPr>
          <a:lstStyle/>
          <a:p>
            <a:pPr marL="1545590" marR="5080" lvl="0" indent="-1533525" defTabSz="914400" eaLnBrk="1" fontAlgn="auto" latinLnBrk="0" hangingPunct="1">
              <a:lnSpc>
                <a:spcPts val="2700"/>
              </a:lnSpc>
              <a:spcBef>
                <a:spcPts val="545"/>
              </a:spcBef>
              <a:spcAft>
                <a:spcPts val="0"/>
              </a:spcAft>
              <a:buClrTx/>
              <a:buSzTx/>
              <a:buFontTx/>
              <a:buNone/>
              <a:tabLst/>
              <a:defRPr/>
            </a:pPr>
            <a:r>
              <a:rPr kumimoji="0" sz="2600" b="0" i="0" u="none" strike="noStrike" kern="0" cap="none" spc="0" normalizeH="0" baseline="0" noProof="0" dirty="0">
                <a:ln>
                  <a:noFill/>
                </a:ln>
                <a:solidFill>
                  <a:srgbClr val="FFFFFF"/>
                </a:solidFill>
                <a:effectLst/>
                <a:uLnTx/>
                <a:uFillTx/>
                <a:latin typeface="Arial"/>
                <a:cs typeface="Arial"/>
              </a:rPr>
              <a:t>Nombre</a:t>
            </a:r>
            <a:r>
              <a:rPr kumimoji="0" sz="2600" b="0" i="0" u="none" strike="noStrike" kern="0" cap="none" spc="-80" normalizeH="0" baseline="0" noProof="0" dirty="0">
                <a:ln>
                  <a:noFill/>
                </a:ln>
                <a:solidFill>
                  <a:srgbClr val="FFFFFF"/>
                </a:solidFill>
                <a:effectLst/>
                <a:uLnTx/>
                <a:uFillTx/>
                <a:latin typeface="Arial"/>
                <a:cs typeface="Arial"/>
              </a:rPr>
              <a:t> </a:t>
            </a:r>
            <a:r>
              <a:rPr kumimoji="0" sz="2600" b="0" i="0" u="none" strike="noStrike" kern="0" cap="none" spc="0" normalizeH="0" baseline="0" noProof="0" dirty="0">
                <a:ln>
                  <a:noFill/>
                </a:ln>
                <a:solidFill>
                  <a:srgbClr val="FFFFFF"/>
                </a:solidFill>
                <a:effectLst/>
                <a:uLnTx/>
                <a:uFillTx/>
                <a:latin typeface="Arial"/>
                <a:cs typeface="Arial"/>
              </a:rPr>
              <a:t>o</a:t>
            </a:r>
            <a:r>
              <a:rPr kumimoji="0" sz="2600" b="0" i="0" u="none" strike="noStrike" kern="0" cap="none" spc="-50" normalizeH="0" baseline="0" noProof="0" dirty="0">
                <a:ln>
                  <a:noFill/>
                </a:ln>
                <a:solidFill>
                  <a:srgbClr val="FFFFFF"/>
                </a:solidFill>
                <a:effectLst/>
                <a:uLnTx/>
                <a:uFillTx/>
                <a:latin typeface="Arial"/>
                <a:cs typeface="Arial"/>
              </a:rPr>
              <a:t> </a:t>
            </a:r>
            <a:r>
              <a:rPr kumimoji="0" sz="2600" b="0" i="0" u="none" strike="noStrike" kern="0" cap="none" spc="0" normalizeH="0" baseline="0" noProof="0" dirty="0">
                <a:ln>
                  <a:noFill/>
                </a:ln>
                <a:solidFill>
                  <a:srgbClr val="FFFFFF"/>
                </a:solidFill>
                <a:effectLst/>
                <a:uLnTx/>
                <a:uFillTx/>
                <a:latin typeface="Arial"/>
                <a:cs typeface="Arial"/>
              </a:rPr>
              <a:t>denominación</a:t>
            </a:r>
            <a:r>
              <a:rPr kumimoji="0" sz="2600" b="0" i="0" u="none" strike="noStrike" kern="0" cap="none" spc="-90" normalizeH="0" baseline="0" noProof="0" dirty="0">
                <a:ln>
                  <a:noFill/>
                </a:ln>
                <a:solidFill>
                  <a:srgbClr val="FFFFFF"/>
                </a:solidFill>
                <a:effectLst/>
                <a:uLnTx/>
                <a:uFillTx/>
                <a:latin typeface="Arial"/>
                <a:cs typeface="Arial"/>
              </a:rPr>
              <a:t> </a:t>
            </a:r>
            <a:r>
              <a:rPr kumimoji="0" sz="2600" b="0" i="0" u="none" strike="noStrike" kern="0" cap="none" spc="-10" normalizeH="0" baseline="0" noProof="0" dirty="0">
                <a:ln>
                  <a:noFill/>
                </a:ln>
                <a:solidFill>
                  <a:srgbClr val="FFFFFF"/>
                </a:solidFill>
                <a:effectLst/>
                <a:uLnTx/>
                <a:uFillTx/>
                <a:latin typeface="Arial"/>
                <a:cs typeface="Arial"/>
              </a:rPr>
              <a:t>social </a:t>
            </a:r>
            <a:r>
              <a:rPr kumimoji="0" sz="2600" b="0" i="0" u="none" strike="noStrike" kern="0" cap="none" spc="0" normalizeH="0" baseline="0" noProof="0" dirty="0">
                <a:ln>
                  <a:noFill/>
                </a:ln>
                <a:solidFill>
                  <a:srgbClr val="FFFFFF"/>
                </a:solidFill>
                <a:effectLst/>
                <a:uLnTx/>
                <a:uFillTx/>
                <a:latin typeface="Arial"/>
                <a:cs typeface="Arial"/>
              </a:rPr>
              <a:t>del</a:t>
            </a:r>
            <a:r>
              <a:rPr kumimoji="0" sz="2600" b="0" i="0" u="none" strike="noStrike" kern="0" cap="none" spc="-40" normalizeH="0" baseline="0" noProof="0" dirty="0">
                <a:ln>
                  <a:noFill/>
                </a:ln>
                <a:solidFill>
                  <a:srgbClr val="FFFFFF"/>
                </a:solidFill>
                <a:effectLst/>
                <a:uLnTx/>
                <a:uFillTx/>
                <a:latin typeface="Arial"/>
                <a:cs typeface="Arial"/>
              </a:rPr>
              <a:t> </a:t>
            </a:r>
            <a:r>
              <a:rPr kumimoji="0" sz="2600" b="0" i="0" u="none" strike="noStrike" kern="0" cap="none" spc="-10" normalizeH="0" baseline="0" noProof="0" dirty="0">
                <a:ln>
                  <a:noFill/>
                </a:ln>
                <a:solidFill>
                  <a:srgbClr val="FFFFFF"/>
                </a:solidFill>
                <a:effectLst/>
                <a:uLnTx/>
                <a:uFillTx/>
                <a:latin typeface="Arial"/>
                <a:cs typeface="Arial"/>
              </a:rPr>
              <a:t>patrón</a:t>
            </a:r>
            <a:endParaRPr kumimoji="0" sz="2600" b="0" i="0" u="none" strike="noStrike" kern="0" cap="none" spc="0" normalizeH="0" baseline="0" noProof="0">
              <a:ln>
                <a:noFill/>
              </a:ln>
              <a:solidFill>
                <a:sysClr val="windowText" lastClr="000000"/>
              </a:solidFill>
              <a:effectLst/>
              <a:uLnTx/>
              <a:uFillTx/>
              <a:latin typeface="Arial"/>
              <a:cs typeface="Arial"/>
            </a:endParaRPr>
          </a:p>
        </p:txBody>
      </p:sp>
      <p:grpSp>
        <p:nvGrpSpPr>
          <p:cNvPr id="11" name="object 11"/>
          <p:cNvGrpSpPr/>
          <p:nvPr/>
        </p:nvGrpSpPr>
        <p:grpSpPr>
          <a:xfrm>
            <a:off x="2389504" y="4630292"/>
            <a:ext cx="2380615" cy="1335405"/>
            <a:chOff x="2389504" y="4630292"/>
            <a:chExt cx="2380615" cy="1335405"/>
          </a:xfrm>
        </p:grpSpPr>
        <p:sp>
          <p:nvSpPr>
            <p:cNvPr id="12" name="object 12"/>
            <p:cNvSpPr/>
            <p:nvPr/>
          </p:nvSpPr>
          <p:spPr>
            <a:xfrm>
              <a:off x="2395854" y="4636642"/>
              <a:ext cx="2367915" cy="1322705"/>
            </a:xfrm>
            <a:custGeom>
              <a:avLst/>
              <a:gdLst/>
              <a:ahLst/>
              <a:cxnLst/>
              <a:rect l="l" t="t" r="r" b="b"/>
              <a:pathLst>
                <a:path w="2367915" h="1322704">
                  <a:moveTo>
                    <a:pt x="2235072" y="0"/>
                  </a:moveTo>
                  <a:lnTo>
                    <a:pt x="132206" y="0"/>
                  </a:lnTo>
                  <a:lnTo>
                    <a:pt x="90415" y="6739"/>
                  </a:lnTo>
                  <a:lnTo>
                    <a:pt x="54123" y="25505"/>
                  </a:lnTo>
                  <a:lnTo>
                    <a:pt x="25505" y="54123"/>
                  </a:lnTo>
                  <a:lnTo>
                    <a:pt x="6739" y="90415"/>
                  </a:lnTo>
                  <a:lnTo>
                    <a:pt x="0" y="132206"/>
                  </a:lnTo>
                  <a:lnTo>
                    <a:pt x="0" y="1190116"/>
                  </a:lnTo>
                  <a:lnTo>
                    <a:pt x="6739" y="1231916"/>
                  </a:lnTo>
                  <a:lnTo>
                    <a:pt x="25505" y="1268219"/>
                  </a:lnTo>
                  <a:lnTo>
                    <a:pt x="54123" y="1296846"/>
                  </a:lnTo>
                  <a:lnTo>
                    <a:pt x="90415" y="1315620"/>
                  </a:lnTo>
                  <a:lnTo>
                    <a:pt x="132206" y="1322362"/>
                  </a:lnTo>
                  <a:lnTo>
                    <a:pt x="2235072" y="1322362"/>
                  </a:lnTo>
                  <a:lnTo>
                    <a:pt x="2276877" y="1315620"/>
                  </a:lnTo>
                  <a:lnTo>
                    <a:pt x="2313201" y="1296847"/>
                  </a:lnTo>
                  <a:lnTo>
                    <a:pt x="2341856" y="1268222"/>
                  </a:lnTo>
                  <a:lnTo>
                    <a:pt x="2360654" y="1231923"/>
                  </a:lnTo>
                  <a:lnTo>
                    <a:pt x="2367407" y="1190129"/>
                  </a:lnTo>
                  <a:lnTo>
                    <a:pt x="2367407" y="132206"/>
                  </a:lnTo>
                  <a:lnTo>
                    <a:pt x="2360654" y="90415"/>
                  </a:lnTo>
                  <a:lnTo>
                    <a:pt x="2341856" y="54123"/>
                  </a:lnTo>
                  <a:lnTo>
                    <a:pt x="2313201" y="25505"/>
                  </a:lnTo>
                  <a:lnTo>
                    <a:pt x="2276877" y="6739"/>
                  </a:lnTo>
                  <a:lnTo>
                    <a:pt x="2235072"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3" name="object 13"/>
            <p:cNvSpPr/>
            <p:nvPr/>
          </p:nvSpPr>
          <p:spPr>
            <a:xfrm>
              <a:off x="2395854" y="4636642"/>
              <a:ext cx="2367915" cy="1322705"/>
            </a:xfrm>
            <a:custGeom>
              <a:avLst/>
              <a:gdLst/>
              <a:ahLst/>
              <a:cxnLst/>
              <a:rect l="l" t="t" r="r" b="b"/>
              <a:pathLst>
                <a:path w="2367915" h="1322704">
                  <a:moveTo>
                    <a:pt x="0" y="132206"/>
                  </a:moveTo>
                  <a:lnTo>
                    <a:pt x="6739" y="90415"/>
                  </a:lnTo>
                  <a:lnTo>
                    <a:pt x="25505" y="54123"/>
                  </a:lnTo>
                  <a:lnTo>
                    <a:pt x="54123" y="25505"/>
                  </a:lnTo>
                  <a:lnTo>
                    <a:pt x="90415" y="6739"/>
                  </a:lnTo>
                  <a:lnTo>
                    <a:pt x="132206" y="0"/>
                  </a:lnTo>
                  <a:lnTo>
                    <a:pt x="2235072" y="0"/>
                  </a:lnTo>
                  <a:lnTo>
                    <a:pt x="2276877" y="6739"/>
                  </a:lnTo>
                  <a:lnTo>
                    <a:pt x="2313201" y="25505"/>
                  </a:lnTo>
                  <a:lnTo>
                    <a:pt x="2341856" y="54123"/>
                  </a:lnTo>
                  <a:lnTo>
                    <a:pt x="2360654" y="90415"/>
                  </a:lnTo>
                  <a:lnTo>
                    <a:pt x="2367407" y="132206"/>
                  </a:lnTo>
                  <a:lnTo>
                    <a:pt x="2367407" y="1190129"/>
                  </a:lnTo>
                  <a:lnTo>
                    <a:pt x="2360654" y="1231923"/>
                  </a:lnTo>
                  <a:lnTo>
                    <a:pt x="2341856" y="1268222"/>
                  </a:lnTo>
                  <a:lnTo>
                    <a:pt x="2313201" y="1296847"/>
                  </a:lnTo>
                  <a:lnTo>
                    <a:pt x="2276877" y="1315620"/>
                  </a:lnTo>
                  <a:lnTo>
                    <a:pt x="2235072" y="1322362"/>
                  </a:lnTo>
                  <a:lnTo>
                    <a:pt x="132206" y="1322362"/>
                  </a:lnTo>
                  <a:lnTo>
                    <a:pt x="90415" y="1315620"/>
                  </a:lnTo>
                  <a:lnTo>
                    <a:pt x="54123" y="1296846"/>
                  </a:lnTo>
                  <a:lnTo>
                    <a:pt x="25505" y="1268219"/>
                  </a:lnTo>
                  <a:lnTo>
                    <a:pt x="6739" y="1231916"/>
                  </a:lnTo>
                  <a:lnTo>
                    <a:pt x="0" y="1190116"/>
                  </a:lnTo>
                  <a:lnTo>
                    <a:pt x="0" y="132206"/>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4" name="object 14"/>
          <p:cNvSpPr txBox="1"/>
          <p:nvPr/>
        </p:nvSpPr>
        <p:spPr>
          <a:xfrm>
            <a:off x="3153917" y="5146040"/>
            <a:ext cx="850900"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10" normalizeH="0" baseline="0" noProof="0" dirty="0">
                <a:ln>
                  <a:noFill/>
                </a:ln>
                <a:solidFill>
                  <a:srgbClr val="FFFFFF"/>
                </a:solidFill>
                <a:effectLst/>
                <a:uLnTx/>
                <a:uFillTx/>
                <a:latin typeface="Arial"/>
                <a:cs typeface="Arial"/>
              </a:rPr>
              <a:t>Domicilio</a:t>
            </a:r>
            <a:endParaRPr kumimoji="0" sz="1600" b="0" i="0" u="none" strike="noStrike" kern="0" cap="none" spc="0" normalizeH="0" baseline="0" noProof="0">
              <a:ln>
                <a:noFill/>
              </a:ln>
              <a:solidFill>
                <a:sysClr val="windowText" lastClr="000000"/>
              </a:solidFill>
              <a:effectLst/>
              <a:uLnTx/>
              <a:uFillTx/>
              <a:latin typeface="Arial"/>
              <a:cs typeface="Arial"/>
            </a:endParaRPr>
          </a:p>
        </p:txBody>
      </p:sp>
      <p:grpSp>
        <p:nvGrpSpPr>
          <p:cNvPr id="15" name="object 15"/>
          <p:cNvGrpSpPr/>
          <p:nvPr/>
        </p:nvGrpSpPr>
        <p:grpSpPr>
          <a:xfrm>
            <a:off x="4856226" y="4630292"/>
            <a:ext cx="2380615" cy="1335405"/>
            <a:chOff x="4856226" y="4630292"/>
            <a:chExt cx="2380615" cy="1335405"/>
          </a:xfrm>
        </p:grpSpPr>
        <p:sp>
          <p:nvSpPr>
            <p:cNvPr id="16" name="object 16"/>
            <p:cNvSpPr/>
            <p:nvPr/>
          </p:nvSpPr>
          <p:spPr>
            <a:xfrm>
              <a:off x="4862576" y="4636642"/>
              <a:ext cx="2367915" cy="1322705"/>
            </a:xfrm>
            <a:custGeom>
              <a:avLst/>
              <a:gdLst/>
              <a:ahLst/>
              <a:cxnLst/>
              <a:rect l="l" t="t" r="r" b="b"/>
              <a:pathLst>
                <a:path w="2367915" h="1322704">
                  <a:moveTo>
                    <a:pt x="2235073" y="0"/>
                  </a:moveTo>
                  <a:lnTo>
                    <a:pt x="132334" y="0"/>
                  </a:lnTo>
                  <a:lnTo>
                    <a:pt x="90529" y="6739"/>
                  </a:lnTo>
                  <a:lnTo>
                    <a:pt x="54205" y="25505"/>
                  </a:lnTo>
                  <a:lnTo>
                    <a:pt x="25550" y="54123"/>
                  </a:lnTo>
                  <a:lnTo>
                    <a:pt x="6752" y="90415"/>
                  </a:lnTo>
                  <a:lnTo>
                    <a:pt x="0" y="132206"/>
                  </a:lnTo>
                  <a:lnTo>
                    <a:pt x="0" y="1190116"/>
                  </a:lnTo>
                  <a:lnTo>
                    <a:pt x="6752" y="1231916"/>
                  </a:lnTo>
                  <a:lnTo>
                    <a:pt x="25550" y="1268219"/>
                  </a:lnTo>
                  <a:lnTo>
                    <a:pt x="54205" y="1296846"/>
                  </a:lnTo>
                  <a:lnTo>
                    <a:pt x="90529" y="1315620"/>
                  </a:lnTo>
                  <a:lnTo>
                    <a:pt x="132334" y="1322362"/>
                  </a:lnTo>
                  <a:lnTo>
                    <a:pt x="2235073" y="1322362"/>
                  </a:lnTo>
                  <a:lnTo>
                    <a:pt x="2276926" y="1315620"/>
                  </a:lnTo>
                  <a:lnTo>
                    <a:pt x="2313256" y="1296847"/>
                  </a:lnTo>
                  <a:lnTo>
                    <a:pt x="2341893" y="1268222"/>
                  </a:lnTo>
                  <a:lnTo>
                    <a:pt x="2360666" y="1231923"/>
                  </a:lnTo>
                  <a:lnTo>
                    <a:pt x="2367406" y="1190129"/>
                  </a:lnTo>
                  <a:lnTo>
                    <a:pt x="2367406" y="132206"/>
                  </a:lnTo>
                  <a:lnTo>
                    <a:pt x="2360666" y="90415"/>
                  </a:lnTo>
                  <a:lnTo>
                    <a:pt x="2341893" y="54123"/>
                  </a:lnTo>
                  <a:lnTo>
                    <a:pt x="2313256" y="25505"/>
                  </a:lnTo>
                  <a:lnTo>
                    <a:pt x="2276926" y="6739"/>
                  </a:lnTo>
                  <a:lnTo>
                    <a:pt x="2235073"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7" name="object 17"/>
            <p:cNvSpPr/>
            <p:nvPr/>
          </p:nvSpPr>
          <p:spPr>
            <a:xfrm>
              <a:off x="4862576" y="4636642"/>
              <a:ext cx="2367915" cy="1322705"/>
            </a:xfrm>
            <a:custGeom>
              <a:avLst/>
              <a:gdLst/>
              <a:ahLst/>
              <a:cxnLst/>
              <a:rect l="l" t="t" r="r" b="b"/>
              <a:pathLst>
                <a:path w="2367915" h="1322704">
                  <a:moveTo>
                    <a:pt x="0" y="132206"/>
                  </a:moveTo>
                  <a:lnTo>
                    <a:pt x="6752" y="90415"/>
                  </a:lnTo>
                  <a:lnTo>
                    <a:pt x="25550" y="54123"/>
                  </a:lnTo>
                  <a:lnTo>
                    <a:pt x="54205" y="25505"/>
                  </a:lnTo>
                  <a:lnTo>
                    <a:pt x="90529" y="6739"/>
                  </a:lnTo>
                  <a:lnTo>
                    <a:pt x="132334" y="0"/>
                  </a:lnTo>
                  <a:lnTo>
                    <a:pt x="2235073" y="0"/>
                  </a:lnTo>
                  <a:lnTo>
                    <a:pt x="2276926" y="6739"/>
                  </a:lnTo>
                  <a:lnTo>
                    <a:pt x="2313256" y="25505"/>
                  </a:lnTo>
                  <a:lnTo>
                    <a:pt x="2341893" y="54123"/>
                  </a:lnTo>
                  <a:lnTo>
                    <a:pt x="2360666" y="90415"/>
                  </a:lnTo>
                  <a:lnTo>
                    <a:pt x="2367406" y="132206"/>
                  </a:lnTo>
                  <a:lnTo>
                    <a:pt x="2367406" y="1190129"/>
                  </a:lnTo>
                  <a:lnTo>
                    <a:pt x="2360666" y="1231923"/>
                  </a:lnTo>
                  <a:lnTo>
                    <a:pt x="2341893" y="1268222"/>
                  </a:lnTo>
                  <a:lnTo>
                    <a:pt x="2313256" y="1296847"/>
                  </a:lnTo>
                  <a:lnTo>
                    <a:pt x="2276926" y="1315620"/>
                  </a:lnTo>
                  <a:lnTo>
                    <a:pt x="2235073" y="1322362"/>
                  </a:lnTo>
                  <a:lnTo>
                    <a:pt x="132334" y="1322362"/>
                  </a:lnTo>
                  <a:lnTo>
                    <a:pt x="90529" y="1315620"/>
                  </a:lnTo>
                  <a:lnTo>
                    <a:pt x="54205" y="1296846"/>
                  </a:lnTo>
                  <a:lnTo>
                    <a:pt x="25550" y="1268219"/>
                  </a:lnTo>
                  <a:lnTo>
                    <a:pt x="6752" y="1231916"/>
                  </a:lnTo>
                  <a:lnTo>
                    <a:pt x="0" y="1190116"/>
                  </a:lnTo>
                  <a:lnTo>
                    <a:pt x="0" y="132206"/>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8" name="object 18"/>
          <p:cNvSpPr txBox="1"/>
          <p:nvPr/>
        </p:nvSpPr>
        <p:spPr>
          <a:xfrm>
            <a:off x="5163692" y="5040883"/>
            <a:ext cx="1764664" cy="479425"/>
          </a:xfrm>
          <a:prstGeom prst="rect">
            <a:avLst/>
          </a:prstGeom>
        </p:spPr>
        <p:txBody>
          <a:bodyPr vert="horz" wrap="square" lIns="0" tIns="46355" rIns="0" bIns="0" rtlCol="0">
            <a:spAutoFit/>
          </a:bodyPr>
          <a:lstStyle/>
          <a:p>
            <a:pPr marL="12700" marR="5080" lvl="0" indent="45720" defTabSz="914400" eaLnBrk="1" fontAlgn="auto" latinLnBrk="0" hangingPunct="1">
              <a:lnSpc>
                <a:spcPts val="1660"/>
              </a:lnSpc>
              <a:spcBef>
                <a:spcPts val="365"/>
              </a:spcBef>
              <a:spcAft>
                <a:spcPts val="0"/>
              </a:spcAft>
              <a:buClrTx/>
              <a:buSzTx/>
              <a:buFontTx/>
              <a:buNone/>
              <a:tabLst/>
              <a:defRPr/>
            </a:pPr>
            <a:r>
              <a:rPr kumimoji="0" sz="1600" b="0" i="0" u="none" strike="noStrike" kern="0" cap="none" spc="0" normalizeH="0" baseline="0" noProof="0" dirty="0">
                <a:ln>
                  <a:noFill/>
                </a:ln>
                <a:solidFill>
                  <a:srgbClr val="FFFFFF"/>
                </a:solidFill>
                <a:effectLst/>
                <a:uLnTx/>
                <a:uFillTx/>
                <a:latin typeface="Arial"/>
                <a:cs typeface="Arial"/>
              </a:rPr>
              <a:t>Firma</a:t>
            </a:r>
            <a:r>
              <a:rPr kumimoji="0" sz="1600" b="0" i="0" u="none" strike="noStrike" kern="0" cap="none" spc="-40" normalizeH="0" baseline="0" noProof="0" dirty="0">
                <a:ln>
                  <a:noFill/>
                </a:ln>
                <a:solidFill>
                  <a:srgbClr val="FFFFFF"/>
                </a:solidFill>
                <a:effectLst/>
                <a:uLnTx/>
                <a:uFillTx/>
                <a:latin typeface="Arial"/>
                <a:cs typeface="Arial"/>
              </a:rPr>
              <a:t> </a:t>
            </a:r>
            <a:r>
              <a:rPr kumimoji="0" sz="1600" b="0" i="0" u="none" strike="noStrike" kern="0" cap="none" spc="0" normalizeH="0" baseline="0" noProof="0" dirty="0">
                <a:ln>
                  <a:noFill/>
                </a:ln>
                <a:solidFill>
                  <a:srgbClr val="FFFFFF"/>
                </a:solidFill>
                <a:effectLst/>
                <a:uLnTx/>
                <a:uFillTx/>
                <a:latin typeface="Arial"/>
                <a:cs typeface="Arial"/>
              </a:rPr>
              <a:t>del</a:t>
            </a:r>
            <a:r>
              <a:rPr kumimoji="0" sz="1600" b="0" i="0" u="none" strike="noStrike" kern="0" cap="none" spc="-45" normalizeH="0" baseline="0" noProof="0" dirty="0">
                <a:ln>
                  <a:noFill/>
                </a:ln>
                <a:solidFill>
                  <a:srgbClr val="FFFFFF"/>
                </a:solidFill>
                <a:effectLst/>
                <a:uLnTx/>
                <a:uFillTx/>
                <a:latin typeface="Arial"/>
                <a:cs typeface="Arial"/>
              </a:rPr>
              <a:t> </a:t>
            </a:r>
            <a:r>
              <a:rPr kumimoji="0" sz="1600" b="0" i="0" u="none" strike="noStrike" kern="0" cap="none" spc="0" normalizeH="0" baseline="0" noProof="0" dirty="0">
                <a:ln>
                  <a:noFill/>
                </a:ln>
                <a:solidFill>
                  <a:srgbClr val="FFFFFF"/>
                </a:solidFill>
                <a:effectLst/>
                <a:uLnTx/>
                <a:uFillTx/>
                <a:latin typeface="Arial"/>
                <a:cs typeface="Arial"/>
              </a:rPr>
              <a:t>patrón</a:t>
            </a:r>
            <a:r>
              <a:rPr kumimoji="0" sz="1600" b="0" i="0" u="none" strike="noStrike" kern="0" cap="none" spc="-45" normalizeH="0" baseline="0" noProof="0" dirty="0">
                <a:ln>
                  <a:noFill/>
                </a:ln>
                <a:solidFill>
                  <a:srgbClr val="FFFFFF"/>
                </a:solidFill>
                <a:effectLst/>
                <a:uLnTx/>
                <a:uFillTx/>
                <a:latin typeface="Arial"/>
                <a:cs typeface="Arial"/>
              </a:rPr>
              <a:t> </a:t>
            </a:r>
            <a:r>
              <a:rPr kumimoji="0" sz="1600" b="0" i="0" u="none" strike="noStrike" kern="0" cap="none" spc="-50" normalizeH="0" baseline="0" noProof="0" dirty="0">
                <a:ln>
                  <a:noFill/>
                </a:ln>
                <a:solidFill>
                  <a:srgbClr val="FFFFFF"/>
                </a:solidFill>
                <a:effectLst/>
                <a:uLnTx/>
                <a:uFillTx/>
                <a:latin typeface="Arial"/>
                <a:cs typeface="Arial"/>
              </a:rPr>
              <a:t>o </a:t>
            </a:r>
            <a:r>
              <a:rPr kumimoji="0" sz="1600" b="0" i="0" u="none" strike="noStrike" kern="0" cap="none" spc="-10" normalizeH="0" baseline="0" noProof="0" dirty="0">
                <a:ln>
                  <a:noFill/>
                </a:ln>
                <a:solidFill>
                  <a:srgbClr val="FFFFFF"/>
                </a:solidFill>
                <a:effectLst/>
                <a:uLnTx/>
                <a:uFillTx/>
                <a:latin typeface="Arial"/>
                <a:cs typeface="Arial"/>
              </a:rPr>
              <a:t>representante</a:t>
            </a:r>
            <a:r>
              <a:rPr kumimoji="0" sz="1600" b="0" i="0" u="none" strike="noStrike" kern="0" cap="none" spc="15" normalizeH="0" baseline="0" noProof="0" dirty="0">
                <a:ln>
                  <a:noFill/>
                </a:ln>
                <a:solidFill>
                  <a:srgbClr val="FFFFFF"/>
                </a:solidFill>
                <a:effectLst/>
                <a:uLnTx/>
                <a:uFillTx/>
                <a:latin typeface="Arial"/>
                <a:cs typeface="Arial"/>
              </a:rPr>
              <a:t> </a:t>
            </a:r>
            <a:r>
              <a:rPr kumimoji="0" sz="1600" b="0" i="0" u="none" strike="noStrike" kern="0" cap="none" spc="-10" normalizeH="0" baseline="0" noProof="0" dirty="0">
                <a:ln>
                  <a:noFill/>
                </a:ln>
                <a:solidFill>
                  <a:srgbClr val="FFFFFF"/>
                </a:solidFill>
                <a:effectLst/>
                <a:uLnTx/>
                <a:uFillTx/>
                <a:latin typeface="Arial"/>
                <a:cs typeface="Arial"/>
              </a:rPr>
              <a:t>legal</a:t>
            </a:r>
            <a:endParaRPr kumimoji="0" sz="1600" b="0" i="0" u="none" strike="noStrike" kern="0" cap="none" spc="0" normalizeH="0" baseline="0" noProof="0">
              <a:ln>
                <a:noFill/>
              </a:ln>
              <a:solidFill>
                <a:sysClr val="windowText" lastClr="000000"/>
              </a:solidFill>
              <a:effectLst/>
              <a:uLnTx/>
              <a:uFillTx/>
              <a:latin typeface="Arial"/>
              <a:cs typeface="Arial"/>
            </a:endParaRPr>
          </a:p>
        </p:txBody>
      </p:sp>
      <p:grpSp>
        <p:nvGrpSpPr>
          <p:cNvPr id="19" name="object 19"/>
          <p:cNvGrpSpPr/>
          <p:nvPr/>
        </p:nvGrpSpPr>
        <p:grpSpPr>
          <a:xfrm>
            <a:off x="7422388" y="3178429"/>
            <a:ext cx="2380615" cy="1335405"/>
            <a:chOff x="7422388" y="3178429"/>
            <a:chExt cx="2380615" cy="1335405"/>
          </a:xfrm>
        </p:grpSpPr>
        <p:sp>
          <p:nvSpPr>
            <p:cNvPr id="20" name="object 20"/>
            <p:cNvSpPr/>
            <p:nvPr/>
          </p:nvSpPr>
          <p:spPr>
            <a:xfrm>
              <a:off x="7428738" y="3184779"/>
              <a:ext cx="2367915" cy="1322705"/>
            </a:xfrm>
            <a:custGeom>
              <a:avLst/>
              <a:gdLst/>
              <a:ahLst/>
              <a:cxnLst/>
              <a:rect l="l" t="t" r="r" b="b"/>
              <a:pathLst>
                <a:path w="2367915" h="1322704">
                  <a:moveTo>
                    <a:pt x="2235200" y="0"/>
                  </a:moveTo>
                  <a:lnTo>
                    <a:pt x="132333" y="0"/>
                  </a:lnTo>
                  <a:lnTo>
                    <a:pt x="90529" y="6739"/>
                  </a:lnTo>
                  <a:lnTo>
                    <a:pt x="54205" y="25505"/>
                  </a:lnTo>
                  <a:lnTo>
                    <a:pt x="25550" y="54123"/>
                  </a:lnTo>
                  <a:lnTo>
                    <a:pt x="6752" y="90415"/>
                  </a:lnTo>
                  <a:lnTo>
                    <a:pt x="0" y="132207"/>
                  </a:lnTo>
                  <a:lnTo>
                    <a:pt x="0" y="1190117"/>
                  </a:lnTo>
                  <a:lnTo>
                    <a:pt x="6752" y="1231908"/>
                  </a:lnTo>
                  <a:lnTo>
                    <a:pt x="25550" y="1268200"/>
                  </a:lnTo>
                  <a:lnTo>
                    <a:pt x="54205" y="1296818"/>
                  </a:lnTo>
                  <a:lnTo>
                    <a:pt x="90529" y="1315584"/>
                  </a:lnTo>
                  <a:lnTo>
                    <a:pt x="132333" y="1322324"/>
                  </a:lnTo>
                  <a:lnTo>
                    <a:pt x="2235200" y="1322324"/>
                  </a:lnTo>
                  <a:lnTo>
                    <a:pt x="2276991" y="1315584"/>
                  </a:lnTo>
                  <a:lnTo>
                    <a:pt x="2313283" y="1296818"/>
                  </a:lnTo>
                  <a:lnTo>
                    <a:pt x="2341901" y="1268200"/>
                  </a:lnTo>
                  <a:lnTo>
                    <a:pt x="2360667" y="1231908"/>
                  </a:lnTo>
                  <a:lnTo>
                    <a:pt x="2367406" y="1190117"/>
                  </a:lnTo>
                  <a:lnTo>
                    <a:pt x="2367406" y="132207"/>
                  </a:lnTo>
                  <a:lnTo>
                    <a:pt x="2360667" y="90415"/>
                  </a:lnTo>
                  <a:lnTo>
                    <a:pt x="2341901" y="54123"/>
                  </a:lnTo>
                  <a:lnTo>
                    <a:pt x="2313283" y="25505"/>
                  </a:lnTo>
                  <a:lnTo>
                    <a:pt x="2276991" y="6739"/>
                  </a:lnTo>
                  <a:lnTo>
                    <a:pt x="2235200"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1" name="object 21"/>
            <p:cNvSpPr/>
            <p:nvPr/>
          </p:nvSpPr>
          <p:spPr>
            <a:xfrm>
              <a:off x="7428738" y="3184779"/>
              <a:ext cx="2367915" cy="1322705"/>
            </a:xfrm>
            <a:custGeom>
              <a:avLst/>
              <a:gdLst/>
              <a:ahLst/>
              <a:cxnLst/>
              <a:rect l="l" t="t" r="r" b="b"/>
              <a:pathLst>
                <a:path w="2367915" h="1322704">
                  <a:moveTo>
                    <a:pt x="0" y="132207"/>
                  </a:moveTo>
                  <a:lnTo>
                    <a:pt x="6752" y="90415"/>
                  </a:lnTo>
                  <a:lnTo>
                    <a:pt x="25550" y="54123"/>
                  </a:lnTo>
                  <a:lnTo>
                    <a:pt x="54205" y="25505"/>
                  </a:lnTo>
                  <a:lnTo>
                    <a:pt x="90529" y="6739"/>
                  </a:lnTo>
                  <a:lnTo>
                    <a:pt x="132333" y="0"/>
                  </a:lnTo>
                  <a:lnTo>
                    <a:pt x="2235200" y="0"/>
                  </a:lnTo>
                  <a:lnTo>
                    <a:pt x="2276991" y="6739"/>
                  </a:lnTo>
                  <a:lnTo>
                    <a:pt x="2313283" y="25505"/>
                  </a:lnTo>
                  <a:lnTo>
                    <a:pt x="2341901" y="54123"/>
                  </a:lnTo>
                  <a:lnTo>
                    <a:pt x="2360667" y="90415"/>
                  </a:lnTo>
                  <a:lnTo>
                    <a:pt x="2367406" y="132207"/>
                  </a:lnTo>
                  <a:lnTo>
                    <a:pt x="2367406" y="1190117"/>
                  </a:lnTo>
                  <a:lnTo>
                    <a:pt x="2360667" y="1231908"/>
                  </a:lnTo>
                  <a:lnTo>
                    <a:pt x="2341901" y="1268200"/>
                  </a:lnTo>
                  <a:lnTo>
                    <a:pt x="2313283" y="1296818"/>
                  </a:lnTo>
                  <a:lnTo>
                    <a:pt x="2276991" y="1315584"/>
                  </a:lnTo>
                  <a:lnTo>
                    <a:pt x="2235200" y="1322324"/>
                  </a:lnTo>
                  <a:lnTo>
                    <a:pt x="132333" y="1322324"/>
                  </a:lnTo>
                  <a:lnTo>
                    <a:pt x="90529" y="1315584"/>
                  </a:lnTo>
                  <a:lnTo>
                    <a:pt x="54205" y="1296818"/>
                  </a:lnTo>
                  <a:lnTo>
                    <a:pt x="25550" y="1268200"/>
                  </a:lnTo>
                  <a:lnTo>
                    <a:pt x="6752" y="1231908"/>
                  </a:lnTo>
                  <a:lnTo>
                    <a:pt x="0" y="1190117"/>
                  </a:lnTo>
                  <a:lnTo>
                    <a:pt x="0" y="132207"/>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22" name="object 22"/>
          <p:cNvSpPr txBox="1"/>
          <p:nvPr/>
        </p:nvSpPr>
        <p:spPr>
          <a:xfrm>
            <a:off x="7882508" y="3262121"/>
            <a:ext cx="1461135" cy="1106805"/>
          </a:xfrm>
          <a:prstGeom prst="rect">
            <a:avLst/>
          </a:prstGeom>
        </p:spPr>
        <p:txBody>
          <a:bodyPr vert="horz" wrap="square" lIns="0" tIns="67310" rIns="0" bIns="0" rtlCol="0">
            <a:spAutoFit/>
          </a:bodyPr>
          <a:lstStyle/>
          <a:p>
            <a:pPr marL="12700" marR="5080" lvl="0" indent="0" algn="ctr" defTabSz="914400" eaLnBrk="1" fontAlgn="auto" latinLnBrk="0" hangingPunct="1">
              <a:lnSpc>
                <a:spcPct val="86300"/>
              </a:lnSpc>
              <a:spcBef>
                <a:spcPts val="530"/>
              </a:spcBef>
              <a:spcAft>
                <a:spcPts val="0"/>
              </a:spcAft>
              <a:buClrTx/>
              <a:buSzTx/>
              <a:buFontTx/>
              <a:buNone/>
              <a:tabLst/>
              <a:defRPr/>
            </a:pPr>
            <a:r>
              <a:rPr kumimoji="0" sz="2600" b="0" i="0" u="none" strike="noStrike" kern="0" cap="none" spc="-10" normalizeH="0" baseline="0" noProof="0" dirty="0">
                <a:ln>
                  <a:noFill/>
                </a:ln>
                <a:solidFill>
                  <a:srgbClr val="FFFFFF"/>
                </a:solidFill>
                <a:effectLst/>
                <a:uLnTx/>
                <a:uFillTx/>
                <a:latin typeface="Arial"/>
                <a:cs typeface="Arial"/>
              </a:rPr>
              <a:t>Actividad, </a:t>
            </a:r>
            <a:r>
              <a:rPr kumimoji="0" sz="2600" b="0" i="0" u="none" strike="noStrike" kern="0" cap="none" spc="0" normalizeH="0" baseline="0" noProof="0" dirty="0">
                <a:ln>
                  <a:noFill/>
                </a:ln>
                <a:solidFill>
                  <a:srgbClr val="FFFFFF"/>
                </a:solidFill>
                <a:effectLst/>
                <a:uLnTx/>
                <a:uFillTx/>
                <a:latin typeface="Arial"/>
                <a:cs typeface="Arial"/>
              </a:rPr>
              <a:t>clase</a:t>
            </a:r>
            <a:r>
              <a:rPr kumimoji="0" sz="2600" b="0" i="0" u="none" strike="noStrike" kern="0" cap="none" spc="-45" normalizeH="0" baseline="0" noProof="0" dirty="0">
                <a:ln>
                  <a:noFill/>
                </a:ln>
                <a:solidFill>
                  <a:srgbClr val="FFFFFF"/>
                </a:solidFill>
                <a:effectLst/>
                <a:uLnTx/>
                <a:uFillTx/>
                <a:latin typeface="Arial"/>
                <a:cs typeface="Arial"/>
              </a:rPr>
              <a:t> </a:t>
            </a:r>
            <a:r>
              <a:rPr kumimoji="0" sz="2600" b="0" i="0" u="none" strike="noStrike" kern="0" cap="none" spc="-50" normalizeH="0" baseline="0" noProof="0" dirty="0">
                <a:ln>
                  <a:noFill/>
                </a:ln>
                <a:solidFill>
                  <a:srgbClr val="FFFFFF"/>
                </a:solidFill>
                <a:effectLst/>
                <a:uLnTx/>
                <a:uFillTx/>
                <a:latin typeface="Arial"/>
                <a:cs typeface="Arial"/>
              </a:rPr>
              <a:t>y </a:t>
            </a:r>
            <a:r>
              <a:rPr kumimoji="0" sz="2600" b="0" i="0" u="none" strike="noStrike" kern="0" cap="none" spc="-10" normalizeH="0" baseline="0" noProof="0" dirty="0">
                <a:ln>
                  <a:noFill/>
                </a:ln>
                <a:solidFill>
                  <a:srgbClr val="FFFFFF"/>
                </a:solidFill>
                <a:effectLst/>
                <a:uLnTx/>
                <a:uFillTx/>
                <a:latin typeface="Arial"/>
                <a:cs typeface="Arial"/>
              </a:rPr>
              <a:t>fracción</a:t>
            </a:r>
            <a:endParaRPr kumimoji="0" sz="2600" b="0" i="0" u="none" strike="noStrike" kern="0" cap="none" spc="0" normalizeH="0" baseline="0" noProof="0">
              <a:ln>
                <a:noFill/>
              </a:ln>
              <a:solidFill>
                <a:sysClr val="windowText" lastClr="000000"/>
              </a:solidFill>
              <a:effectLst/>
              <a:uLnTx/>
              <a:uFillTx/>
              <a:latin typeface="Arial"/>
              <a:cs typeface="Arial"/>
            </a:endParaRPr>
          </a:p>
        </p:txBody>
      </p:sp>
      <p:grpSp>
        <p:nvGrpSpPr>
          <p:cNvPr id="23" name="object 23"/>
          <p:cNvGrpSpPr/>
          <p:nvPr/>
        </p:nvGrpSpPr>
        <p:grpSpPr>
          <a:xfrm>
            <a:off x="7422388" y="4630292"/>
            <a:ext cx="2380615" cy="1335405"/>
            <a:chOff x="7422388" y="4630292"/>
            <a:chExt cx="2380615" cy="1335405"/>
          </a:xfrm>
        </p:grpSpPr>
        <p:sp>
          <p:nvSpPr>
            <p:cNvPr id="24" name="object 24"/>
            <p:cNvSpPr/>
            <p:nvPr/>
          </p:nvSpPr>
          <p:spPr>
            <a:xfrm>
              <a:off x="7428738" y="4636642"/>
              <a:ext cx="2367915" cy="1322705"/>
            </a:xfrm>
            <a:custGeom>
              <a:avLst/>
              <a:gdLst/>
              <a:ahLst/>
              <a:cxnLst/>
              <a:rect l="l" t="t" r="r" b="b"/>
              <a:pathLst>
                <a:path w="2367915" h="1322704">
                  <a:moveTo>
                    <a:pt x="2235200" y="0"/>
                  </a:moveTo>
                  <a:lnTo>
                    <a:pt x="132333" y="0"/>
                  </a:lnTo>
                  <a:lnTo>
                    <a:pt x="90529" y="6739"/>
                  </a:lnTo>
                  <a:lnTo>
                    <a:pt x="54205" y="25505"/>
                  </a:lnTo>
                  <a:lnTo>
                    <a:pt x="25550" y="54123"/>
                  </a:lnTo>
                  <a:lnTo>
                    <a:pt x="6752" y="90415"/>
                  </a:lnTo>
                  <a:lnTo>
                    <a:pt x="0" y="132206"/>
                  </a:lnTo>
                  <a:lnTo>
                    <a:pt x="0" y="1190116"/>
                  </a:lnTo>
                  <a:lnTo>
                    <a:pt x="6752" y="1231916"/>
                  </a:lnTo>
                  <a:lnTo>
                    <a:pt x="25550" y="1268219"/>
                  </a:lnTo>
                  <a:lnTo>
                    <a:pt x="54205" y="1296846"/>
                  </a:lnTo>
                  <a:lnTo>
                    <a:pt x="90529" y="1315620"/>
                  </a:lnTo>
                  <a:lnTo>
                    <a:pt x="132333" y="1322362"/>
                  </a:lnTo>
                  <a:lnTo>
                    <a:pt x="2235200" y="1322362"/>
                  </a:lnTo>
                  <a:lnTo>
                    <a:pt x="2276991" y="1315620"/>
                  </a:lnTo>
                  <a:lnTo>
                    <a:pt x="2313283" y="1296847"/>
                  </a:lnTo>
                  <a:lnTo>
                    <a:pt x="2341901" y="1268222"/>
                  </a:lnTo>
                  <a:lnTo>
                    <a:pt x="2360667" y="1231923"/>
                  </a:lnTo>
                  <a:lnTo>
                    <a:pt x="2367406" y="1190129"/>
                  </a:lnTo>
                  <a:lnTo>
                    <a:pt x="2367406" y="132206"/>
                  </a:lnTo>
                  <a:lnTo>
                    <a:pt x="2360667" y="90415"/>
                  </a:lnTo>
                  <a:lnTo>
                    <a:pt x="2341901" y="54123"/>
                  </a:lnTo>
                  <a:lnTo>
                    <a:pt x="2313283" y="25505"/>
                  </a:lnTo>
                  <a:lnTo>
                    <a:pt x="2276991" y="6739"/>
                  </a:lnTo>
                  <a:lnTo>
                    <a:pt x="2235200"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5" name="object 25"/>
            <p:cNvSpPr/>
            <p:nvPr/>
          </p:nvSpPr>
          <p:spPr>
            <a:xfrm>
              <a:off x="7428738" y="4636642"/>
              <a:ext cx="2367915" cy="1322705"/>
            </a:xfrm>
            <a:custGeom>
              <a:avLst/>
              <a:gdLst/>
              <a:ahLst/>
              <a:cxnLst/>
              <a:rect l="l" t="t" r="r" b="b"/>
              <a:pathLst>
                <a:path w="2367915" h="1322704">
                  <a:moveTo>
                    <a:pt x="0" y="132206"/>
                  </a:moveTo>
                  <a:lnTo>
                    <a:pt x="6752" y="90415"/>
                  </a:lnTo>
                  <a:lnTo>
                    <a:pt x="25550" y="54123"/>
                  </a:lnTo>
                  <a:lnTo>
                    <a:pt x="54205" y="25505"/>
                  </a:lnTo>
                  <a:lnTo>
                    <a:pt x="90529" y="6739"/>
                  </a:lnTo>
                  <a:lnTo>
                    <a:pt x="132333" y="0"/>
                  </a:lnTo>
                  <a:lnTo>
                    <a:pt x="2235200" y="0"/>
                  </a:lnTo>
                  <a:lnTo>
                    <a:pt x="2276991" y="6739"/>
                  </a:lnTo>
                  <a:lnTo>
                    <a:pt x="2313283" y="25505"/>
                  </a:lnTo>
                  <a:lnTo>
                    <a:pt x="2341901" y="54123"/>
                  </a:lnTo>
                  <a:lnTo>
                    <a:pt x="2360667" y="90415"/>
                  </a:lnTo>
                  <a:lnTo>
                    <a:pt x="2367406" y="132206"/>
                  </a:lnTo>
                  <a:lnTo>
                    <a:pt x="2367406" y="1190129"/>
                  </a:lnTo>
                  <a:lnTo>
                    <a:pt x="2360667" y="1231923"/>
                  </a:lnTo>
                  <a:lnTo>
                    <a:pt x="2341901" y="1268222"/>
                  </a:lnTo>
                  <a:lnTo>
                    <a:pt x="2313283" y="1296847"/>
                  </a:lnTo>
                  <a:lnTo>
                    <a:pt x="2276991" y="1315620"/>
                  </a:lnTo>
                  <a:lnTo>
                    <a:pt x="2235200" y="1322362"/>
                  </a:lnTo>
                  <a:lnTo>
                    <a:pt x="132333" y="1322362"/>
                  </a:lnTo>
                  <a:lnTo>
                    <a:pt x="90529" y="1315620"/>
                  </a:lnTo>
                  <a:lnTo>
                    <a:pt x="54205" y="1296846"/>
                  </a:lnTo>
                  <a:lnTo>
                    <a:pt x="25550" y="1268219"/>
                  </a:lnTo>
                  <a:lnTo>
                    <a:pt x="6752" y="1231916"/>
                  </a:lnTo>
                  <a:lnTo>
                    <a:pt x="0" y="1190116"/>
                  </a:lnTo>
                  <a:lnTo>
                    <a:pt x="0" y="132206"/>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26" name="object 26"/>
          <p:cNvSpPr txBox="1"/>
          <p:nvPr/>
        </p:nvSpPr>
        <p:spPr>
          <a:xfrm>
            <a:off x="7606665" y="4725415"/>
            <a:ext cx="2012314" cy="1109980"/>
          </a:xfrm>
          <a:prstGeom prst="rect">
            <a:avLst/>
          </a:prstGeom>
        </p:spPr>
        <p:txBody>
          <a:bodyPr vert="horz" wrap="square" lIns="0" tIns="46355" rIns="0" bIns="0" rtlCol="0">
            <a:spAutoFit/>
          </a:bodyPr>
          <a:lstStyle/>
          <a:p>
            <a:pPr marL="12700" marR="5080" lvl="0" indent="0" algn="ctr" defTabSz="914400" eaLnBrk="1" fontAlgn="auto" latinLnBrk="0" hangingPunct="1">
              <a:lnSpc>
                <a:spcPts val="1660"/>
              </a:lnSpc>
              <a:spcBef>
                <a:spcPts val="365"/>
              </a:spcBef>
              <a:spcAft>
                <a:spcPts val="0"/>
              </a:spcAft>
              <a:buClrTx/>
              <a:buSzTx/>
              <a:buFontTx/>
              <a:buNone/>
              <a:tabLst/>
              <a:defRPr/>
            </a:pPr>
            <a:r>
              <a:rPr kumimoji="0" sz="1600" b="0" i="0" u="none" strike="noStrike" kern="0" cap="none" spc="0" normalizeH="0" baseline="0" noProof="0" dirty="0">
                <a:ln>
                  <a:noFill/>
                </a:ln>
                <a:solidFill>
                  <a:srgbClr val="FFFFFF"/>
                </a:solidFill>
                <a:effectLst/>
                <a:uLnTx/>
                <a:uFillTx/>
                <a:latin typeface="Arial"/>
                <a:cs typeface="Arial"/>
              </a:rPr>
              <a:t>Nombre</a:t>
            </a:r>
            <a:r>
              <a:rPr kumimoji="0" sz="1600" b="0" i="0" u="none" strike="noStrike" kern="0" cap="none" spc="-30" normalizeH="0" baseline="0" noProof="0" dirty="0">
                <a:ln>
                  <a:noFill/>
                </a:ln>
                <a:solidFill>
                  <a:srgbClr val="FFFFFF"/>
                </a:solidFill>
                <a:effectLst/>
                <a:uLnTx/>
                <a:uFillTx/>
                <a:latin typeface="Arial"/>
                <a:cs typeface="Arial"/>
              </a:rPr>
              <a:t> </a:t>
            </a:r>
            <a:r>
              <a:rPr kumimoji="0" sz="1600" b="0" i="0" u="none" strike="noStrike" kern="0" cap="none" spc="0" normalizeH="0" baseline="0" noProof="0" dirty="0">
                <a:ln>
                  <a:noFill/>
                </a:ln>
                <a:solidFill>
                  <a:srgbClr val="FFFFFF"/>
                </a:solidFill>
                <a:effectLst/>
                <a:uLnTx/>
                <a:uFillTx/>
                <a:latin typeface="Arial"/>
                <a:cs typeface="Arial"/>
              </a:rPr>
              <a:t>y</a:t>
            </a:r>
            <a:r>
              <a:rPr kumimoji="0" sz="1600" b="0" i="0" u="none" strike="noStrike" kern="0" cap="none" spc="-35" normalizeH="0" baseline="0" noProof="0" dirty="0">
                <a:ln>
                  <a:noFill/>
                </a:ln>
                <a:solidFill>
                  <a:srgbClr val="FFFFFF"/>
                </a:solidFill>
                <a:effectLst/>
                <a:uLnTx/>
                <a:uFillTx/>
                <a:latin typeface="Arial"/>
                <a:cs typeface="Arial"/>
              </a:rPr>
              <a:t> </a:t>
            </a:r>
            <a:r>
              <a:rPr kumimoji="0" sz="1600" b="0" i="0" u="none" strike="noStrike" kern="0" cap="none" spc="0" normalizeH="0" baseline="0" noProof="0" dirty="0">
                <a:ln>
                  <a:noFill/>
                </a:ln>
                <a:solidFill>
                  <a:srgbClr val="FFFFFF"/>
                </a:solidFill>
                <a:effectLst/>
                <a:uLnTx/>
                <a:uFillTx/>
                <a:latin typeface="Arial"/>
                <a:cs typeface="Arial"/>
              </a:rPr>
              <a:t>firma</a:t>
            </a:r>
            <a:r>
              <a:rPr kumimoji="0" sz="1600" b="0" i="0" u="none" strike="noStrike" kern="0" cap="none" spc="-40" normalizeH="0" baseline="0" noProof="0" dirty="0">
                <a:ln>
                  <a:noFill/>
                </a:ln>
                <a:solidFill>
                  <a:srgbClr val="FFFFFF"/>
                </a:solidFill>
                <a:effectLst/>
                <a:uLnTx/>
                <a:uFillTx/>
                <a:latin typeface="Arial"/>
                <a:cs typeface="Arial"/>
              </a:rPr>
              <a:t> </a:t>
            </a:r>
            <a:r>
              <a:rPr kumimoji="0" sz="1600" b="0" i="0" u="none" strike="noStrike" kern="0" cap="none" spc="0" normalizeH="0" baseline="0" noProof="0" dirty="0">
                <a:ln>
                  <a:noFill/>
                </a:ln>
                <a:solidFill>
                  <a:srgbClr val="FFFFFF"/>
                </a:solidFill>
                <a:effectLst/>
                <a:uLnTx/>
                <a:uFillTx/>
                <a:latin typeface="Arial"/>
                <a:cs typeface="Arial"/>
              </a:rPr>
              <a:t>de</a:t>
            </a:r>
            <a:r>
              <a:rPr kumimoji="0" sz="1600" b="0" i="0" u="none" strike="noStrike" kern="0" cap="none" spc="-30" normalizeH="0" baseline="0" noProof="0" dirty="0">
                <a:ln>
                  <a:noFill/>
                </a:ln>
                <a:solidFill>
                  <a:srgbClr val="FFFFFF"/>
                </a:solidFill>
                <a:effectLst/>
                <a:uLnTx/>
                <a:uFillTx/>
                <a:latin typeface="Arial"/>
                <a:cs typeface="Arial"/>
              </a:rPr>
              <a:t> </a:t>
            </a:r>
            <a:r>
              <a:rPr kumimoji="0" sz="1600" b="0" i="0" u="none" strike="noStrike" kern="0" cap="none" spc="-25" normalizeH="0" baseline="0" noProof="0" dirty="0">
                <a:ln>
                  <a:noFill/>
                </a:ln>
                <a:solidFill>
                  <a:srgbClr val="FFFFFF"/>
                </a:solidFill>
                <a:effectLst/>
                <a:uLnTx/>
                <a:uFillTx/>
                <a:latin typeface="Arial"/>
                <a:cs typeface="Arial"/>
              </a:rPr>
              <a:t>las </a:t>
            </a:r>
            <a:r>
              <a:rPr kumimoji="0" sz="1600" b="0" i="0" u="none" strike="noStrike" kern="0" cap="none" spc="0" normalizeH="0" baseline="0" noProof="0" dirty="0">
                <a:ln>
                  <a:noFill/>
                </a:ln>
                <a:solidFill>
                  <a:srgbClr val="FFFFFF"/>
                </a:solidFill>
                <a:effectLst/>
                <a:uLnTx/>
                <a:uFillTx/>
                <a:latin typeface="Arial"/>
                <a:cs typeface="Arial"/>
              </a:rPr>
              <a:t>personas</a:t>
            </a:r>
            <a:r>
              <a:rPr kumimoji="0" sz="1600" b="0" i="0" u="none" strike="noStrike" kern="0" cap="none" spc="-80" normalizeH="0" baseline="0" noProof="0" dirty="0">
                <a:ln>
                  <a:noFill/>
                </a:ln>
                <a:solidFill>
                  <a:srgbClr val="FFFFFF"/>
                </a:solidFill>
                <a:effectLst/>
                <a:uLnTx/>
                <a:uFillTx/>
                <a:latin typeface="Arial"/>
                <a:cs typeface="Arial"/>
              </a:rPr>
              <a:t> </a:t>
            </a:r>
            <a:r>
              <a:rPr kumimoji="0" sz="1600" b="0" i="0" u="none" strike="noStrike" kern="0" cap="none" spc="-10" normalizeH="0" baseline="0" noProof="0" dirty="0">
                <a:ln>
                  <a:noFill/>
                </a:ln>
                <a:solidFill>
                  <a:srgbClr val="FFFFFF"/>
                </a:solidFill>
                <a:effectLst/>
                <a:uLnTx/>
                <a:uFillTx/>
                <a:latin typeface="Arial"/>
                <a:cs typeface="Arial"/>
              </a:rPr>
              <a:t>autorizadas </a:t>
            </a:r>
            <a:r>
              <a:rPr kumimoji="0" sz="1600" b="0" i="0" u="none" strike="noStrike" kern="0" cap="none" spc="0" normalizeH="0" baseline="0" noProof="0" dirty="0">
                <a:ln>
                  <a:noFill/>
                </a:ln>
                <a:solidFill>
                  <a:srgbClr val="FFFFFF"/>
                </a:solidFill>
                <a:effectLst/>
                <a:uLnTx/>
                <a:uFillTx/>
                <a:latin typeface="Arial"/>
                <a:cs typeface="Arial"/>
              </a:rPr>
              <a:t>por</a:t>
            </a:r>
            <a:r>
              <a:rPr kumimoji="0" sz="1600" b="0" i="0" u="none" strike="noStrike" kern="0" cap="none" spc="-30" normalizeH="0" baseline="0" noProof="0" dirty="0">
                <a:ln>
                  <a:noFill/>
                </a:ln>
                <a:solidFill>
                  <a:srgbClr val="FFFFFF"/>
                </a:solidFill>
                <a:effectLst/>
                <a:uLnTx/>
                <a:uFillTx/>
                <a:latin typeface="Arial"/>
                <a:cs typeface="Arial"/>
              </a:rPr>
              <a:t> </a:t>
            </a:r>
            <a:r>
              <a:rPr kumimoji="0" sz="1600" b="0" i="0" u="none" strike="noStrike" kern="0" cap="none" spc="0" normalizeH="0" baseline="0" noProof="0" dirty="0">
                <a:ln>
                  <a:noFill/>
                </a:ln>
                <a:solidFill>
                  <a:srgbClr val="FFFFFF"/>
                </a:solidFill>
                <a:effectLst/>
                <a:uLnTx/>
                <a:uFillTx/>
                <a:latin typeface="Arial"/>
                <a:cs typeface="Arial"/>
              </a:rPr>
              <a:t>el</a:t>
            </a:r>
            <a:r>
              <a:rPr kumimoji="0" sz="1600" b="0" i="0" u="none" strike="noStrike" kern="0" cap="none" spc="-35" normalizeH="0" baseline="0" noProof="0" dirty="0">
                <a:ln>
                  <a:noFill/>
                </a:ln>
                <a:solidFill>
                  <a:srgbClr val="FFFFFF"/>
                </a:solidFill>
                <a:effectLst/>
                <a:uLnTx/>
                <a:uFillTx/>
                <a:latin typeface="Arial"/>
                <a:cs typeface="Arial"/>
              </a:rPr>
              <a:t> </a:t>
            </a:r>
            <a:r>
              <a:rPr kumimoji="0" sz="1600" b="0" i="0" u="none" strike="noStrike" kern="0" cap="none" spc="0" normalizeH="0" baseline="0" noProof="0" dirty="0">
                <a:ln>
                  <a:noFill/>
                </a:ln>
                <a:solidFill>
                  <a:srgbClr val="FFFFFF"/>
                </a:solidFill>
                <a:effectLst/>
                <a:uLnTx/>
                <a:uFillTx/>
                <a:latin typeface="Arial"/>
                <a:cs typeface="Arial"/>
              </a:rPr>
              <a:t>patrón</a:t>
            </a:r>
            <a:r>
              <a:rPr kumimoji="0" sz="1600" b="0" i="0" u="none" strike="noStrike" kern="0" cap="none" spc="-25" normalizeH="0" baseline="0" noProof="0" dirty="0">
                <a:ln>
                  <a:noFill/>
                </a:ln>
                <a:solidFill>
                  <a:srgbClr val="FFFFFF"/>
                </a:solidFill>
                <a:effectLst/>
                <a:uLnTx/>
                <a:uFillTx/>
                <a:latin typeface="Arial"/>
                <a:cs typeface="Arial"/>
              </a:rPr>
              <a:t> </a:t>
            </a:r>
            <a:r>
              <a:rPr kumimoji="0" sz="1600" b="0" i="0" u="none" strike="noStrike" kern="0" cap="none" spc="-20" normalizeH="0" baseline="0" noProof="0" dirty="0">
                <a:ln>
                  <a:noFill/>
                </a:ln>
                <a:solidFill>
                  <a:srgbClr val="FFFFFF"/>
                </a:solidFill>
                <a:effectLst/>
                <a:uLnTx/>
                <a:uFillTx/>
                <a:latin typeface="Arial"/>
                <a:cs typeface="Arial"/>
              </a:rPr>
              <a:t>para </a:t>
            </a:r>
            <a:r>
              <a:rPr kumimoji="0" sz="1600" b="0" i="0" u="none" strike="noStrike" kern="0" cap="none" spc="0" normalizeH="0" baseline="0" noProof="0" dirty="0">
                <a:ln>
                  <a:noFill/>
                </a:ln>
                <a:solidFill>
                  <a:srgbClr val="FFFFFF"/>
                </a:solidFill>
                <a:effectLst/>
                <a:uLnTx/>
                <a:uFillTx/>
                <a:latin typeface="Arial"/>
                <a:cs typeface="Arial"/>
              </a:rPr>
              <a:t>presentar</a:t>
            </a:r>
            <a:r>
              <a:rPr kumimoji="0" sz="1600" b="0" i="0" u="none" strike="noStrike" kern="0" cap="none" spc="-65" normalizeH="0" baseline="0" noProof="0" dirty="0">
                <a:ln>
                  <a:noFill/>
                </a:ln>
                <a:solidFill>
                  <a:srgbClr val="FFFFFF"/>
                </a:solidFill>
                <a:effectLst/>
                <a:uLnTx/>
                <a:uFillTx/>
                <a:latin typeface="Arial"/>
                <a:cs typeface="Arial"/>
              </a:rPr>
              <a:t> </a:t>
            </a:r>
            <a:r>
              <a:rPr kumimoji="0" sz="1600" b="0" i="0" u="none" strike="noStrike" kern="0" cap="none" spc="0" normalizeH="0" baseline="0" noProof="0" dirty="0">
                <a:ln>
                  <a:noFill/>
                </a:ln>
                <a:solidFill>
                  <a:srgbClr val="FFFFFF"/>
                </a:solidFill>
                <a:effectLst/>
                <a:uLnTx/>
                <a:uFillTx/>
                <a:latin typeface="Arial"/>
                <a:cs typeface="Arial"/>
              </a:rPr>
              <a:t>avisos</a:t>
            </a:r>
            <a:r>
              <a:rPr kumimoji="0" sz="1600" b="0" i="0" u="none" strike="noStrike" kern="0" cap="none" spc="-75" normalizeH="0" baseline="0" noProof="0" dirty="0">
                <a:ln>
                  <a:noFill/>
                </a:ln>
                <a:solidFill>
                  <a:srgbClr val="FFFFFF"/>
                </a:solidFill>
                <a:effectLst/>
                <a:uLnTx/>
                <a:uFillTx/>
                <a:latin typeface="Arial"/>
                <a:cs typeface="Arial"/>
              </a:rPr>
              <a:t> </a:t>
            </a:r>
            <a:r>
              <a:rPr kumimoji="0" sz="1600" b="0" i="0" u="none" strike="noStrike" kern="0" cap="none" spc="-35" normalizeH="0" baseline="0" noProof="0" dirty="0">
                <a:ln>
                  <a:noFill/>
                </a:ln>
                <a:solidFill>
                  <a:srgbClr val="FFFFFF"/>
                </a:solidFill>
                <a:effectLst/>
                <a:uLnTx/>
                <a:uFillTx/>
                <a:latin typeface="Arial"/>
                <a:cs typeface="Arial"/>
              </a:rPr>
              <a:t>de </a:t>
            </a:r>
            <a:r>
              <a:rPr kumimoji="0" sz="1600" b="0" i="0" u="none" strike="noStrike" kern="0" cap="none" spc="-10" normalizeH="0" baseline="0" noProof="0" dirty="0">
                <a:ln>
                  <a:noFill/>
                </a:ln>
                <a:solidFill>
                  <a:srgbClr val="FFFFFF"/>
                </a:solidFill>
                <a:effectLst/>
                <a:uLnTx/>
                <a:uFillTx/>
                <a:latin typeface="Arial"/>
                <a:cs typeface="Arial"/>
              </a:rPr>
              <a:t>afiliación</a:t>
            </a:r>
            <a:endParaRPr kumimoji="0" sz="1600" b="0" i="0" u="none" strike="noStrike" kern="0" cap="none" spc="0" normalizeH="0" baseline="0" noProof="0">
              <a:ln>
                <a:noFill/>
              </a:ln>
              <a:solidFill>
                <a:sysClr val="windowText" lastClr="000000"/>
              </a:solidFill>
              <a:effectLst/>
              <a:uLnTx/>
              <a:uFillTx/>
              <a:latin typeface="Arial"/>
              <a:cs typeface="Arial"/>
            </a:endParaRPr>
          </a:p>
        </p:txBody>
      </p:sp>
      <p:sp>
        <p:nvSpPr>
          <p:cNvPr id="27" name="object 27"/>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75</a:t>
            </a:fld>
            <a:endParaRPr kumimoji="0" sz="1200" b="1" i="0" u="none" strike="noStrike" kern="0" cap="none" spc="-25" normalizeH="0" baseline="0" noProof="0" dirty="0">
              <a:ln>
                <a:noFill/>
              </a:ln>
              <a:solidFill>
                <a:srgbClr val="001F5F"/>
              </a:solidFill>
              <a:effectLst/>
              <a:uLnTx/>
              <a:uFillTx/>
              <a:latin typeface="Arial"/>
              <a:cs typeface="Arial"/>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308356" rIns="0" bIns="0" rtlCol="0">
            <a:spAutoFit/>
          </a:bodyPr>
          <a:lstStyle/>
          <a:p>
            <a:pPr marL="12700">
              <a:lnSpc>
                <a:spcPct val="100000"/>
              </a:lnSpc>
              <a:spcBef>
                <a:spcPts val="100"/>
              </a:spcBef>
            </a:pPr>
            <a:r>
              <a:rPr dirty="0"/>
              <a:t>Escritorio</a:t>
            </a:r>
            <a:r>
              <a:rPr spc="-60" dirty="0"/>
              <a:t> </a:t>
            </a:r>
            <a:r>
              <a:rPr spc="-10" dirty="0"/>
              <a:t>virtual</a:t>
            </a:r>
          </a:p>
        </p:txBody>
      </p:sp>
      <p:sp>
        <p:nvSpPr>
          <p:cNvPr id="8" name="object 8"/>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76</a:t>
            </a:fld>
            <a:endParaRPr kumimoji="0" sz="1200" b="1" i="0" u="none" strike="noStrike" kern="0" cap="none" spc="-25" normalizeH="0" baseline="0" noProof="0" dirty="0">
              <a:ln>
                <a:noFill/>
              </a:ln>
              <a:solidFill>
                <a:srgbClr val="001F5F"/>
              </a:solidFill>
              <a:effectLst/>
              <a:uLnTx/>
              <a:uFillTx/>
              <a:latin typeface="Arial"/>
              <a:cs typeface="Arial"/>
            </a:endParaRPr>
          </a:p>
        </p:txBody>
      </p:sp>
      <p:sp>
        <p:nvSpPr>
          <p:cNvPr id="3" name="object 3"/>
          <p:cNvSpPr txBox="1"/>
          <p:nvPr/>
        </p:nvSpPr>
        <p:spPr>
          <a:xfrm>
            <a:off x="2032000" y="2153539"/>
            <a:ext cx="2440305" cy="1464310"/>
          </a:xfrm>
          <a:prstGeom prst="rect">
            <a:avLst/>
          </a:prstGeom>
          <a:solidFill>
            <a:srgbClr val="001F5F"/>
          </a:solidFill>
          <a:ln w="12700">
            <a:solidFill>
              <a:srgbClr val="FFFFFF"/>
            </a:solidFill>
          </a:ln>
        </p:spPr>
        <p:txBody>
          <a:bodyPr vert="horz" wrap="square" lIns="0" tIns="66040" rIns="0" bIns="0" rtlCol="0">
            <a:spAutoFit/>
          </a:bodyPr>
          <a:lstStyle/>
          <a:p>
            <a:pPr marL="0" marR="0" lvl="0" indent="0" defTabSz="914400" eaLnBrk="1" fontAlgn="auto" latinLnBrk="0" hangingPunct="1">
              <a:lnSpc>
                <a:spcPct val="100000"/>
              </a:lnSpc>
              <a:spcBef>
                <a:spcPts val="520"/>
              </a:spcBef>
              <a:spcAft>
                <a:spcPts val="0"/>
              </a:spcAft>
              <a:buClrTx/>
              <a:buSzTx/>
              <a:buFontTx/>
              <a:buNone/>
              <a:tabLst/>
              <a:defRPr/>
            </a:pPr>
            <a:endParaRPr kumimoji="0" sz="2400" b="0" i="0" u="none" strike="noStrike" kern="0" cap="none" spc="0" normalizeH="0" baseline="0" noProof="0">
              <a:ln>
                <a:noFill/>
              </a:ln>
              <a:solidFill>
                <a:sysClr val="windowText" lastClr="000000"/>
              </a:solidFill>
              <a:effectLst/>
              <a:uLnTx/>
              <a:uFillTx/>
              <a:latin typeface="Times New Roman"/>
              <a:cs typeface="Times New Roman"/>
            </a:endParaRPr>
          </a:p>
          <a:p>
            <a:pPr marL="669290" marR="483870" lvl="0" indent="-177165" defTabSz="914400" eaLnBrk="1" fontAlgn="auto" latinLnBrk="0" hangingPunct="1">
              <a:lnSpc>
                <a:spcPts val="2480"/>
              </a:lnSpc>
              <a:spcBef>
                <a:spcPts val="0"/>
              </a:spcBef>
              <a:spcAft>
                <a:spcPts val="0"/>
              </a:spcAft>
              <a:buClrTx/>
              <a:buSzTx/>
              <a:buFontTx/>
              <a:buNone/>
              <a:tabLst/>
              <a:defRPr/>
            </a:pPr>
            <a:r>
              <a:rPr kumimoji="0" sz="2400" b="0" i="0" u="none" strike="noStrike" kern="0" cap="none" spc="-10" normalizeH="0" baseline="0" noProof="0" dirty="0">
                <a:ln>
                  <a:noFill/>
                </a:ln>
                <a:solidFill>
                  <a:srgbClr val="FFFFFF"/>
                </a:solidFill>
                <a:effectLst/>
                <a:uLnTx/>
                <a:uFillTx/>
                <a:latin typeface="Arial"/>
                <a:cs typeface="Arial"/>
              </a:rPr>
              <a:t>Inscripción patronal</a:t>
            </a:r>
            <a:endParaRPr kumimoji="0" sz="2400" b="0" i="0" u="none" strike="noStrike" kern="0" cap="none" spc="0" normalizeH="0" baseline="0" noProof="0">
              <a:ln>
                <a:noFill/>
              </a:ln>
              <a:solidFill>
                <a:sysClr val="windowText" lastClr="000000"/>
              </a:solidFill>
              <a:effectLst/>
              <a:uLnTx/>
              <a:uFillTx/>
              <a:latin typeface="Arial"/>
              <a:cs typeface="Arial"/>
            </a:endParaRPr>
          </a:p>
        </p:txBody>
      </p:sp>
      <p:sp>
        <p:nvSpPr>
          <p:cNvPr id="4" name="object 4"/>
          <p:cNvSpPr txBox="1"/>
          <p:nvPr/>
        </p:nvSpPr>
        <p:spPr>
          <a:xfrm>
            <a:off x="4716145" y="2153539"/>
            <a:ext cx="2440305" cy="1464310"/>
          </a:xfrm>
          <a:prstGeom prst="rect">
            <a:avLst/>
          </a:prstGeom>
          <a:solidFill>
            <a:srgbClr val="001F5F"/>
          </a:solidFill>
          <a:ln w="12700">
            <a:solidFill>
              <a:srgbClr val="FFFFFF"/>
            </a:solidFill>
          </a:ln>
        </p:spPr>
        <p:txBody>
          <a:bodyPr vert="horz" wrap="square" lIns="0" tIns="255904" rIns="0" bIns="0" rtlCol="0">
            <a:spAutoFit/>
          </a:bodyPr>
          <a:lstStyle/>
          <a:p>
            <a:pPr marL="186055" marR="111125" lvl="0" indent="-67310" algn="just" defTabSz="914400" eaLnBrk="1" fontAlgn="auto" latinLnBrk="0" hangingPunct="1">
              <a:lnSpc>
                <a:spcPct val="86300"/>
              </a:lnSpc>
              <a:spcBef>
                <a:spcPts val="2014"/>
              </a:spcBef>
              <a:spcAft>
                <a:spcPts val="0"/>
              </a:spcAft>
              <a:buClrTx/>
              <a:buSzTx/>
              <a:buFontTx/>
              <a:buNone/>
              <a:tabLst/>
              <a:defRPr/>
            </a:pPr>
            <a:r>
              <a:rPr kumimoji="0" sz="2400" b="0" i="0" u="none" strike="noStrike" kern="0" cap="none" spc="0" normalizeH="0" baseline="0" noProof="0" dirty="0">
                <a:ln>
                  <a:noFill/>
                </a:ln>
                <a:solidFill>
                  <a:srgbClr val="FFFFFF"/>
                </a:solidFill>
                <a:effectLst/>
                <a:uLnTx/>
                <a:uFillTx/>
                <a:latin typeface="Arial"/>
                <a:cs typeface="Arial"/>
              </a:rPr>
              <a:t>Alta</a:t>
            </a:r>
            <a:r>
              <a:rPr kumimoji="0" sz="2400" b="0" i="0" u="none" strike="noStrike" kern="0" cap="none" spc="-40" normalizeH="0" baseline="0" noProof="0" dirty="0">
                <a:ln>
                  <a:noFill/>
                </a:ln>
                <a:solidFill>
                  <a:srgbClr val="FFFFFF"/>
                </a:solidFill>
                <a:effectLst/>
                <a:uLnTx/>
                <a:uFillTx/>
                <a:latin typeface="Arial"/>
                <a:cs typeface="Arial"/>
              </a:rPr>
              <a:t> </a:t>
            </a:r>
            <a:r>
              <a:rPr kumimoji="0" sz="2400" b="0" i="0" u="none" strike="noStrike" kern="0" cap="none" spc="0" normalizeH="0" baseline="0" noProof="0" dirty="0">
                <a:ln>
                  <a:noFill/>
                </a:ln>
                <a:solidFill>
                  <a:srgbClr val="FFFFFF"/>
                </a:solidFill>
                <a:effectLst/>
                <a:uLnTx/>
                <a:uFillTx/>
                <a:latin typeface="Arial"/>
                <a:cs typeface="Arial"/>
              </a:rPr>
              <a:t>de</a:t>
            </a:r>
            <a:r>
              <a:rPr kumimoji="0" sz="2400" b="0" i="0" u="none" strike="noStrike" kern="0" cap="none" spc="-40" normalizeH="0" baseline="0" noProof="0" dirty="0">
                <a:ln>
                  <a:noFill/>
                </a:ln>
                <a:solidFill>
                  <a:srgbClr val="FFFFFF"/>
                </a:solidFill>
                <a:effectLst/>
                <a:uLnTx/>
                <a:uFillTx/>
                <a:latin typeface="Arial"/>
                <a:cs typeface="Arial"/>
              </a:rPr>
              <a:t> </a:t>
            </a:r>
            <a:r>
              <a:rPr kumimoji="0" sz="2400" b="0" i="0" u="none" strike="noStrike" kern="0" cap="none" spc="-10" normalizeH="0" baseline="0" noProof="0" dirty="0">
                <a:ln>
                  <a:noFill/>
                </a:ln>
                <a:solidFill>
                  <a:srgbClr val="FFFFFF"/>
                </a:solidFill>
                <a:effectLst/>
                <a:uLnTx/>
                <a:uFillTx/>
                <a:latin typeface="Arial"/>
                <a:cs typeface="Arial"/>
              </a:rPr>
              <a:t>registros </a:t>
            </a:r>
            <a:r>
              <a:rPr kumimoji="0" sz="2400" b="0" i="0" u="none" strike="noStrike" kern="0" cap="none" spc="0" normalizeH="0" baseline="0" noProof="0" dirty="0">
                <a:ln>
                  <a:noFill/>
                </a:ln>
                <a:solidFill>
                  <a:srgbClr val="FFFFFF"/>
                </a:solidFill>
                <a:effectLst/>
                <a:uLnTx/>
                <a:uFillTx/>
                <a:latin typeface="Arial"/>
                <a:cs typeface="Arial"/>
              </a:rPr>
              <a:t>patronales</a:t>
            </a:r>
            <a:r>
              <a:rPr kumimoji="0" sz="2400" b="0" i="0" u="none" strike="noStrike" kern="0" cap="none" spc="-70" normalizeH="0" baseline="0" noProof="0" dirty="0">
                <a:ln>
                  <a:noFill/>
                </a:ln>
                <a:solidFill>
                  <a:srgbClr val="FFFFFF"/>
                </a:solidFill>
                <a:effectLst/>
                <a:uLnTx/>
                <a:uFillTx/>
                <a:latin typeface="Arial"/>
                <a:cs typeface="Arial"/>
              </a:rPr>
              <a:t> </a:t>
            </a:r>
            <a:r>
              <a:rPr kumimoji="0" sz="2400" b="0" i="0" u="none" strike="noStrike" kern="0" cap="none" spc="0" normalizeH="0" baseline="0" noProof="0" dirty="0">
                <a:ln>
                  <a:noFill/>
                </a:ln>
                <a:solidFill>
                  <a:srgbClr val="FFFFFF"/>
                </a:solidFill>
                <a:effectLst/>
                <a:uLnTx/>
                <a:uFillTx/>
                <a:latin typeface="Arial"/>
                <a:cs typeface="Arial"/>
              </a:rPr>
              <a:t>y</a:t>
            </a:r>
            <a:r>
              <a:rPr kumimoji="0" sz="2400" b="0" i="0" u="none" strike="noStrike" kern="0" cap="none" spc="-85" normalizeH="0" baseline="0" noProof="0" dirty="0">
                <a:ln>
                  <a:noFill/>
                </a:ln>
                <a:solidFill>
                  <a:srgbClr val="FFFFFF"/>
                </a:solidFill>
                <a:effectLst/>
                <a:uLnTx/>
                <a:uFillTx/>
                <a:latin typeface="Arial"/>
                <a:cs typeface="Arial"/>
              </a:rPr>
              <a:t> </a:t>
            </a:r>
            <a:r>
              <a:rPr kumimoji="0" sz="2400" b="0" i="0" u="none" strike="noStrike" kern="0" cap="none" spc="-25" normalizeH="0" baseline="0" noProof="0" dirty="0">
                <a:ln>
                  <a:noFill/>
                </a:ln>
                <a:solidFill>
                  <a:srgbClr val="FFFFFF"/>
                </a:solidFill>
                <a:effectLst/>
                <a:uLnTx/>
                <a:uFillTx/>
                <a:latin typeface="Arial"/>
                <a:cs typeface="Arial"/>
              </a:rPr>
              <a:t>su </a:t>
            </a:r>
            <a:r>
              <a:rPr kumimoji="0" sz="2400" b="0" i="0" u="none" strike="noStrike" kern="0" cap="none" spc="-10" normalizeH="0" baseline="0" noProof="0" dirty="0">
                <a:ln>
                  <a:noFill/>
                </a:ln>
                <a:solidFill>
                  <a:srgbClr val="FFFFFF"/>
                </a:solidFill>
                <a:effectLst/>
                <a:uLnTx/>
                <a:uFillTx/>
                <a:latin typeface="Arial"/>
                <a:cs typeface="Arial"/>
              </a:rPr>
              <a:t>administración</a:t>
            </a:r>
            <a:endParaRPr kumimoji="0" sz="2400" b="0" i="0" u="none" strike="noStrike" kern="0" cap="none" spc="0" normalizeH="0" baseline="0" noProof="0">
              <a:ln>
                <a:noFill/>
              </a:ln>
              <a:solidFill>
                <a:sysClr val="windowText" lastClr="000000"/>
              </a:solidFill>
              <a:effectLst/>
              <a:uLnTx/>
              <a:uFillTx/>
              <a:latin typeface="Arial"/>
              <a:cs typeface="Arial"/>
            </a:endParaRPr>
          </a:p>
        </p:txBody>
      </p:sp>
      <p:sp>
        <p:nvSpPr>
          <p:cNvPr id="5" name="object 5"/>
          <p:cNvSpPr txBox="1"/>
          <p:nvPr/>
        </p:nvSpPr>
        <p:spPr>
          <a:xfrm>
            <a:off x="7400290" y="2153539"/>
            <a:ext cx="2440305" cy="1464310"/>
          </a:xfrm>
          <a:prstGeom prst="rect">
            <a:avLst/>
          </a:prstGeom>
          <a:solidFill>
            <a:srgbClr val="001F5F"/>
          </a:solidFill>
          <a:ln w="12700">
            <a:solidFill>
              <a:srgbClr val="FFFFFF"/>
            </a:solidFill>
          </a:ln>
        </p:spPr>
        <p:txBody>
          <a:bodyPr vert="horz" wrap="square" lIns="0" tIns="99060" rIns="0" bIns="0" rtlCol="0">
            <a:spAutoFit/>
          </a:bodyPr>
          <a:lstStyle/>
          <a:p>
            <a:pPr marL="110489" marR="99695" lvl="0" indent="-635" algn="ctr" defTabSz="914400" eaLnBrk="1" fontAlgn="auto" latinLnBrk="0" hangingPunct="1">
              <a:lnSpc>
                <a:spcPct val="86100"/>
              </a:lnSpc>
              <a:spcBef>
                <a:spcPts val="780"/>
              </a:spcBef>
              <a:spcAft>
                <a:spcPts val="0"/>
              </a:spcAft>
              <a:buClrTx/>
              <a:buSzTx/>
              <a:buFontTx/>
              <a:buNone/>
              <a:tabLst/>
              <a:defRPr/>
            </a:pPr>
            <a:r>
              <a:rPr kumimoji="0" sz="2400" b="0" i="0" u="none" strike="noStrike" kern="0" cap="none" spc="0" normalizeH="0" baseline="0" noProof="0" dirty="0">
                <a:ln>
                  <a:noFill/>
                </a:ln>
                <a:solidFill>
                  <a:srgbClr val="FFFFFF"/>
                </a:solidFill>
                <a:effectLst/>
                <a:uLnTx/>
                <a:uFillTx/>
                <a:latin typeface="Arial"/>
                <a:cs typeface="Arial"/>
              </a:rPr>
              <a:t>Opinión</a:t>
            </a:r>
            <a:r>
              <a:rPr kumimoji="0" sz="2400" b="0" i="0" u="none" strike="noStrike" kern="0" cap="none" spc="-114" normalizeH="0" baseline="0" noProof="0" dirty="0">
                <a:ln>
                  <a:noFill/>
                </a:ln>
                <a:solidFill>
                  <a:srgbClr val="FFFFFF"/>
                </a:solidFill>
                <a:effectLst/>
                <a:uLnTx/>
                <a:uFillTx/>
                <a:latin typeface="Arial"/>
                <a:cs typeface="Arial"/>
              </a:rPr>
              <a:t> </a:t>
            </a:r>
            <a:r>
              <a:rPr kumimoji="0" sz="2400" b="0" i="0" u="none" strike="noStrike" kern="0" cap="none" spc="-25" normalizeH="0" baseline="0" noProof="0" dirty="0">
                <a:ln>
                  <a:noFill/>
                </a:ln>
                <a:solidFill>
                  <a:srgbClr val="FFFFFF"/>
                </a:solidFill>
                <a:effectLst/>
                <a:uLnTx/>
                <a:uFillTx/>
                <a:latin typeface="Arial"/>
                <a:cs typeface="Arial"/>
              </a:rPr>
              <a:t>de </a:t>
            </a:r>
            <a:r>
              <a:rPr kumimoji="0" sz="2400" b="0" i="0" u="none" strike="noStrike" kern="0" cap="none" spc="0" normalizeH="0" baseline="0" noProof="0" dirty="0">
                <a:ln>
                  <a:noFill/>
                </a:ln>
                <a:solidFill>
                  <a:srgbClr val="FFFFFF"/>
                </a:solidFill>
                <a:effectLst/>
                <a:uLnTx/>
                <a:uFillTx/>
                <a:latin typeface="Arial"/>
                <a:cs typeface="Arial"/>
              </a:rPr>
              <a:t>cumplimiento</a:t>
            </a:r>
            <a:r>
              <a:rPr kumimoji="0" sz="2400" b="0" i="0" u="none" strike="noStrike" kern="0" cap="none" spc="-165" normalizeH="0" baseline="0" noProof="0" dirty="0">
                <a:ln>
                  <a:noFill/>
                </a:ln>
                <a:solidFill>
                  <a:srgbClr val="FFFFFF"/>
                </a:solidFill>
                <a:effectLst/>
                <a:uLnTx/>
                <a:uFillTx/>
                <a:latin typeface="Arial"/>
                <a:cs typeface="Arial"/>
              </a:rPr>
              <a:t> </a:t>
            </a:r>
            <a:r>
              <a:rPr kumimoji="0" sz="2400" b="0" i="0" u="none" strike="noStrike" kern="0" cap="none" spc="-25" normalizeH="0" baseline="0" noProof="0" dirty="0">
                <a:ln>
                  <a:noFill/>
                </a:ln>
                <a:solidFill>
                  <a:srgbClr val="FFFFFF"/>
                </a:solidFill>
                <a:effectLst/>
                <a:uLnTx/>
                <a:uFillTx/>
                <a:latin typeface="Arial"/>
                <a:cs typeface="Arial"/>
              </a:rPr>
              <a:t>de </a:t>
            </a:r>
            <a:r>
              <a:rPr kumimoji="0" sz="2400" b="0" i="0" u="none" strike="noStrike" kern="0" cap="none" spc="-10" normalizeH="0" baseline="0" noProof="0" dirty="0">
                <a:ln>
                  <a:noFill/>
                </a:ln>
                <a:solidFill>
                  <a:srgbClr val="FFFFFF"/>
                </a:solidFill>
                <a:effectLst/>
                <a:uLnTx/>
                <a:uFillTx/>
                <a:latin typeface="Arial"/>
                <a:cs typeface="Arial"/>
              </a:rPr>
              <a:t>obligaciones fiscales</a:t>
            </a:r>
            <a:endParaRPr kumimoji="0" sz="2400" b="0" i="0" u="none" strike="noStrike" kern="0" cap="none" spc="0" normalizeH="0" baseline="0" noProof="0">
              <a:ln>
                <a:noFill/>
              </a:ln>
              <a:solidFill>
                <a:sysClr val="windowText" lastClr="000000"/>
              </a:solidFill>
              <a:effectLst/>
              <a:uLnTx/>
              <a:uFillTx/>
              <a:latin typeface="Arial"/>
              <a:cs typeface="Arial"/>
            </a:endParaRPr>
          </a:p>
        </p:txBody>
      </p:sp>
      <p:sp>
        <p:nvSpPr>
          <p:cNvPr id="6" name="object 6"/>
          <p:cNvSpPr txBox="1"/>
          <p:nvPr/>
        </p:nvSpPr>
        <p:spPr>
          <a:xfrm>
            <a:off x="3374009" y="3861561"/>
            <a:ext cx="2440305" cy="1464310"/>
          </a:xfrm>
          <a:prstGeom prst="rect">
            <a:avLst/>
          </a:prstGeom>
          <a:solidFill>
            <a:srgbClr val="001F5F"/>
          </a:solidFill>
          <a:ln w="12700">
            <a:solidFill>
              <a:srgbClr val="FFFFFF"/>
            </a:solidFill>
          </a:ln>
        </p:spPr>
        <p:txBody>
          <a:bodyPr vert="horz" wrap="square" lIns="0" tIns="170815" rIns="0" bIns="0" rtlCol="0">
            <a:spAutoFit/>
          </a:bodyPr>
          <a:lstStyle/>
          <a:p>
            <a:pPr marL="0" marR="0" lvl="0" indent="0" defTabSz="914400" eaLnBrk="1" fontAlgn="auto" latinLnBrk="0" hangingPunct="1">
              <a:lnSpc>
                <a:spcPct val="100000"/>
              </a:lnSpc>
              <a:spcBef>
                <a:spcPts val="1345"/>
              </a:spcBef>
              <a:spcAft>
                <a:spcPts val="0"/>
              </a:spcAft>
              <a:buClrTx/>
              <a:buSzTx/>
              <a:buFontTx/>
              <a:buNone/>
              <a:tabLst/>
              <a:defRPr/>
            </a:pPr>
            <a:endParaRPr kumimoji="0" sz="2400" b="0" i="0" u="none" strike="noStrike" kern="0" cap="none" spc="0" normalizeH="0" baseline="0" noProof="0">
              <a:ln>
                <a:noFill/>
              </a:ln>
              <a:solidFill>
                <a:sysClr val="windowText" lastClr="000000"/>
              </a:solidFill>
              <a:effectLst/>
              <a:uLnTx/>
              <a:uFillTx/>
              <a:latin typeface="Times New Roman"/>
              <a:cs typeface="Times New Roman"/>
            </a:endParaRPr>
          </a:p>
          <a:p>
            <a:pPr marL="492759" marR="0" lvl="0" indent="0" defTabSz="914400" eaLnBrk="1" fontAlgn="auto" latinLnBrk="0" hangingPunct="1">
              <a:lnSpc>
                <a:spcPct val="100000"/>
              </a:lnSpc>
              <a:spcBef>
                <a:spcPts val="0"/>
              </a:spcBef>
              <a:spcAft>
                <a:spcPts val="0"/>
              </a:spcAft>
              <a:buClrTx/>
              <a:buSzTx/>
              <a:buFontTx/>
              <a:buNone/>
              <a:tabLst/>
              <a:defRPr/>
            </a:pPr>
            <a:r>
              <a:rPr kumimoji="0" sz="2400" b="0" i="0" u="none" strike="noStrike" kern="0" cap="none" spc="-10" normalizeH="0" baseline="0" noProof="0" dirty="0">
                <a:ln>
                  <a:noFill/>
                </a:ln>
                <a:solidFill>
                  <a:srgbClr val="FFFFFF"/>
                </a:solidFill>
                <a:effectLst/>
                <a:uLnTx/>
                <a:uFillTx/>
                <a:latin typeface="Arial"/>
                <a:cs typeface="Arial"/>
              </a:rPr>
              <a:t>SIDEIMSS</a:t>
            </a:r>
            <a:endParaRPr kumimoji="0" sz="2400" b="0" i="0" u="none" strike="noStrike" kern="0" cap="none" spc="0" normalizeH="0" baseline="0" noProof="0">
              <a:ln>
                <a:noFill/>
              </a:ln>
              <a:solidFill>
                <a:sysClr val="windowText" lastClr="000000"/>
              </a:solidFill>
              <a:effectLst/>
              <a:uLnTx/>
              <a:uFillTx/>
              <a:latin typeface="Arial"/>
              <a:cs typeface="Arial"/>
            </a:endParaRPr>
          </a:p>
        </p:txBody>
      </p:sp>
      <p:sp>
        <p:nvSpPr>
          <p:cNvPr id="7" name="object 7"/>
          <p:cNvSpPr txBox="1"/>
          <p:nvPr/>
        </p:nvSpPr>
        <p:spPr>
          <a:xfrm>
            <a:off x="6058153" y="3861561"/>
            <a:ext cx="2440305" cy="1464310"/>
          </a:xfrm>
          <a:prstGeom prst="rect">
            <a:avLst/>
          </a:prstGeom>
          <a:solidFill>
            <a:srgbClr val="001F5F"/>
          </a:solidFill>
          <a:ln w="12700">
            <a:solidFill>
              <a:srgbClr val="FFFFFF"/>
            </a:solidFill>
          </a:ln>
        </p:spPr>
        <p:txBody>
          <a:bodyPr vert="horz" wrap="square" lIns="0" tIns="99695" rIns="0" bIns="0" rtlCol="0">
            <a:spAutoFit/>
          </a:bodyPr>
          <a:lstStyle/>
          <a:p>
            <a:pPr marL="127000" marR="119380" lvl="0" indent="1905" algn="ctr" defTabSz="914400" eaLnBrk="1" fontAlgn="auto" latinLnBrk="0" hangingPunct="1">
              <a:lnSpc>
                <a:spcPct val="86100"/>
              </a:lnSpc>
              <a:spcBef>
                <a:spcPts val="785"/>
              </a:spcBef>
              <a:spcAft>
                <a:spcPts val="0"/>
              </a:spcAft>
              <a:buClrTx/>
              <a:buSzTx/>
              <a:buFontTx/>
              <a:buNone/>
              <a:tabLst/>
              <a:defRPr/>
            </a:pPr>
            <a:r>
              <a:rPr kumimoji="0" sz="2400" b="0" i="0" u="none" strike="noStrike" kern="0" cap="none" spc="0" normalizeH="0" baseline="0" noProof="0" dirty="0">
                <a:ln>
                  <a:noFill/>
                </a:ln>
                <a:solidFill>
                  <a:srgbClr val="FFFFFF"/>
                </a:solidFill>
                <a:effectLst/>
                <a:uLnTx/>
                <a:uFillTx/>
                <a:latin typeface="Arial"/>
                <a:cs typeface="Arial"/>
              </a:rPr>
              <a:t>Obtención</a:t>
            </a:r>
            <a:r>
              <a:rPr kumimoji="0" sz="2400" b="0" i="0" u="none" strike="noStrike" kern="0" cap="none" spc="-100" normalizeH="0" baseline="0" noProof="0" dirty="0">
                <a:ln>
                  <a:noFill/>
                </a:ln>
                <a:solidFill>
                  <a:srgbClr val="FFFFFF"/>
                </a:solidFill>
                <a:effectLst/>
                <a:uLnTx/>
                <a:uFillTx/>
                <a:latin typeface="Arial"/>
                <a:cs typeface="Arial"/>
              </a:rPr>
              <a:t> </a:t>
            </a:r>
            <a:r>
              <a:rPr kumimoji="0" sz="2400" b="0" i="0" u="none" strike="noStrike" kern="0" cap="none" spc="-25" normalizeH="0" baseline="0" noProof="0" dirty="0">
                <a:ln>
                  <a:noFill/>
                </a:ln>
                <a:solidFill>
                  <a:srgbClr val="FFFFFF"/>
                </a:solidFill>
                <a:effectLst/>
                <a:uLnTx/>
                <a:uFillTx/>
                <a:latin typeface="Arial"/>
                <a:cs typeface="Arial"/>
              </a:rPr>
              <a:t>de </a:t>
            </a:r>
            <a:r>
              <a:rPr kumimoji="0" sz="2400" b="0" i="0" u="none" strike="noStrike" kern="0" cap="none" spc="0" normalizeH="0" baseline="0" noProof="0" dirty="0">
                <a:ln>
                  <a:noFill/>
                </a:ln>
                <a:solidFill>
                  <a:srgbClr val="FFFFFF"/>
                </a:solidFill>
                <a:effectLst/>
                <a:uLnTx/>
                <a:uFillTx/>
                <a:latin typeface="Arial"/>
                <a:cs typeface="Arial"/>
              </a:rPr>
              <a:t>NSS,</a:t>
            </a:r>
            <a:r>
              <a:rPr kumimoji="0" sz="2400" b="0" i="0" u="none" strike="noStrike" kern="0" cap="none" spc="-60" normalizeH="0" baseline="0" noProof="0" dirty="0">
                <a:ln>
                  <a:noFill/>
                </a:ln>
                <a:solidFill>
                  <a:srgbClr val="FFFFFF"/>
                </a:solidFill>
                <a:effectLst/>
                <a:uLnTx/>
                <a:uFillTx/>
                <a:latin typeface="Arial"/>
                <a:cs typeface="Arial"/>
              </a:rPr>
              <a:t> </a:t>
            </a:r>
            <a:r>
              <a:rPr kumimoji="0" sz="2400" b="0" i="0" u="none" strike="noStrike" kern="0" cap="none" spc="0" normalizeH="0" baseline="0" noProof="0" dirty="0">
                <a:ln>
                  <a:noFill/>
                </a:ln>
                <a:solidFill>
                  <a:srgbClr val="FFFFFF"/>
                </a:solidFill>
                <a:effectLst/>
                <a:uLnTx/>
                <a:uFillTx/>
                <a:latin typeface="Arial"/>
                <a:cs typeface="Arial"/>
              </a:rPr>
              <a:t>reporte</a:t>
            </a:r>
            <a:r>
              <a:rPr kumimoji="0" sz="2400" b="0" i="0" u="none" strike="noStrike" kern="0" cap="none" spc="-55" normalizeH="0" baseline="0" noProof="0" dirty="0">
                <a:ln>
                  <a:noFill/>
                </a:ln>
                <a:solidFill>
                  <a:srgbClr val="FFFFFF"/>
                </a:solidFill>
                <a:effectLst/>
                <a:uLnTx/>
                <a:uFillTx/>
                <a:latin typeface="Arial"/>
                <a:cs typeface="Arial"/>
              </a:rPr>
              <a:t> </a:t>
            </a:r>
            <a:r>
              <a:rPr kumimoji="0" sz="2400" b="0" i="0" u="none" strike="noStrike" kern="0" cap="none" spc="-25" normalizeH="0" baseline="0" noProof="0" dirty="0">
                <a:ln>
                  <a:noFill/>
                </a:ln>
                <a:solidFill>
                  <a:srgbClr val="FFFFFF"/>
                </a:solidFill>
                <a:effectLst/>
                <a:uLnTx/>
                <a:uFillTx/>
                <a:latin typeface="Arial"/>
                <a:cs typeface="Arial"/>
              </a:rPr>
              <a:t>de </a:t>
            </a:r>
            <a:r>
              <a:rPr kumimoji="0" sz="2400" b="0" i="0" u="none" strike="noStrike" kern="0" cap="none" spc="-10" normalizeH="0" baseline="0" noProof="0" dirty="0">
                <a:ln>
                  <a:noFill/>
                </a:ln>
                <a:solidFill>
                  <a:srgbClr val="FFFFFF"/>
                </a:solidFill>
                <a:effectLst/>
                <a:uLnTx/>
                <a:uFillTx/>
                <a:latin typeface="Arial"/>
                <a:cs typeface="Arial"/>
              </a:rPr>
              <a:t>semanas cotizadas</a:t>
            </a:r>
            <a:endParaRPr kumimoji="0" sz="2400" b="0" i="0" u="none" strike="noStrike" kern="0" cap="none" spc="0" normalizeH="0" baseline="0" noProof="0">
              <a:ln>
                <a:noFill/>
              </a:ln>
              <a:solidFill>
                <a:sysClr val="windowText" lastClr="000000"/>
              </a:solidFill>
              <a:effectLst/>
              <a:uLnTx/>
              <a:uFillTx/>
              <a:latin typeface="Arial"/>
              <a:cs typeface="Arial"/>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308356" rIns="0" bIns="0" rtlCol="0">
            <a:spAutoFit/>
          </a:bodyPr>
          <a:lstStyle/>
          <a:p>
            <a:pPr marL="12700">
              <a:lnSpc>
                <a:spcPct val="100000"/>
              </a:lnSpc>
              <a:spcBef>
                <a:spcPts val="100"/>
              </a:spcBef>
            </a:pPr>
            <a:r>
              <a:rPr dirty="0"/>
              <a:t>IDSE:</a:t>
            </a:r>
            <a:r>
              <a:rPr spc="-10" dirty="0"/>
              <a:t> </a:t>
            </a:r>
            <a:r>
              <a:rPr dirty="0"/>
              <a:t>IMSS</a:t>
            </a:r>
            <a:r>
              <a:rPr spc="-5" dirty="0"/>
              <a:t> </a:t>
            </a:r>
            <a:r>
              <a:rPr dirty="0"/>
              <a:t>desde</a:t>
            </a:r>
            <a:r>
              <a:rPr spc="-25" dirty="0"/>
              <a:t> </a:t>
            </a:r>
            <a:r>
              <a:rPr dirty="0"/>
              <a:t>su</a:t>
            </a:r>
            <a:r>
              <a:rPr spc="-5" dirty="0"/>
              <a:t> </a:t>
            </a:r>
            <a:r>
              <a:rPr spc="-10" dirty="0"/>
              <a:t>empresa</a:t>
            </a:r>
          </a:p>
        </p:txBody>
      </p:sp>
      <p:grpSp>
        <p:nvGrpSpPr>
          <p:cNvPr id="3" name="object 3"/>
          <p:cNvGrpSpPr/>
          <p:nvPr/>
        </p:nvGrpSpPr>
        <p:grpSpPr>
          <a:xfrm>
            <a:off x="2214117" y="2122423"/>
            <a:ext cx="2052955" cy="1236980"/>
            <a:chOff x="2214117" y="2122423"/>
            <a:chExt cx="2052955" cy="1236980"/>
          </a:xfrm>
        </p:grpSpPr>
        <p:sp>
          <p:nvSpPr>
            <p:cNvPr id="4" name="object 4"/>
            <p:cNvSpPr/>
            <p:nvPr/>
          </p:nvSpPr>
          <p:spPr>
            <a:xfrm>
              <a:off x="2220467" y="2128773"/>
              <a:ext cx="2040255" cy="1224280"/>
            </a:xfrm>
            <a:custGeom>
              <a:avLst/>
              <a:gdLst/>
              <a:ahLst/>
              <a:cxnLst/>
              <a:rect l="l" t="t" r="r" b="b"/>
              <a:pathLst>
                <a:path w="2040254" h="1224279">
                  <a:moveTo>
                    <a:pt x="1917319" y="0"/>
                  </a:moveTo>
                  <a:lnTo>
                    <a:pt x="122300" y="0"/>
                  </a:lnTo>
                  <a:lnTo>
                    <a:pt x="74687" y="9608"/>
                  </a:lnTo>
                  <a:lnTo>
                    <a:pt x="35813" y="35813"/>
                  </a:lnTo>
                  <a:lnTo>
                    <a:pt x="9608" y="74687"/>
                  </a:lnTo>
                  <a:lnTo>
                    <a:pt x="0" y="122300"/>
                  </a:lnTo>
                  <a:lnTo>
                    <a:pt x="0" y="1101471"/>
                  </a:lnTo>
                  <a:lnTo>
                    <a:pt x="9608" y="1149084"/>
                  </a:lnTo>
                  <a:lnTo>
                    <a:pt x="35813" y="1187958"/>
                  </a:lnTo>
                  <a:lnTo>
                    <a:pt x="74687" y="1214163"/>
                  </a:lnTo>
                  <a:lnTo>
                    <a:pt x="122300" y="1223772"/>
                  </a:lnTo>
                  <a:lnTo>
                    <a:pt x="1917319" y="1223772"/>
                  </a:lnTo>
                  <a:lnTo>
                    <a:pt x="1964951" y="1214163"/>
                  </a:lnTo>
                  <a:lnTo>
                    <a:pt x="2003869" y="1187958"/>
                  </a:lnTo>
                  <a:lnTo>
                    <a:pt x="2030118" y="1149084"/>
                  </a:lnTo>
                  <a:lnTo>
                    <a:pt x="2039746" y="1101471"/>
                  </a:lnTo>
                  <a:lnTo>
                    <a:pt x="2039746" y="122300"/>
                  </a:lnTo>
                  <a:lnTo>
                    <a:pt x="2030118" y="74687"/>
                  </a:lnTo>
                  <a:lnTo>
                    <a:pt x="2003869" y="35813"/>
                  </a:lnTo>
                  <a:lnTo>
                    <a:pt x="1964951" y="9608"/>
                  </a:lnTo>
                  <a:lnTo>
                    <a:pt x="1917319"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 name="object 5"/>
            <p:cNvSpPr/>
            <p:nvPr/>
          </p:nvSpPr>
          <p:spPr>
            <a:xfrm>
              <a:off x="2220467" y="2128773"/>
              <a:ext cx="2040255" cy="1224280"/>
            </a:xfrm>
            <a:custGeom>
              <a:avLst/>
              <a:gdLst/>
              <a:ahLst/>
              <a:cxnLst/>
              <a:rect l="l" t="t" r="r" b="b"/>
              <a:pathLst>
                <a:path w="2040254" h="1224279">
                  <a:moveTo>
                    <a:pt x="0" y="122300"/>
                  </a:moveTo>
                  <a:lnTo>
                    <a:pt x="9608" y="74687"/>
                  </a:lnTo>
                  <a:lnTo>
                    <a:pt x="35813" y="35813"/>
                  </a:lnTo>
                  <a:lnTo>
                    <a:pt x="74687" y="9608"/>
                  </a:lnTo>
                  <a:lnTo>
                    <a:pt x="122300" y="0"/>
                  </a:lnTo>
                  <a:lnTo>
                    <a:pt x="1917319" y="0"/>
                  </a:lnTo>
                  <a:lnTo>
                    <a:pt x="1964951" y="9608"/>
                  </a:lnTo>
                  <a:lnTo>
                    <a:pt x="2003869" y="35813"/>
                  </a:lnTo>
                  <a:lnTo>
                    <a:pt x="2030118" y="74687"/>
                  </a:lnTo>
                  <a:lnTo>
                    <a:pt x="2039746" y="122300"/>
                  </a:lnTo>
                  <a:lnTo>
                    <a:pt x="2039746" y="1101471"/>
                  </a:lnTo>
                  <a:lnTo>
                    <a:pt x="2030118" y="1149084"/>
                  </a:lnTo>
                  <a:lnTo>
                    <a:pt x="2003869" y="1187958"/>
                  </a:lnTo>
                  <a:lnTo>
                    <a:pt x="1964951" y="1214163"/>
                  </a:lnTo>
                  <a:lnTo>
                    <a:pt x="1917319" y="1223772"/>
                  </a:lnTo>
                  <a:lnTo>
                    <a:pt x="122300" y="1223772"/>
                  </a:lnTo>
                  <a:lnTo>
                    <a:pt x="74687" y="1214163"/>
                  </a:lnTo>
                  <a:lnTo>
                    <a:pt x="35813" y="1187958"/>
                  </a:lnTo>
                  <a:lnTo>
                    <a:pt x="9608" y="1149084"/>
                  </a:lnTo>
                  <a:lnTo>
                    <a:pt x="0" y="1101471"/>
                  </a:lnTo>
                  <a:lnTo>
                    <a:pt x="0" y="122300"/>
                  </a:lnTo>
                  <a:close/>
                </a:path>
              </a:pathLst>
            </a:custGeom>
            <a:ln w="12699">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6" name="object 6"/>
          <p:cNvSpPr txBox="1"/>
          <p:nvPr/>
        </p:nvSpPr>
        <p:spPr>
          <a:xfrm>
            <a:off x="2550922" y="2436113"/>
            <a:ext cx="1377950" cy="564515"/>
          </a:xfrm>
          <a:prstGeom prst="rect">
            <a:avLst/>
          </a:prstGeom>
        </p:spPr>
        <p:txBody>
          <a:bodyPr vert="horz" wrap="square" lIns="0" tIns="12065" rIns="0" bIns="0" rtlCol="0">
            <a:spAutoFit/>
          </a:bodyPr>
          <a:lstStyle/>
          <a:p>
            <a:pPr marL="12700" marR="0" lvl="0" indent="0" defTabSz="914400" eaLnBrk="1" fontAlgn="auto" latinLnBrk="0" hangingPunct="1">
              <a:lnSpc>
                <a:spcPts val="2125"/>
              </a:lnSpc>
              <a:spcBef>
                <a:spcPts val="95"/>
              </a:spcBef>
              <a:spcAft>
                <a:spcPts val="0"/>
              </a:spcAft>
              <a:buClrTx/>
              <a:buSzTx/>
              <a:buFontTx/>
              <a:buNone/>
              <a:tabLst/>
              <a:defRPr/>
            </a:pPr>
            <a:r>
              <a:rPr kumimoji="0" sz="1900" b="0" i="0" u="none" strike="noStrike" kern="0" cap="none" spc="-10" normalizeH="0" baseline="0" noProof="0" dirty="0">
                <a:ln>
                  <a:noFill/>
                </a:ln>
                <a:solidFill>
                  <a:srgbClr val="FFFFFF"/>
                </a:solidFill>
                <a:effectLst/>
                <a:uLnTx/>
                <a:uFillTx/>
                <a:latin typeface="Arial"/>
                <a:cs typeface="Arial"/>
              </a:rPr>
              <a:t>Movimientos</a:t>
            </a:r>
            <a:endParaRPr kumimoji="0" sz="1900" b="0" i="0" u="none" strike="noStrike" kern="0" cap="none" spc="0" normalizeH="0" baseline="0" noProof="0">
              <a:ln>
                <a:noFill/>
              </a:ln>
              <a:solidFill>
                <a:sysClr val="windowText" lastClr="000000"/>
              </a:solidFill>
              <a:effectLst/>
              <a:uLnTx/>
              <a:uFillTx/>
              <a:latin typeface="Arial"/>
              <a:cs typeface="Arial"/>
            </a:endParaRPr>
          </a:p>
          <a:p>
            <a:pPr marL="146685" marR="0" lvl="0" indent="0" defTabSz="914400" eaLnBrk="1" fontAlgn="auto" latinLnBrk="0" hangingPunct="1">
              <a:lnSpc>
                <a:spcPts val="2125"/>
              </a:lnSpc>
              <a:spcBef>
                <a:spcPts val="0"/>
              </a:spcBef>
              <a:spcAft>
                <a:spcPts val="0"/>
              </a:spcAft>
              <a:buClrTx/>
              <a:buSzTx/>
              <a:buFontTx/>
              <a:buNone/>
              <a:tabLst/>
              <a:defRPr/>
            </a:pPr>
            <a:r>
              <a:rPr kumimoji="0" sz="1900" b="0" i="0" u="none" strike="noStrike" kern="0" cap="none" spc="-10" normalizeH="0" baseline="0" noProof="0" dirty="0">
                <a:ln>
                  <a:noFill/>
                </a:ln>
                <a:solidFill>
                  <a:srgbClr val="FFFFFF"/>
                </a:solidFill>
                <a:effectLst/>
                <a:uLnTx/>
                <a:uFillTx/>
                <a:latin typeface="Arial"/>
                <a:cs typeface="Arial"/>
              </a:rPr>
              <a:t>afiliatorios</a:t>
            </a:r>
            <a:endParaRPr kumimoji="0" sz="1900" b="0" i="0" u="none" strike="noStrike" kern="0" cap="none" spc="0" normalizeH="0" baseline="0" noProof="0">
              <a:ln>
                <a:noFill/>
              </a:ln>
              <a:solidFill>
                <a:sysClr val="windowText" lastClr="000000"/>
              </a:solidFill>
              <a:effectLst/>
              <a:uLnTx/>
              <a:uFillTx/>
              <a:latin typeface="Arial"/>
              <a:cs typeface="Arial"/>
            </a:endParaRPr>
          </a:p>
        </p:txBody>
      </p:sp>
      <p:sp>
        <p:nvSpPr>
          <p:cNvPr id="7" name="object 7"/>
          <p:cNvSpPr/>
          <p:nvPr/>
        </p:nvSpPr>
        <p:spPr>
          <a:xfrm>
            <a:off x="4439665" y="2487676"/>
            <a:ext cx="432434" cy="506095"/>
          </a:xfrm>
          <a:custGeom>
            <a:avLst/>
            <a:gdLst/>
            <a:ahLst/>
            <a:cxnLst/>
            <a:rect l="l" t="t" r="r" b="b"/>
            <a:pathLst>
              <a:path w="432435" h="506094">
                <a:moveTo>
                  <a:pt x="216281" y="0"/>
                </a:moveTo>
                <a:lnTo>
                  <a:pt x="216281" y="101219"/>
                </a:lnTo>
                <a:lnTo>
                  <a:pt x="0" y="101219"/>
                </a:lnTo>
                <a:lnTo>
                  <a:pt x="0" y="404749"/>
                </a:lnTo>
                <a:lnTo>
                  <a:pt x="216281" y="404749"/>
                </a:lnTo>
                <a:lnTo>
                  <a:pt x="216281" y="505968"/>
                </a:lnTo>
                <a:lnTo>
                  <a:pt x="432435" y="252984"/>
                </a:lnTo>
                <a:lnTo>
                  <a:pt x="216281" y="0"/>
                </a:lnTo>
                <a:close/>
              </a:path>
            </a:pathLst>
          </a:custGeom>
          <a:solidFill>
            <a:srgbClr val="AAABB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nvGrpSpPr>
          <p:cNvPr id="8" name="object 8"/>
          <p:cNvGrpSpPr/>
          <p:nvPr/>
        </p:nvGrpSpPr>
        <p:grpSpPr>
          <a:xfrm>
            <a:off x="5069713" y="2122423"/>
            <a:ext cx="2052955" cy="1236980"/>
            <a:chOff x="5069713" y="2122423"/>
            <a:chExt cx="2052955" cy="1236980"/>
          </a:xfrm>
        </p:grpSpPr>
        <p:sp>
          <p:nvSpPr>
            <p:cNvPr id="9" name="object 9"/>
            <p:cNvSpPr/>
            <p:nvPr/>
          </p:nvSpPr>
          <p:spPr>
            <a:xfrm>
              <a:off x="5076063" y="2128773"/>
              <a:ext cx="2040255" cy="1224280"/>
            </a:xfrm>
            <a:custGeom>
              <a:avLst/>
              <a:gdLst/>
              <a:ahLst/>
              <a:cxnLst/>
              <a:rect l="l" t="t" r="r" b="b"/>
              <a:pathLst>
                <a:path w="2040254" h="1224279">
                  <a:moveTo>
                    <a:pt x="1917445" y="0"/>
                  </a:moveTo>
                  <a:lnTo>
                    <a:pt x="122427" y="0"/>
                  </a:lnTo>
                  <a:lnTo>
                    <a:pt x="74795" y="9608"/>
                  </a:lnTo>
                  <a:lnTo>
                    <a:pt x="35877" y="35813"/>
                  </a:lnTo>
                  <a:lnTo>
                    <a:pt x="9628" y="74687"/>
                  </a:lnTo>
                  <a:lnTo>
                    <a:pt x="0" y="122300"/>
                  </a:lnTo>
                  <a:lnTo>
                    <a:pt x="0" y="1101471"/>
                  </a:lnTo>
                  <a:lnTo>
                    <a:pt x="9628" y="1149084"/>
                  </a:lnTo>
                  <a:lnTo>
                    <a:pt x="35877" y="1187958"/>
                  </a:lnTo>
                  <a:lnTo>
                    <a:pt x="74795" y="1214163"/>
                  </a:lnTo>
                  <a:lnTo>
                    <a:pt x="122427" y="1223772"/>
                  </a:lnTo>
                  <a:lnTo>
                    <a:pt x="1917445" y="1223772"/>
                  </a:lnTo>
                  <a:lnTo>
                    <a:pt x="1965078" y="1214163"/>
                  </a:lnTo>
                  <a:lnTo>
                    <a:pt x="2003996" y="1187958"/>
                  </a:lnTo>
                  <a:lnTo>
                    <a:pt x="2030245" y="1149084"/>
                  </a:lnTo>
                  <a:lnTo>
                    <a:pt x="2039873" y="1101471"/>
                  </a:lnTo>
                  <a:lnTo>
                    <a:pt x="2039873" y="122300"/>
                  </a:lnTo>
                  <a:lnTo>
                    <a:pt x="2030245" y="74687"/>
                  </a:lnTo>
                  <a:lnTo>
                    <a:pt x="2003996" y="35813"/>
                  </a:lnTo>
                  <a:lnTo>
                    <a:pt x="1965078" y="9608"/>
                  </a:lnTo>
                  <a:lnTo>
                    <a:pt x="1917445"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0" name="object 10"/>
            <p:cNvSpPr/>
            <p:nvPr/>
          </p:nvSpPr>
          <p:spPr>
            <a:xfrm>
              <a:off x="5076063" y="2128773"/>
              <a:ext cx="2040255" cy="1224280"/>
            </a:xfrm>
            <a:custGeom>
              <a:avLst/>
              <a:gdLst/>
              <a:ahLst/>
              <a:cxnLst/>
              <a:rect l="l" t="t" r="r" b="b"/>
              <a:pathLst>
                <a:path w="2040254" h="1224279">
                  <a:moveTo>
                    <a:pt x="0" y="122300"/>
                  </a:moveTo>
                  <a:lnTo>
                    <a:pt x="9628" y="74687"/>
                  </a:lnTo>
                  <a:lnTo>
                    <a:pt x="35877" y="35813"/>
                  </a:lnTo>
                  <a:lnTo>
                    <a:pt x="74795" y="9608"/>
                  </a:lnTo>
                  <a:lnTo>
                    <a:pt x="122427" y="0"/>
                  </a:lnTo>
                  <a:lnTo>
                    <a:pt x="1917445" y="0"/>
                  </a:lnTo>
                  <a:lnTo>
                    <a:pt x="1965078" y="9608"/>
                  </a:lnTo>
                  <a:lnTo>
                    <a:pt x="2003996" y="35813"/>
                  </a:lnTo>
                  <a:lnTo>
                    <a:pt x="2030245" y="74687"/>
                  </a:lnTo>
                  <a:lnTo>
                    <a:pt x="2039873" y="122300"/>
                  </a:lnTo>
                  <a:lnTo>
                    <a:pt x="2039873" y="1101471"/>
                  </a:lnTo>
                  <a:lnTo>
                    <a:pt x="2030245" y="1149084"/>
                  </a:lnTo>
                  <a:lnTo>
                    <a:pt x="2003996" y="1187958"/>
                  </a:lnTo>
                  <a:lnTo>
                    <a:pt x="1965078" y="1214163"/>
                  </a:lnTo>
                  <a:lnTo>
                    <a:pt x="1917445" y="1223772"/>
                  </a:lnTo>
                  <a:lnTo>
                    <a:pt x="122427" y="1223772"/>
                  </a:lnTo>
                  <a:lnTo>
                    <a:pt x="74795" y="1214163"/>
                  </a:lnTo>
                  <a:lnTo>
                    <a:pt x="35877" y="1187958"/>
                  </a:lnTo>
                  <a:lnTo>
                    <a:pt x="9628" y="1149084"/>
                  </a:lnTo>
                  <a:lnTo>
                    <a:pt x="0" y="1101471"/>
                  </a:lnTo>
                  <a:lnTo>
                    <a:pt x="0" y="122300"/>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1" name="object 11"/>
          <p:cNvSpPr txBox="1"/>
          <p:nvPr/>
        </p:nvSpPr>
        <p:spPr>
          <a:xfrm>
            <a:off x="5245353" y="2311399"/>
            <a:ext cx="1701164" cy="814705"/>
          </a:xfrm>
          <a:prstGeom prst="rect">
            <a:avLst/>
          </a:prstGeom>
        </p:spPr>
        <p:txBody>
          <a:bodyPr vert="horz" wrap="square" lIns="0" tIns="53340" rIns="0" bIns="0" rtlCol="0">
            <a:spAutoFit/>
          </a:bodyPr>
          <a:lstStyle/>
          <a:p>
            <a:pPr marL="12700" marR="5080" lvl="0" indent="-1905" algn="ctr" defTabSz="914400" eaLnBrk="1" fontAlgn="auto" latinLnBrk="0" hangingPunct="1">
              <a:lnSpc>
                <a:spcPts val="1970"/>
              </a:lnSpc>
              <a:spcBef>
                <a:spcPts val="420"/>
              </a:spcBef>
              <a:spcAft>
                <a:spcPts val="0"/>
              </a:spcAft>
              <a:buClrTx/>
              <a:buSzTx/>
              <a:buFontTx/>
              <a:buNone/>
              <a:tabLst/>
              <a:defRPr/>
            </a:pPr>
            <a:r>
              <a:rPr kumimoji="0" sz="1900" b="0" i="0" u="none" strike="noStrike" kern="0" cap="none" spc="0" normalizeH="0" baseline="0" noProof="0" dirty="0">
                <a:ln>
                  <a:noFill/>
                </a:ln>
                <a:solidFill>
                  <a:srgbClr val="FFFFFF"/>
                </a:solidFill>
                <a:effectLst/>
                <a:uLnTx/>
                <a:uFillTx/>
                <a:latin typeface="Arial"/>
                <a:cs typeface="Arial"/>
              </a:rPr>
              <a:t>Emisión</a:t>
            </a:r>
            <a:r>
              <a:rPr kumimoji="0" sz="1900" b="0" i="0" u="none" strike="noStrike" kern="0" cap="none" spc="-90" normalizeH="0" baseline="0" noProof="0" dirty="0">
                <a:ln>
                  <a:noFill/>
                </a:ln>
                <a:solidFill>
                  <a:srgbClr val="FFFFFF"/>
                </a:solidFill>
                <a:effectLst/>
                <a:uLnTx/>
                <a:uFillTx/>
                <a:latin typeface="Arial"/>
                <a:cs typeface="Arial"/>
              </a:rPr>
              <a:t> </a:t>
            </a:r>
            <a:r>
              <a:rPr kumimoji="0" sz="1900" b="0" i="0" u="none" strike="noStrike" kern="0" cap="none" spc="-25" normalizeH="0" baseline="0" noProof="0" dirty="0">
                <a:ln>
                  <a:noFill/>
                </a:ln>
                <a:solidFill>
                  <a:srgbClr val="FFFFFF"/>
                </a:solidFill>
                <a:effectLst/>
                <a:uLnTx/>
                <a:uFillTx/>
                <a:latin typeface="Arial"/>
                <a:cs typeface="Arial"/>
              </a:rPr>
              <a:t>de </a:t>
            </a:r>
            <a:r>
              <a:rPr kumimoji="0" sz="1900" b="0" i="0" u="none" strike="noStrike" kern="0" cap="none" spc="0" normalizeH="0" baseline="0" noProof="0" dirty="0">
                <a:ln>
                  <a:noFill/>
                </a:ln>
                <a:solidFill>
                  <a:srgbClr val="FFFFFF"/>
                </a:solidFill>
                <a:effectLst/>
                <a:uLnTx/>
                <a:uFillTx/>
                <a:latin typeface="Arial"/>
                <a:cs typeface="Arial"/>
              </a:rPr>
              <a:t>cédulas</a:t>
            </a:r>
            <a:r>
              <a:rPr kumimoji="0" sz="1900" b="0" i="0" u="none" strike="noStrike" kern="0" cap="none" spc="-70" normalizeH="0" baseline="0" noProof="0" dirty="0">
                <a:ln>
                  <a:noFill/>
                </a:ln>
                <a:solidFill>
                  <a:srgbClr val="FFFFFF"/>
                </a:solidFill>
                <a:effectLst/>
                <a:uLnTx/>
                <a:uFillTx/>
                <a:latin typeface="Arial"/>
                <a:cs typeface="Arial"/>
              </a:rPr>
              <a:t> </a:t>
            </a:r>
            <a:r>
              <a:rPr kumimoji="0" sz="1900" b="0" i="0" u="none" strike="noStrike" kern="0" cap="none" spc="-10" normalizeH="0" baseline="0" noProof="0" dirty="0">
                <a:ln>
                  <a:noFill/>
                </a:ln>
                <a:solidFill>
                  <a:srgbClr val="FFFFFF"/>
                </a:solidFill>
                <a:effectLst/>
                <a:uLnTx/>
                <a:uFillTx/>
                <a:latin typeface="Arial"/>
                <a:cs typeface="Arial"/>
              </a:rPr>
              <a:t>(EMA</a:t>
            </a:r>
            <a:r>
              <a:rPr kumimoji="0" sz="1900" b="0" i="0" u="none" strike="noStrike" kern="0" cap="none" spc="-120" normalizeH="0" baseline="0" noProof="0" dirty="0">
                <a:ln>
                  <a:noFill/>
                </a:ln>
                <a:solidFill>
                  <a:srgbClr val="FFFFFF"/>
                </a:solidFill>
                <a:effectLst/>
                <a:uLnTx/>
                <a:uFillTx/>
                <a:latin typeface="Arial"/>
                <a:cs typeface="Arial"/>
              </a:rPr>
              <a:t> </a:t>
            </a:r>
            <a:r>
              <a:rPr kumimoji="0" sz="1900" b="0" i="0" u="none" strike="noStrike" kern="0" cap="none" spc="-50" normalizeH="0" baseline="0" noProof="0" dirty="0">
                <a:ln>
                  <a:noFill/>
                </a:ln>
                <a:solidFill>
                  <a:srgbClr val="FFFFFF"/>
                </a:solidFill>
                <a:effectLst/>
                <a:uLnTx/>
                <a:uFillTx/>
                <a:latin typeface="Arial"/>
                <a:cs typeface="Arial"/>
              </a:rPr>
              <a:t>y </a:t>
            </a:r>
            <a:r>
              <a:rPr kumimoji="0" sz="1900" b="0" i="0" u="none" strike="noStrike" kern="0" cap="none" spc="-20" normalizeH="0" baseline="0" noProof="0" dirty="0">
                <a:ln>
                  <a:noFill/>
                </a:ln>
                <a:solidFill>
                  <a:srgbClr val="FFFFFF"/>
                </a:solidFill>
                <a:effectLst/>
                <a:uLnTx/>
                <a:uFillTx/>
                <a:latin typeface="Arial"/>
                <a:cs typeface="Arial"/>
              </a:rPr>
              <a:t>EBA)</a:t>
            </a:r>
            <a:endParaRPr kumimoji="0" sz="1900" b="0" i="0" u="none" strike="noStrike" kern="0" cap="none" spc="0" normalizeH="0" baseline="0" noProof="0">
              <a:ln>
                <a:noFill/>
              </a:ln>
              <a:solidFill>
                <a:sysClr val="windowText" lastClr="000000"/>
              </a:solidFill>
              <a:effectLst/>
              <a:uLnTx/>
              <a:uFillTx/>
              <a:latin typeface="Arial"/>
              <a:cs typeface="Arial"/>
            </a:endParaRPr>
          </a:p>
        </p:txBody>
      </p:sp>
      <p:sp>
        <p:nvSpPr>
          <p:cNvPr id="12" name="object 12"/>
          <p:cNvSpPr/>
          <p:nvPr/>
        </p:nvSpPr>
        <p:spPr>
          <a:xfrm>
            <a:off x="7295388" y="2487676"/>
            <a:ext cx="432434" cy="506095"/>
          </a:xfrm>
          <a:custGeom>
            <a:avLst/>
            <a:gdLst/>
            <a:ahLst/>
            <a:cxnLst/>
            <a:rect l="l" t="t" r="r" b="b"/>
            <a:pathLst>
              <a:path w="432434" h="506094">
                <a:moveTo>
                  <a:pt x="216280" y="0"/>
                </a:moveTo>
                <a:lnTo>
                  <a:pt x="216280" y="101219"/>
                </a:lnTo>
                <a:lnTo>
                  <a:pt x="0" y="101219"/>
                </a:lnTo>
                <a:lnTo>
                  <a:pt x="0" y="404749"/>
                </a:lnTo>
                <a:lnTo>
                  <a:pt x="216280" y="404749"/>
                </a:lnTo>
                <a:lnTo>
                  <a:pt x="216280" y="505968"/>
                </a:lnTo>
                <a:lnTo>
                  <a:pt x="432434" y="252984"/>
                </a:lnTo>
                <a:lnTo>
                  <a:pt x="216280" y="0"/>
                </a:lnTo>
                <a:close/>
              </a:path>
            </a:pathLst>
          </a:custGeom>
          <a:solidFill>
            <a:srgbClr val="AAABB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nvGrpSpPr>
          <p:cNvPr id="13" name="object 13"/>
          <p:cNvGrpSpPr/>
          <p:nvPr/>
        </p:nvGrpSpPr>
        <p:grpSpPr>
          <a:xfrm>
            <a:off x="7925434" y="2122423"/>
            <a:ext cx="2052955" cy="1236980"/>
            <a:chOff x="7925434" y="2122423"/>
            <a:chExt cx="2052955" cy="1236980"/>
          </a:xfrm>
        </p:grpSpPr>
        <p:sp>
          <p:nvSpPr>
            <p:cNvPr id="14" name="object 14"/>
            <p:cNvSpPr/>
            <p:nvPr/>
          </p:nvSpPr>
          <p:spPr>
            <a:xfrm>
              <a:off x="7931784" y="2128773"/>
              <a:ext cx="2040255" cy="1224280"/>
            </a:xfrm>
            <a:custGeom>
              <a:avLst/>
              <a:gdLst/>
              <a:ahLst/>
              <a:cxnLst/>
              <a:rect l="l" t="t" r="r" b="b"/>
              <a:pathLst>
                <a:path w="2040254" h="1224279">
                  <a:moveTo>
                    <a:pt x="1917446" y="0"/>
                  </a:moveTo>
                  <a:lnTo>
                    <a:pt x="122428" y="0"/>
                  </a:lnTo>
                  <a:lnTo>
                    <a:pt x="74795" y="9608"/>
                  </a:lnTo>
                  <a:lnTo>
                    <a:pt x="35877" y="35813"/>
                  </a:lnTo>
                  <a:lnTo>
                    <a:pt x="9628" y="74687"/>
                  </a:lnTo>
                  <a:lnTo>
                    <a:pt x="0" y="122300"/>
                  </a:lnTo>
                  <a:lnTo>
                    <a:pt x="0" y="1101471"/>
                  </a:lnTo>
                  <a:lnTo>
                    <a:pt x="9628" y="1149084"/>
                  </a:lnTo>
                  <a:lnTo>
                    <a:pt x="35877" y="1187958"/>
                  </a:lnTo>
                  <a:lnTo>
                    <a:pt x="74795" y="1214163"/>
                  </a:lnTo>
                  <a:lnTo>
                    <a:pt x="122428" y="1223772"/>
                  </a:lnTo>
                  <a:lnTo>
                    <a:pt x="1917446" y="1223772"/>
                  </a:lnTo>
                  <a:lnTo>
                    <a:pt x="1965059" y="1214163"/>
                  </a:lnTo>
                  <a:lnTo>
                    <a:pt x="2003933" y="1187958"/>
                  </a:lnTo>
                  <a:lnTo>
                    <a:pt x="2030138" y="1149084"/>
                  </a:lnTo>
                  <a:lnTo>
                    <a:pt x="2039747" y="1101471"/>
                  </a:lnTo>
                  <a:lnTo>
                    <a:pt x="2039747" y="122300"/>
                  </a:lnTo>
                  <a:lnTo>
                    <a:pt x="2030138" y="74687"/>
                  </a:lnTo>
                  <a:lnTo>
                    <a:pt x="2003933" y="35813"/>
                  </a:lnTo>
                  <a:lnTo>
                    <a:pt x="1965059" y="9608"/>
                  </a:lnTo>
                  <a:lnTo>
                    <a:pt x="1917446"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5" name="object 15"/>
            <p:cNvSpPr/>
            <p:nvPr/>
          </p:nvSpPr>
          <p:spPr>
            <a:xfrm>
              <a:off x="7931784" y="2128773"/>
              <a:ext cx="2040255" cy="1224280"/>
            </a:xfrm>
            <a:custGeom>
              <a:avLst/>
              <a:gdLst/>
              <a:ahLst/>
              <a:cxnLst/>
              <a:rect l="l" t="t" r="r" b="b"/>
              <a:pathLst>
                <a:path w="2040254" h="1224279">
                  <a:moveTo>
                    <a:pt x="0" y="122300"/>
                  </a:moveTo>
                  <a:lnTo>
                    <a:pt x="9628" y="74687"/>
                  </a:lnTo>
                  <a:lnTo>
                    <a:pt x="35877" y="35813"/>
                  </a:lnTo>
                  <a:lnTo>
                    <a:pt x="74795" y="9608"/>
                  </a:lnTo>
                  <a:lnTo>
                    <a:pt x="122428" y="0"/>
                  </a:lnTo>
                  <a:lnTo>
                    <a:pt x="1917446" y="0"/>
                  </a:lnTo>
                  <a:lnTo>
                    <a:pt x="1965059" y="9608"/>
                  </a:lnTo>
                  <a:lnTo>
                    <a:pt x="2003933" y="35813"/>
                  </a:lnTo>
                  <a:lnTo>
                    <a:pt x="2030138" y="74687"/>
                  </a:lnTo>
                  <a:lnTo>
                    <a:pt x="2039747" y="122300"/>
                  </a:lnTo>
                  <a:lnTo>
                    <a:pt x="2039747" y="1101471"/>
                  </a:lnTo>
                  <a:lnTo>
                    <a:pt x="2030138" y="1149084"/>
                  </a:lnTo>
                  <a:lnTo>
                    <a:pt x="2003933" y="1187958"/>
                  </a:lnTo>
                  <a:lnTo>
                    <a:pt x="1965059" y="1214163"/>
                  </a:lnTo>
                  <a:lnTo>
                    <a:pt x="1917446" y="1223772"/>
                  </a:lnTo>
                  <a:lnTo>
                    <a:pt x="122428" y="1223772"/>
                  </a:lnTo>
                  <a:lnTo>
                    <a:pt x="74795" y="1214163"/>
                  </a:lnTo>
                  <a:lnTo>
                    <a:pt x="35877" y="1187958"/>
                  </a:lnTo>
                  <a:lnTo>
                    <a:pt x="9628" y="1149084"/>
                  </a:lnTo>
                  <a:lnTo>
                    <a:pt x="0" y="1101471"/>
                  </a:lnTo>
                  <a:lnTo>
                    <a:pt x="0" y="122300"/>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6" name="object 16"/>
          <p:cNvSpPr txBox="1"/>
          <p:nvPr/>
        </p:nvSpPr>
        <p:spPr>
          <a:xfrm>
            <a:off x="8060563" y="2436113"/>
            <a:ext cx="1782445" cy="564515"/>
          </a:xfrm>
          <a:prstGeom prst="rect">
            <a:avLst/>
          </a:prstGeom>
        </p:spPr>
        <p:txBody>
          <a:bodyPr vert="horz" wrap="square" lIns="0" tIns="12065" rIns="0" bIns="0" rtlCol="0">
            <a:spAutoFit/>
          </a:bodyPr>
          <a:lstStyle/>
          <a:p>
            <a:pPr marL="0" marR="0" lvl="0" indent="0" algn="ctr" defTabSz="914400" eaLnBrk="1" fontAlgn="auto" latinLnBrk="0" hangingPunct="1">
              <a:lnSpc>
                <a:spcPts val="2125"/>
              </a:lnSpc>
              <a:spcBef>
                <a:spcPts val="95"/>
              </a:spcBef>
              <a:spcAft>
                <a:spcPts val="0"/>
              </a:spcAft>
              <a:buClrTx/>
              <a:buSzTx/>
              <a:buFontTx/>
              <a:buNone/>
              <a:tabLst/>
              <a:defRPr/>
            </a:pPr>
            <a:r>
              <a:rPr kumimoji="0" sz="1900" b="0" i="0" u="none" strike="noStrike" kern="0" cap="none" spc="0" normalizeH="0" baseline="0" noProof="0" dirty="0">
                <a:ln>
                  <a:noFill/>
                </a:ln>
                <a:solidFill>
                  <a:srgbClr val="FFFFFF"/>
                </a:solidFill>
                <a:effectLst/>
                <a:uLnTx/>
                <a:uFillTx/>
                <a:latin typeface="Arial"/>
                <a:cs typeface="Arial"/>
              </a:rPr>
              <a:t>Confronta</a:t>
            </a:r>
            <a:r>
              <a:rPr kumimoji="0" sz="1900" b="0" i="0" u="none" strike="noStrike" kern="0" cap="none" spc="-95" normalizeH="0" baseline="0" noProof="0" dirty="0">
                <a:ln>
                  <a:noFill/>
                </a:ln>
                <a:solidFill>
                  <a:srgbClr val="FFFFFF"/>
                </a:solidFill>
                <a:effectLst/>
                <a:uLnTx/>
                <a:uFillTx/>
                <a:latin typeface="Arial"/>
                <a:cs typeface="Arial"/>
              </a:rPr>
              <a:t> </a:t>
            </a:r>
            <a:r>
              <a:rPr kumimoji="0" sz="1900" b="0" i="0" u="none" strike="noStrike" kern="0" cap="none" spc="0" normalizeH="0" baseline="0" noProof="0" dirty="0">
                <a:ln>
                  <a:noFill/>
                </a:ln>
                <a:solidFill>
                  <a:srgbClr val="FFFFFF"/>
                </a:solidFill>
                <a:effectLst/>
                <a:uLnTx/>
                <a:uFillTx/>
                <a:latin typeface="Arial"/>
                <a:cs typeface="Arial"/>
              </a:rPr>
              <a:t>SUA</a:t>
            </a:r>
            <a:r>
              <a:rPr kumimoji="0" sz="1900" b="0" i="0" u="none" strike="noStrike" kern="0" cap="none" spc="-130" normalizeH="0" baseline="0" noProof="0" dirty="0">
                <a:ln>
                  <a:noFill/>
                </a:ln>
                <a:solidFill>
                  <a:srgbClr val="FFFFFF"/>
                </a:solidFill>
                <a:effectLst/>
                <a:uLnTx/>
                <a:uFillTx/>
                <a:latin typeface="Arial"/>
                <a:cs typeface="Arial"/>
              </a:rPr>
              <a:t> </a:t>
            </a:r>
            <a:r>
              <a:rPr kumimoji="0" sz="1900" b="0" i="0" u="none" strike="noStrike" kern="0" cap="none" spc="-50" normalizeH="0" baseline="0" noProof="0" dirty="0">
                <a:ln>
                  <a:noFill/>
                </a:ln>
                <a:solidFill>
                  <a:srgbClr val="FFFFFF"/>
                </a:solidFill>
                <a:effectLst/>
                <a:uLnTx/>
                <a:uFillTx/>
                <a:latin typeface="Arial"/>
                <a:cs typeface="Arial"/>
              </a:rPr>
              <a:t>-</a:t>
            </a:r>
            <a:endParaRPr kumimoji="0" sz="1900" b="0" i="0" u="none" strike="noStrike" kern="0" cap="none" spc="0" normalizeH="0" baseline="0" noProof="0">
              <a:ln>
                <a:noFill/>
              </a:ln>
              <a:solidFill>
                <a:sysClr val="windowText" lastClr="000000"/>
              </a:solidFill>
              <a:effectLst/>
              <a:uLnTx/>
              <a:uFillTx/>
              <a:latin typeface="Arial"/>
              <a:cs typeface="Arial"/>
            </a:endParaRPr>
          </a:p>
          <a:p>
            <a:pPr marL="3175" marR="0" lvl="0" indent="0" algn="ctr" defTabSz="914400" eaLnBrk="1" fontAlgn="auto" latinLnBrk="0" hangingPunct="1">
              <a:lnSpc>
                <a:spcPts val="2125"/>
              </a:lnSpc>
              <a:spcBef>
                <a:spcPts val="0"/>
              </a:spcBef>
              <a:spcAft>
                <a:spcPts val="0"/>
              </a:spcAft>
              <a:buClrTx/>
              <a:buSzTx/>
              <a:buFontTx/>
              <a:buNone/>
              <a:tabLst/>
              <a:defRPr/>
            </a:pPr>
            <a:r>
              <a:rPr kumimoji="0" sz="1900" b="0" i="0" u="none" strike="noStrike" kern="0" cap="none" spc="-20" normalizeH="0" baseline="0" noProof="0" dirty="0">
                <a:ln>
                  <a:noFill/>
                </a:ln>
                <a:solidFill>
                  <a:srgbClr val="FFFFFF"/>
                </a:solidFill>
                <a:effectLst/>
                <a:uLnTx/>
                <a:uFillTx/>
                <a:latin typeface="Arial"/>
                <a:cs typeface="Arial"/>
              </a:rPr>
              <a:t>IMSS</a:t>
            </a:r>
            <a:endParaRPr kumimoji="0" sz="1900" b="0" i="0" u="none" strike="noStrike" kern="0" cap="none" spc="0" normalizeH="0" baseline="0" noProof="0">
              <a:ln>
                <a:noFill/>
              </a:ln>
              <a:solidFill>
                <a:sysClr val="windowText" lastClr="000000"/>
              </a:solidFill>
              <a:effectLst/>
              <a:uLnTx/>
              <a:uFillTx/>
              <a:latin typeface="Arial"/>
              <a:cs typeface="Arial"/>
            </a:endParaRPr>
          </a:p>
        </p:txBody>
      </p:sp>
      <p:sp>
        <p:nvSpPr>
          <p:cNvPr id="17" name="object 17"/>
          <p:cNvSpPr/>
          <p:nvPr/>
        </p:nvSpPr>
        <p:spPr>
          <a:xfrm>
            <a:off x="8698738" y="3532123"/>
            <a:ext cx="506095" cy="432434"/>
          </a:xfrm>
          <a:custGeom>
            <a:avLst/>
            <a:gdLst/>
            <a:ahLst/>
            <a:cxnLst/>
            <a:rect l="l" t="t" r="r" b="b"/>
            <a:pathLst>
              <a:path w="506095" h="432435">
                <a:moveTo>
                  <a:pt x="404748" y="0"/>
                </a:moveTo>
                <a:lnTo>
                  <a:pt x="101218" y="0"/>
                </a:lnTo>
                <a:lnTo>
                  <a:pt x="101218" y="216153"/>
                </a:lnTo>
                <a:lnTo>
                  <a:pt x="0" y="216153"/>
                </a:lnTo>
                <a:lnTo>
                  <a:pt x="252983" y="432434"/>
                </a:lnTo>
                <a:lnTo>
                  <a:pt x="505840" y="216153"/>
                </a:lnTo>
                <a:lnTo>
                  <a:pt x="404748" y="216153"/>
                </a:lnTo>
                <a:lnTo>
                  <a:pt x="404748" y="0"/>
                </a:lnTo>
                <a:close/>
              </a:path>
            </a:pathLst>
          </a:custGeom>
          <a:solidFill>
            <a:srgbClr val="AAABB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nvGrpSpPr>
          <p:cNvPr id="18" name="object 18"/>
          <p:cNvGrpSpPr/>
          <p:nvPr/>
        </p:nvGrpSpPr>
        <p:grpSpPr>
          <a:xfrm>
            <a:off x="7925434" y="4162171"/>
            <a:ext cx="2052955" cy="1236980"/>
            <a:chOff x="7925434" y="4162171"/>
            <a:chExt cx="2052955" cy="1236980"/>
          </a:xfrm>
        </p:grpSpPr>
        <p:sp>
          <p:nvSpPr>
            <p:cNvPr id="19" name="object 19"/>
            <p:cNvSpPr/>
            <p:nvPr/>
          </p:nvSpPr>
          <p:spPr>
            <a:xfrm>
              <a:off x="7931784" y="4168521"/>
              <a:ext cx="2040255" cy="1224280"/>
            </a:xfrm>
            <a:custGeom>
              <a:avLst/>
              <a:gdLst/>
              <a:ahLst/>
              <a:cxnLst/>
              <a:rect l="l" t="t" r="r" b="b"/>
              <a:pathLst>
                <a:path w="2040254" h="1224279">
                  <a:moveTo>
                    <a:pt x="1917446" y="0"/>
                  </a:moveTo>
                  <a:lnTo>
                    <a:pt x="122428" y="0"/>
                  </a:lnTo>
                  <a:lnTo>
                    <a:pt x="74795" y="9608"/>
                  </a:lnTo>
                  <a:lnTo>
                    <a:pt x="35877" y="35813"/>
                  </a:lnTo>
                  <a:lnTo>
                    <a:pt x="9628" y="74687"/>
                  </a:lnTo>
                  <a:lnTo>
                    <a:pt x="0" y="122300"/>
                  </a:lnTo>
                  <a:lnTo>
                    <a:pt x="0" y="1101470"/>
                  </a:lnTo>
                  <a:lnTo>
                    <a:pt x="9628" y="1149103"/>
                  </a:lnTo>
                  <a:lnTo>
                    <a:pt x="35877" y="1188021"/>
                  </a:lnTo>
                  <a:lnTo>
                    <a:pt x="74795" y="1214270"/>
                  </a:lnTo>
                  <a:lnTo>
                    <a:pt x="122428" y="1223898"/>
                  </a:lnTo>
                  <a:lnTo>
                    <a:pt x="1917446" y="1223898"/>
                  </a:lnTo>
                  <a:lnTo>
                    <a:pt x="1965059" y="1214270"/>
                  </a:lnTo>
                  <a:lnTo>
                    <a:pt x="2003933" y="1188021"/>
                  </a:lnTo>
                  <a:lnTo>
                    <a:pt x="2030138" y="1149103"/>
                  </a:lnTo>
                  <a:lnTo>
                    <a:pt x="2039747" y="1101470"/>
                  </a:lnTo>
                  <a:lnTo>
                    <a:pt x="2039747" y="122300"/>
                  </a:lnTo>
                  <a:lnTo>
                    <a:pt x="2030138" y="74687"/>
                  </a:lnTo>
                  <a:lnTo>
                    <a:pt x="2003933" y="35813"/>
                  </a:lnTo>
                  <a:lnTo>
                    <a:pt x="1965059" y="9608"/>
                  </a:lnTo>
                  <a:lnTo>
                    <a:pt x="1917446"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0" name="object 20"/>
            <p:cNvSpPr/>
            <p:nvPr/>
          </p:nvSpPr>
          <p:spPr>
            <a:xfrm>
              <a:off x="7931784" y="4168521"/>
              <a:ext cx="2040255" cy="1224280"/>
            </a:xfrm>
            <a:custGeom>
              <a:avLst/>
              <a:gdLst/>
              <a:ahLst/>
              <a:cxnLst/>
              <a:rect l="l" t="t" r="r" b="b"/>
              <a:pathLst>
                <a:path w="2040254" h="1224279">
                  <a:moveTo>
                    <a:pt x="0" y="122300"/>
                  </a:moveTo>
                  <a:lnTo>
                    <a:pt x="9628" y="74687"/>
                  </a:lnTo>
                  <a:lnTo>
                    <a:pt x="35877" y="35813"/>
                  </a:lnTo>
                  <a:lnTo>
                    <a:pt x="74795" y="9608"/>
                  </a:lnTo>
                  <a:lnTo>
                    <a:pt x="122428" y="0"/>
                  </a:lnTo>
                  <a:lnTo>
                    <a:pt x="1917446" y="0"/>
                  </a:lnTo>
                  <a:lnTo>
                    <a:pt x="1965059" y="9608"/>
                  </a:lnTo>
                  <a:lnTo>
                    <a:pt x="2003933" y="35813"/>
                  </a:lnTo>
                  <a:lnTo>
                    <a:pt x="2030138" y="74687"/>
                  </a:lnTo>
                  <a:lnTo>
                    <a:pt x="2039747" y="122300"/>
                  </a:lnTo>
                  <a:lnTo>
                    <a:pt x="2039747" y="1101470"/>
                  </a:lnTo>
                  <a:lnTo>
                    <a:pt x="2030138" y="1149103"/>
                  </a:lnTo>
                  <a:lnTo>
                    <a:pt x="2003933" y="1188021"/>
                  </a:lnTo>
                  <a:lnTo>
                    <a:pt x="1965059" y="1214270"/>
                  </a:lnTo>
                  <a:lnTo>
                    <a:pt x="1917446" y="1223898"/>
                  </a:lnTo>
                  <a:lnTo>
                    <a:pt x="122428" y="1223898"/>
                  </a:lnTo>
                  <a:lnTo>
                    <a:pt x="74795" y="1214270"/>
                  </a:lnTo>
                  <a:lnTo>
                    <a:pt x="35877" y="1188021"/>
                  </a:lnTo>
                  <a:lnTo>
                    <a:pt x="9628" y="1149103"/>
                  </a:lnTo>
                  <a:lnTo>
                    <a:pt x="0" y="1101470"/>
                  </a:lnTo>
                  <a:lnTo>
                    <a:pt x="0" y="122300"/>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21" name="object 21"/>
          <p:cNvSpPr txBox="1"/>
          <p:nvPr/>
        </p:nvSpPr>
        <p:spPr>
          <a:xfrm>
            <a:off x="8067802" y="4226128"/>
            <a:ext cx="1771014" cy="1064895"/>
          </a:xfrm>
          <a:prstGeom prst="rect">
            <a:avLst/>
          </a:prstGeom>
        </p:spPr>
        <p:txBody>
          <a:bodyPr vert="horz" wrap="square" lIns="0" tIns="51435" rIns="0" bIns="0" rtlCol="0">
            <a:spAutoFit/>
          </a:bodyPr>
          <a:lstStyle/>
          <a:p>
            <a:pPr marL="12065" marR="5080" lvl="0" indent="0" algn="ctr" defTabSz="914400" eaLnBrk="1" fontAlgn="auto" latinLnBrk="0" hangingPunct="1">
              <a:lnSpc>
                <a:spcPct val="86400"/>
              </a:lnSpc>
              <a:spcBef>
                <a:spcPts val="405"/>
              </a:spcBef>
              <a:spcAft>
                <a:spcPts val="0"/>
              </a:spcAft>
              <a:buClrTx/>
              <a:buSzTx/>
              <a:buFontTx/>
              <a:buNone/>
              <a:tabLst/>
              <a:defRPr/>
            </a:pPr>
            <a:r>
              <a:rPr kumimoji="0" sz="1900" b="0" i="0" u="none" strike="noStrike" kern="0" cap="none" spc="0" normalizeH="0" baseline="0" noProof="0" dirty="0">
                <a:ln>
                  <a:noFill/>
                </a:ln>
                <a:solidFill>
                  <a:srgbClr val="FFFFFF"/>
                </a:solidFill>
                <a:effectLst/>
                <a:uLnTx/>
                <a:uFillTx/>
                <a:latin typeface="Arial"/>
                <a:cs typeface="Arial"/>
              </a:rPr>
              <a:t>Presentación</a:t>
            </a:r>
            <a:r>
              <a:rPr kumimoji="0" sz="1900" b="0" i="0" u="none" strike="noStrike" kern="0" cap="none" spc="-130" normalizeH="0" baseline="0" noProof="0" dirty="0">
                <a:ln>
                  <a:noFill/>
                </a:ln>
                <a:solidFill>
                  <a:srgbClr val="FFFFFF"/>
                </a:solidFill>
                <a:effectLst/>
                <a:uLnTx/>
                <a:uFillTx/>
                <a:latin typeface="Arial"/>
                <a:cs typeface="Arial"/>
              </a:rPr>
              <a:t> </a:t>
            </a:r>
            <a:r>
              <a:rPr kumimoji="0" sz="1900" b="0" i="0" u="none" strike="noStrike" kern="0" cap="none" spc="-35" normalizeH="0" baseline="0" noProof="0" dirty="0">
                <a:ln>
                  <a:noFill/>
                </a:ln>
                <a:solidFill>
                  <a:srgbClr val="FFFFFF"/>
                </a:solidFill>
                <a:effectLst/>
                <a:uLnTx/>
                <a:uFillTx/>
                <a:latin typeface="Arial"/>
                <a:cs typeface="Arial"/>
              </a:rPr>
              <a:t>de </a:t>
            </a:r>
            <a:r>
              <a:rPr kumimoji="0" sz="1900" b="0" i="0" u="none" strike="noStrike" kern="0" cap="none" spc="0" normalizeH="0" baseline="0" noProof="0" dirty="0">
                <a:ln>
                  <a:noFill/>
                </a:ln>
                <a:solidFill>
                  <a:srgbClr val="FFFFFF"/>
                </a:solidFill>
                <a:effectLst/>
                <a:uLnTx/>
                <a:uFillTx/>
                <a:latin typeface="Arial"/>
                <a:cs typeface="Arial"/>
              </a:rPr>
              <a:t>la</a:t>
            </a:r>
            <a:r>
              <a:rPr kumimoji="0" sz="1900" b="0" i="0" u="none" strike="noStrike" kern="0" cap="none" spc="-25" normalizeH="0" baseline="0" noProof="0" dirty="0">
                <a:ln>
                  <a:noFill/>
                </a:ln>
                <a:solidFill>
                  <a:srgbClr val="FFFFFF"/>
                </a:solidFill>
                <a:effectLst/>
                <a:uLnTx/>
                <a:uFillTx/>
                <a:latin typeface="Arial"/>
                <a:cs typeface="Arial"/>
              </a:rPr>
              <a:t> </a:t>
            </a:r>
            <a:r>
              <a:rPr kumimoji="0" sz="1900" b="0" i="0" u="none" strike="noStrike" kern="0" cap="none" spc="-10" normalizeH="0" baseline="0" noProof="0" dirty="0">
                <a:ln>
                  <a:noFill/>
                </a:ln>
                <a:solidFill>
                  <a:srgbClr val="FFFFFF"/>
                </a:solidFill>
                <a:effectLst/>
                <a:uLnTx/>
                <a:uFillTx/>
                <a:latin typeface="Arial"/>
                <a:cs typeface="Arial"/>
              </a:rPr>
              <a:t>declaración </a:t>
            </a:r>
            <a:r>
              <a:rPr kumimoji="0" sz="1900" b="0" i="0" u="none" strike="noStrike" kern="0" cap="none" spc="0" normalizeH="0" baseline="0" noProof="0" dirty="0">
                <a:ln>
                  <a:noFill/>
                </a:ln>
                <a:solidFill>
                  <a:srgbClr val="FFFFFF"/>
                </a:solidFill>
                <a:effectLst/>
                <a:uLnTx/>
                <a:uFillTx/>
                <a:latin typeface="Arial"/>
                <a:cs typeface="Arial"/>
              </a:rPr>
              <a:t>de</a:t>
            </a:r>
            <a:r>
              <a:rPr kumimoji="0" sz="1900" b="0" i="0" u="none" strike="noStrike" kern="0" cap="none" spc="-40" normalizeH="0" baseline="0" noProof="0" dirty="0">
                <a:ln>
                  <a:noFill/>
                </a:ln>
                <a:solidFill>
                  <a:srgbClr val="FFFFFF"/>
                </a:solidFill>
                <a:effectLst/>
                <a:uLnTx/>
                <a:uFillTx/>
                <a:latin typeface="Arial"/>
                <a:cs typeface="Arial"/>
              </a:rPr>
              <a:t> </a:t>
            </a:r>
            <a:r>
              <a:rPr kumimoji="0" sz="1900" b="0" i="0" u="none" strike="noStrike" kern="0" cap="none" spc="0" normalizeH="0" baseline="0" noProof="0" dirty="0">
                <a:ln>
                  <a:noFill/>
                </a:ln>
                <a:solidFill>
                  <a:srgbClr val="FFFFFF"/>
                </a:solidFill>
                <a:effectLst/>
                <a:uLnTx/>
                <a:uFillTx/>
                <a:latin typeface="Arial"/>
                <a:cs typeface="Arial"/>
              </a:rPr>
              <a:t>prima</a:t>
            </a:r>
            <a:r>
              <a:rPr kumimoji="0" sz="1900" b="0" i="0" u="none" strike="noStrike" kern="0" cap="none" spc="-40" normalizeH="0" baseline="0" noProof="0" dirty="0">
                <a:ln>
                  <a:noFill/>
                </a:ln>
                <a:solidFill>
                  <a:srgbClr val="FFFFFF"/>
                </a:solidFill>
                <a:effectLst/>
                <a:uLnTx/>
                <a:uFillTx/>
                <a:latin typeface="Arial"/>
                <a:cs typeface="Arial"/>
              </a:rPr>
              <a:t> </a:t>
            </a:r>
            <a:r>
              <a:rPr kumimoji="0" sz="1900" b="0" i="0" u="none" strike="noStrike" kern="0" cap="none" spc="-25" normalizeH="0" baseline="0" noProof="0" dirty="0">
                <a:ln>
                  <a:noFill/>
                </a:ln>
                <a:solidFill>
                  <a:srgbClr val="FFFFFF"/>
                </a:solidFill>
                <a:effectLst/>
                <a:uLnTx/>
                <a:uFillTx/>
                <a:latin typeface="Arial"/>
                <a:cs typeface="Arial"/>
              </a:rPr>
              <a:t>de </a:t>
            </a:r>
            <a:r>
              <a:rPr kumimoji="0" sz="1900" b="0" i="0" u="none" strike="noStrike" kern="0" cap="none" spc="-10" normalizeH="0" baseline="0" noProof="0" dirty="0">
                <a:ln>
                  <a:noFill/>
                </a:ln>
                <a:solidFill>
                  <a:srgbClr val="FFFFFF"/>
                </a:solidFill>
                <a:effectLst/>
                <a:uLnTx/>
                <a:uFillTx/>
                <a:latin typeface="Arial"/>
                <a:cs typeface="Arial"/>
              </a:rPr>
              <a:t>riesgo</a:t>
            </a:r>
            <a:endParaRPr kumimoji="0" sz="1900" b="0" i="0" u="none" strike="noStrike" kern="0" cap="none" spc="0" normalizeH="0" baseline="0" noProof="0">
              <a:ln>
                <a:noFill/>
              </a:ln>
              <a:solidFill>
                <a:sysClr val="windowText" lastClr="000000"/>
              </a:solidFill>
              <a:effectLst/>
              <a:uLnTx/>
              <a:uFillTx/>
              <a:latin typeface="Arial"/>
              <a:cs typeface="Arial"/>
            </a:endParaRPr>
          </a:p>
        </p:txBody>
      </p:sp>
      <p:sp>
        <p:nvSpPr>
          <p:cNvPr id="22" name="object 22"/>
          <p:cNvSpPr/>
          <p:nvPr/>
        </p:nvSpPr>
        <p:spPr>
          <a:xfrm>
            <a:off x="7319898" y="4527550"/>
            <a:ext cx="432434" cy="506095"/>
          </a:xfrm>
          <a:custGeom>
            <a:avLst/>
            <a:gdLst/>
            <a:ahLst/>
            <a:cxnLst/>
            <a:rect l="l" t="t" r="r" b="b"/>
            <a:pathLst>
              <a:path w="432434" h="506095">
                <a:moveTo>
                  <a:pt x="216153" y="0"/>
                </a:moveTo>
                <a:lnTo>
                  <a:pt x="0" y="252856"/>
                </a:lnTo>
                <a:lnTo>
                  <a:pt x="216153" y="505841"/>
                </a:lnTo>
                <a:lnTo>
                  <a:pt x="216153" y="404622"/>
                </a:lnTo>
                <a:lnTo>
                  <a:pt x="432434" y="404622"/>
                </a:lnTo>
                <a:lnTo>
                  <a:pt x="432434" y="101092"/>
                </a:lnTo>
                <a:lnTo>
                  <a:pt x="216153" y="101092"/>
                </a:lnTo>
                <a:lnTo>
                  <a:pt x="216153" y="0"/>
                </a:lnTo>
                <a:close/>
              </a:path>
            </a:pathLst>
          </a:custGeom>
          <a:solidFill>
            <a:srgbClr val="AAABB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nvGrpSpPr>
          <p:cNvPr id="23" name="object 23"/>
          <p:cNvGrpSpPr/>
          <p:nvPr/>
        </p:nvGrpSpPr>
        <p:grpSpPr>
          <a:xfrm>
            <a:off x="5069713" y="4162171"/>
            <a:ext cx="2052955" cy="1236980"/>
            <a:chOff x="5069713" y="4162171"/>
            <a:chExt cx="2052955" cy="1236980"/>
          </a:xfrm>
        </p:grpSpPr>
        <p:sp>
          <p:nvSpPr>
            <p:cNvPr id="24" name="object 24"/>
            <p:cNvSpPr/>
            <p:nvPr/>
          </p:nvSpPr>
          <p:spPr>
            <a:xfrm>
              <a:off x="5076063" y="4168521"/>
              <a:ext cx="2040255" cy="1224280"/>
            </a:xfrm>
            <a:custGeom>
              <a:avLst/>
              <a:gdLst/>
              <a:ahLst/>
              <a:cxnLst/>
              <a:rect l="l" t="t" r="r" b="b"/>
              <a:pathLst>
                <a:path w="2040254" h="1224279">
                  <a:moveTo>
                    <a:pt x="1917445" y="0"/>
                  </a:moveTo>
                  <a:lnTo>
                    <a:pt x="122427" y="0"/>
                  </a:lnTo>
                  <a:lnTo>
                    <a:pt x="74795" y="9608"/>
                  </a:lnTo>
                  <a:lnTo>
                    <a:pt x="35877" y="35813"/>
                  </a:lnTo>
                  <a:lnTo>
                    <a:pt x="9628" y="74687"/>
                  </a:lnTo>
                  <a:lnTo>
                    <a:pt x="0" y="122300"/>
                  </a:lnTo>
                  <a:lnTo>
                    <a:pt x="0" y="1101470"/>
                  </a:lnTo>
                  <a:lnTo>
                    <a:pt x="9628" y="1149103"/>
                  </a:lnTo>
                  <a:lnTo>
                    <a:pt x="35877" y="1188021"/>
                  </a:lnTo>
                  <a:lnTo>
                    <a:pt x="74795" y="1214270"/>
                  </a:lnTo>
                  <a:lnTo>
                    <a:pt x="122427" y="1223898"/>
                  </a:lnTo>
                  <a:lnTo>
                    <a:pt x="1917445" y="1223898"/>
                  </a:lnTo>
                  <a:lnTo>
                    <a:pt x="1965078" y="1214270"/>
                  </a:lnTo>
                  <a:lnTo>
                    <a:pt x="2003996" y="1188021"/>
                  </a:lnTo>
                  <a:lnTo>
                    <a:pt x="2030245" y="1149103"/>
                  </a:lnTo>
                  <a:lnTo>
                    <a:pt x="2039873" y="1101470"/>
                  </a:lnTo>
                  <a:lnTo>
                    <a:pt x="2039873" y="122300"/>
                  </a:lnTo>
                  <a:lnTo>
                    <a:pt x="2030245" y="74687"/>
                  </a:lnTo>
                  <a:lnTo>
                    <a:pt x="2003996" y="35813"/>
                  </a:lnTo>
                  <a:lnTo>
                    <a:pt x="1965078" y="9608"/>
                  </a:lnTo>
                  <a:lnTo>
                    <a:pt x="1917445"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5" name="object 25"/>
            <p:cNvSpPr/>
            <p:nvPr/>
          </p:nvSpPr>
          <p:spPr>
            <a:xfrm>
              <a:off x="5076063" y="4168521"/>
              <a:ext cx="2040255" cy="1224280"/>
            </a:xfrm>
            <a:custGeom>
              <a:avLst/>
              <a:gdLst/>
              <a:ahLst/>
              <a:cxnLst/>
              <a:rect l="l" t="t" r="r" b="b"/>
              <a:pathLst>
                <a:path w="2040254" h="1224279">
                  <a:moveTo>
                    <a:pt x="0" y="122300"/>
                  </a:moveTo>
                  <a:lnTo>
                    <a:pt x="9628" y="74687"/>
                  </a:lnTo>
                  <a:lnTo>
                    <a:pt x="35877" y="35813"/>
                  </a:lnTo>
                  <a:lnTo>
                    <a:pt x="74795" y="9608"/>
                  </a:lnTo>
                  <a:lnTo>
                    <a:pt x="122427" y="0"/>
                  </a:lnTo>
                  <a:lnTo>
                    <a:pt x="1917445" y="0"/>
                  </a:lnTo>
                  <a:lnTo>
                    <a:pt x="1965078" y="9608"/>
                  </a:lnTo>
                  <a:lnTo>
                    <a:pt x="2003996" y="35813"/>
                  </a:lnTo>
                  <a:lnTo>
                    <a:pt x="2030245" y="74687"/>
                  </a:lnTo>
                  <a:lnTo>
                    <a:pt x="2039873" y="122300"/>
                  </a:lnTo>
                  <a:lnTo>
                    <a:pt x="2039873" y="1101470"/>
                  </a:lnTo>
                  <a:lnTo>
                    <a:pt x="2030245" y="1149103"/>
                  </a:lnTo>
                  <a:lnTo>
                    <a:pt x="2003996" y="1188021"/>
                  </a:lnTo>
                  <a:lnTo>
                    <a:pt x="1965078" y="1214270"/>
                  </a:lnTo>
                  <a:lnTo>
                    <a:pt x="1917445" y="1223898"/>
                  </a:lnTo>
                  <a:lnTo>
                    <a:pt x="122427" y="1223898"/>
                  </a:lnTo>
                  <a:lnTo>
                    <a:pt x="74795" y="1214270"/>
                  </a:lnTo>
                  <a:lnTo>
                    <a:pt x="35877" y="1188021"/>
                  </a:lnTo>
                  <a:lnTo>
                    <a:pt x="9628" y="1149103"/>
                  </a:lnTo>
                  <a:lnTo>
                    <a:pt x="0" y="1101470"/>
                  </a:lnTo>
                  <a:lnTo>
                    <a:pt x="0" y="122300"/>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26" name="object 26"/>
          <p:cNvSpPr txBox="1"/>
          <p:nvPr/>
        </p:nvSpPr>
        <p:spPr>
          <a:xfrm>
            <a:off x="5245353" y="4600778"/>
            <a:ext cx="1701164" cy="31496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900" b="0" i="0" u="none" strike="noStrike" kern="0" cap="none" spc="0" normalizeH="0" baseline="0" noProof="0" dirty="0">
                <a:ln>
                  <a:noFill/>
                </a:ln>
                <a:solidFill>
                  <a:srgbClr val="FFFFFF"/>
                </a:solidFill>
                <a:effectLst/>
                <a:uLnTx/>
                <a:uFillTx/>
                <a:latin typeface="Arial"/>
                <a:cs typeface="Arial"/>
              </a:rPr>
              <a:t>Dictamen</a:t>
            </a:r>
            <a:r>
              <a:rPr kumimoji="0" sz="1900" b="0" i="0" u="none" strike="noStrike" kern="0" cap="none" spc="-114" normalizeH="0" baseline="0" noProof="0" dirty="0">
                <a:ln>
                  <a:noFill/>
                </a:ln>
                <a:solidFill>
                  <a:srgbClr val="FFFFFF"/>
                </a:solidFill>
                <a:effectLst/>
                <a:uLnTx/>
                <a:uFillTx/>
                <a:latin typeface="Arial"/>
                <a:cs typeface="Arial"/>
              </a:rPr>
              <a:t> </a:t>
            </a:r>
            <a:r>
              <a:rPr kumimoji="0" sz="1900" b="0" i="0" u="none" strike="noStrike" kern="0" cap="none" spc="-20" normalizeH="0" baseline="0" noProof="0" dirty="0">
                <a:ln>
                  <a:noFill/>
                </a:ln>
                <a:solidFill>
                  <a:srgbClr val="FFFFFF"/>
                </a:solidFill>
                <a:effectLst/>
                <a:uLnTx/>
                <a:uFillTx/>
                <a:latin typeface="Arial"/>
                <a:cs typeface="Arial"/>
              </a:rPr>
              <a:t>IMSS</a:t>
            </a:r>
            <a:endParaRPr kumimoji="0" sz="1900" b="0" i="0" u="none" strike="noStrike" kern="0" cap="none" spc="0" normalizeH="0" baseline="0" noProof="0">
              <a:ln>
                <a:noFill/>
              </a:ln>
              <a:solidFill>
                <a:sysClr val="windowText" lastClr="000000"/>
              </a:solidFill>
              <a:effectLst/>
              <a:uLnTx/>
              <a:uFillTx/>
              <a:latin typeface="Arial"/>
              <a:cs typeface="Arial"/>
            </a:endParaRPr>
          </a:p>
        </p:txBody>
      </p:sp>
      <p:sp>
        <p:nvSpPr>
          <p:cNvPr id="27" name="object 27"/>
          <p:cNvSpPr/>
          <p:nvPr/>
        </p:nvSpPr>
        <p:spPr>
          <a:xfrm>
            <a:off x="4464177" y="4527550"/>
            <a:ext cx="432434" cy="506095"/>
          </a:xfrm>
          <a:custGeom>
            <a:avLst/>
            <a:gdLst/>
            <a:ahLst/>
            <a:cxnLst/>
            <a:rect l="l" t="t" r="r" b="b"/>
            <a:pathLst>
              <a:path w="432435" h="506095">
                <a:moveTo>
                  <a:pt x="216153" y="0"/>
                </a:moveTo>
                <a:lnTo>
                  <a:pt x="0" y="252856"/>
                </a:lnTo>
                <a:lnTo>
                  <a:pt x="216153" y="505841"/>
                </a:lnTo>
                <a:lnTo>
                  <a:pt x="216153" y="404622"/>
                </a:lnTo>
                <a:lnTo>
                  <a:pt x="432435" y="404622"/>
                </a:lnTo>
                <a:lnTo>
                  <a:pt x="432435" y="101092"/>
                </a:lnTo>
                <a:lnTo>
                  <a:pt x="216153" y="101092"/>
                </a:lnTo>
                <a:lnTo>
                  <a:pt x="216153" y="0"/>
                </a:lnTo>
                <a:close/>
              </a:path>
            </a:pathLst>
          </a:custGeom>
          <a:solidFill>
            <a:srgbClr val="AAABB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nvGrpSpPr>
          <p:cNvPr id="28" name="object 28"/>
          <p:cNvGrpSpPr/>
          <p:nvPr/>
        </p:nvGrpSpPr>
        <p:grpSpPr>
          <a:xfrm>
            <a:off x="2214117" y="4162171"/>
            <a:ext cx="2052955" cy="1236980"/>
            <a:chOff x="2214117" y="4162171"/>
            <a:chExt cx="2052955" cy="1236980"/>
          </a:xfrm>
        </p:grpSpPr>
        <p:sp>
          <p:nvSpPr>
            <p:cNvPr id="29" name="object 29"/>
            <p:cNvSpPr/>
            <p:nvPr/>
          </p:nvSpPr>
          <p:spPr>
            <a:xfrm>
              <a:off x="2220467" y="4168521"/>
              <a:ext cx="2040255" cy="1224280"/>
            </a:xfrm>
            <a:custGeom>
              <a:avLst/>
              <a:gdLst/>
              <a:ahLst/>
              <a:cxnLst/>
              <a:rect l="l" t="t" r="r" b="b"/>
              <a:pathLst>
                <a:path w="2040254" h="1224279">
                  <a:moveTo>
                    <a:pt x="1917319" y="0"/>
                  </a:moveTo>
                  <a:lnTo>
                    <a:pt x="122300" y="0"/>
                  </a:lnTo>
                  <a:lnTo>
                    <a:pt x="74687" y="9608"/>
                  </a:lnTo>
                  <a:lnTo>
                    <a:pt x="35813" y="35813"/>
                  </a:lnTo>
                  <a:lnTo>
                    <a:pt x="9608" y="74687"/>
                  </a:lnTo>
                  <a:lnTo>
                    <a:pt x="0" y="122300"/>
                  </a:lnTo>
                  <a:lnTo>
                    <a:pt x="0" y="1101470"/>
                  </a:lnTo>
                  <a:lnTo>
                    <a:pt x="9608" y="1149103"/>
                  </a:lnTo>
                  <a:lnTo>
                    <a:pt x="35813" y="1188021"/>
                  </a:lnTo>
                  <a:lnTo>
                    <a:pt x="74687" y="1214270"/>
                  </a:lnTo>
                  <a:lnTo>
                    <a:pt x="122300" y="1223898"/>
                  </a:lnTo>
                  <a:lnTo>
                    <a:pt x="1917319" y="1223898"/>
                  </a:lnTo>
                  <a:lnTo>
                    <a:pt x="1964951" y="1214270"/>
                  </a:lnTo>
                  <a:lnTo>
                    <a:pt x="2003869" y="1188021"/>
                  </a:lnTo>
                  <a:lnTo>
                    <a:pt x="2030118" y="1149103"/>
                  </a:lnTo>
                  <a:lnTo>
                    <a:pt x="2039746" y="1101470"/>
                  </a:lnTo>
                  <a:lnTo>
                    <a:pt x="2039746" y="122300"/>
                  </a:lnTo>
                  <a:lnTo>
                    <a:pt x="2030118" y="74687"/>
                  </a:lnTo>
                  <a:lnTo>
                    <a:pt x="2003869" y="35813"/>
                  </a:lnTo>
                  <a:lnTo>
                    <a:pt x="1964951" y="9608"/>
                  </a:lnTo>
                  <a:lnTo>
                    <a:pt x="1917319"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0" name="object 30"/>
            <p:cNvSpPr/>
            <p:nvPr/>
          </p:nvSpPr>
          <p:spPr>
            <a:xfrm>
              <a:off x="2220467" y="4168521"/>
              <a:ext cx="2040255" cy="1224280"/>
            </a:xfrm>
            <a:custGeom>
              <a:avLst/>
              <a:gdLst/>
              <a:ahLst/>
              <a:cxnLst/>
              <a:rect l="l" t="t" r="r" b="b"/>
              <a:pathLst>
                <a:path w="2040254" h="1224279">
                  <a:moveTo>
                    <a:pt x="0" y="122300"/>
                  </a:moveTo>
                  <a:lnTo>
                    <a:pt x="9608" y="74687"/>
                  </a:lnTo>
                  <a:lnTo>
                    <a:pt x="35813" y="35813"/>
                  </a:lnTo>
                  <a:lnTo>
                    <a:pt x="74687" y="9608"/>
                  </a:lnTo>
                  <a:lnTo>
                    <a:pt x="122300" y="0"/>
                  </a:lnTo>
                  <a:lnTo>
                    <a:pt x="1917319" y="0"/>
                  </a:lnTo>
                  <a:lnTo>
                    <a:pt x="1964951" y="9608"/>
                  </a:lnTo>
                  <a:lnTo>
                    <a:pt x="2003869" y="35813"/>
                  </a:lnTo>
                  <a:lnTo>
                    <a:pt x="2030118" y="74687"/>
                  </a:lnTo>
                  <a:lnTo>
                    <a:pt x="2039746" y="122300"/>
                  </a:lnTo>
                  <a:lnTo>
                    <a:pt x="2039746" y="1101470"/>
                  </a:lnTo>
                  <a:lnTo>
                    <a:pt x="2030118" y="1149103"/>
                  </a:lnTo>
                  <a:lnTo>
                    <a:pt x="2003869" y="1188021"/>
                  </a:lnTo>
                  <a:lnTo>
                    <a:pt x="1964951" y="1214270"/>
                  </a:lnTo>
                  <a:lnTo>
                    <a:pt x="1917319" y="1223898"/>
                  </a:lnTo>
                  <a:lnTo>
                    <a:pt x="122300" y="1223898"/>
                  </a:lnTo>
                  <a:lnTo>
                    <a:pt x="74687" y="1214270"/>
                  </a:lnTo>
                  <a:lnTo>
                    <a:pt x="35813" y="1188021"/>
                  </a:lnTo>
                  <a:lnTo>
                    <a:pt x="9608" y="1149103"/>
                  </a:lnTo>
                  <a:lnTo>
                    <a:pt x="0" y="1101470"/>
                  </a:lnTo>
                  <a:lnTo>
                    <a:pt x="0" y="122300"/>
                  </a:lnTo>
                  <a:close/>
                </a:path>
              </a:pathLst>
            </a:custGeom>
            <a:ln w="12699">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31" name="object 31"/>
          <p:cNvSpPr txBox="1"/>
          <p:nvPr/>
        </p:nvSpPr>
        <p:spPr>
          <a:xfrm>
            <a:off x="2496057" y="4226128"/>
            <a:ext cx="1487170" cy="1064895"/>
          </a:xfrm>
          <a:prstGeom prst="rect">
            <a:avLst/>
          </a:prstGeom>
        </p:spPr>
        <p:txBody>
          <a:bodyPr vert="horz" wrap="square" lIns="0" tIns="51435" rIns="0" bIns="0" rtlCol="0">
            <a:spAutoFit/>
          </a:bodyPr>
          <a:lstStyle/>
          <a:p>
            <a:pPr marL="12700" marR="5080" lvl="0" indent="0" algn="ctr" defTabSz="914400" eaLnBrk="1" fontAlgn="auto" latinLnBrk="0" hangingPunct="1">
              <a:lnSpc>
                <a:spcPct val="86400"/>
              </a:lnSpc>
              <a:spcBef>
                <a:spcPts val="405"/>
              </a:spcBef>
              <a:spcAft>
                <a:spcPts val="0"/>
              </a:spcAft>
              <a:buClrTx/>
              <a:buSzTx/>
              <a:buFontTx/>
              <a:buNone/>
              <a:tabLst/>
              <a:defRPr/>
            </a:pPr>
            <a:r>
              <a:rPr kumimoji="0" sz="1900" b="0" i="0" u="none" strike="noStrike" kern="0" cap="none" spc="0" normalizeH="0" baseline="0" noProof="0" dirty="0">
                <a:ln>
                  <a:noFill/>
                </a:ln>
                <a:solidFill>
                  <a:srgbClr val="FFFFFF"/>
                </a:solidFill>
                <a:effectLst/>
                <a:uLnTx/>
                <a:uFillTx/>
                <a:latin typeface="Arial"/>
                <a:cs typeface="Arial"/>
              </a:rPr>
              <a:t>Módulos</a:t>
            </a:r>
            <a:r>
              <a:rPr kumimoji="0" sz="1900" b="0" i="0" u="none" strike="noStrike" kern="0" cap="none" spc="-80" normalizeH="0" baseline="0" noProof="0" dirty="0">
                <a:ln>
                  <a:noFill/>
                </a:ln>
                <a:solidFill>
                  <a:srgbClr val="FFFFFF"/>
                </a:solidFill>
                <a:effectLst/>
                <a:uLnTx/>
                <a:uFillTx/>
                <a:latin typeface="Arial"/>
                <a:cs typeface="Arial"/>
              </a:rPr>
              <a:t> </a:t>
            </a:r>
            <a:r>
              <a:rPr kumimoji="0" sz="1900" b="0" i="0" u="none" strike="noStrike" kern="0" cap="none" spc="-20" normalizeH="0" baseline="0" noProof="0" dirty="0">
                <a:ln>
                  <a:noFill/>
                </a:ln>
                <a:solidFill>
                  <a:srgbClr val="FFFFFF"/>
                </a:solidFill>
                <a:effectLst/>
                <a:uLnTx/>
                <a:uFillTx/>
                <a:latin typeface="Arial"/>
                <a:cs typeface="Arial"/>
              </a:rPr>
              <a:t>para </a:t>
            </a:r>
            <a:r>
              <a:rPr kumimoji="0" sz="1900" b="0" i="0" u="none" strike="noStrike" kern="0" cap="none" spc="-10" normalizeH="0" baseline="0" noProof="0" dirty="0">
                <a:ln>
                  <a:noFill/>
                </a:ln>
                <a:solidFill>
                  <a:srgbClr val="FFFFFF"/>
                </a:solidFill>
                <a:effectLst/>
                <a:uLnTx/>
                <a:uFillTx/>
                <a:latin typeface="Arial"/>
                <a:cs typeface="Arial"/>
              </a:rPr>
              <a:t>outsourcing: </a:t>
            </a:r>
            <a:r>
              <a:rPr kumimoji="0" sz="1900" b="0" i="0" u="none" strike="noStrike" kern="0" cap="none" spc="0" normalizeH="0" baseline="0" noProof="0" dirty="0">
                <a:ln>
                  <a:noFill/>
                </a:ln>
                <a:solidFill>
                  <a:srgbClr val="FFFFFF"/>
                </a:solidFill>
                <a:effectLst/>
                <a:uLnTx/>
                <a:uFillTx/>
                <a:latin typeface="Arial"/>
                <a:cs typeface="Arial"/>
              </a:rPr>
              <a:t>Contratos</a:t>
            </a:r>
            <a:r>
              <a:rPr kumimoji="0" sz="1900" b="0" i="0" u="none" strike="noStrike" kern="0" cap="none" spc="-85" normalizeH="0" baseline="0" noProof="0" dirty="0">
                <a:ln>
                  <a:noFill/>
                </a:ln>
                <a:solidFill>
                  <a:srgbClr val="FFFFFF"/>
                </a:solidFill>
                <a:effectLst/>
                <a:uLnTx/>
                <a:uFillTx/>
                <a:latin typeface="Arial"/>
                <a:cs typeface="Arial"/>
              </a:rPr>
              <a:t> </a:t>
            </a:r>
            <a:r>
              <a:rPr kumimoji="0" sz="1900" b="0" i="0" u="none" strike="noStrike" kern="0" cap="none" spc="-50" normalizeH="0" baseline="0" noProof="0" dirty="0">
                <a:ln>
                  <a:noFill/>
                </a:ln>
                <a:solidFill>
                  <a:srgbClr val="FFFFFF"/>
                </a:solidFill>
                <a:effectLst/>
                <a:uLnTx/>
                <a:uFillTx/>
                <a:latin typeface="Arial"/>
                <a:cs typeface="Arial"/>
              </a:rPr>
              <a:t>e </a:t>
            </a:r>
            <a:r>
              <a:rPr kumimoji="0" sz="1900" b="0" i="0" u="none" strike="noStrike" kern="0" cap="none" spc="-10" normalizeH="0" baseline="0" noProof="0" dirty="0">
                <a:ln>
                  <a:noFill/>
                </a:ln>
                <a:solidFill>
                  <a:srgbClr val="FFFFFF"/>
                </a:solidFill>
                <a:effectLst/>
                <a:uLnTx/>
                <a:uFillTx/>
                <a:latin typeface="Arial"/>
                <a:cs typeface="Arial"/>
              </a:rPr>
              <a:t>incidencias</a:t>
            </a:r>
            <a:endParaRPr kumimoji="0" sz="1900" b="0" i="0" u="none" strike="noStrike" kern="0" cap="none" spc="0" normalizeH="0" baseline="0" noProof="0">
              <a:ln>
                <a:noFill/>
              </a:ln>
              <a:solidFill>
                <a:sysClr val="windowText" lastClr="000000"/>
              </a:solidFill>
              <a:effectLst/>
              <a:uLnTx/>
              <a:uFillTx/>
              <a:latin typeface="Arial"/>
              <a:cs typeface="Arial"/>
            </a:endParaRPr>
          </a:p>
        </p:txBody>
      </p:sp>
      <p:sp>
        <p:nvSpPr>
          <p:cNvPr id="32" name="object 32"/>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77</a:t>
            </a:fld>
            <a:endParaRPr kumimoji="0" sz="1200" b="1" i="0" u="none" strike="noStrike" kern="0" cap="none" spc="-25" normalizeH="0" baseline="0" noProof="0" dirty="0">
              <a:ln>
                <a:noFill/>
              </a:ln>
              <a:solidFill>
                <a:srgbClr val="001F5F"/>
              </a:solidFill>
              <a:effectLst/>
              <a:uLnTx/>
              <a:uFillTx/>
              <a:latin typeface="Arial"/>
              <a:cs typeface="Arial"/>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308356" rIns="0" bIns="0" rtlCol="0">
            <a:spAutoFit/>
          </a:bodyPr>
          <a:lstStyle/>
          <a:p>
            <a:pPr marL="12700">
              <a:lnSpc>
                <a:spcPct val="100000"/>
              </a:lnSpc>
              <a:spcBef>
                <a:spcPts val="100"/>
              </a:spcBef>
            </a:pPr>
            <a:r>
              <a:rPr spc="-10" dirty="0"/>
              <a:t>SIPARE:</a:t>
            </a:r>
            <a:r>
              <a:rPr spc="-65" dirty="0"/>
              <a:t> </a:t>
            </a:r>
            <a:r>
              <a:rPr dirty="0"/>
              <a:t>Sistema</a:t>
            </a:r>
            <a:r>
              <a:rPr spc="-65" dirty="0"/>
              <a:t> </a:t>
            </a:r>
            <a:r>
              <a:rPr dirty="0"/>
              <a:t>de</a:t>
            </a:r>
            <a:r>
              <a:rPr spc="-60" dirty="0"/>
              <a:t> </a:t>
            </a:r>
            <a:r>
              <a:rPr dirty="0"/>
              <a:t>pago</a:t>
            </a:r>
            <a:r>
              <a:rPr spc="-75" dirty="0"/>
              <a:t> </a:t>
            </a:r>
            <a:r>
              <a:rPr spc="-10" dirty="0"/>
              <a:t>referenciado</a:t>
            </a:r>
          </a:p>
        </p:txBody>
      </p:sp>
      <p:grpSp>
        <p:nvGrpSpPr>
          <p:cNvPr id="3" name="object 3"/>
          <p:cNvGrpSpPr/>
          <p:nvPr/>
        </p:nvGrpSpPr>
        <p:grpSpPr>
          <a:xfrm>
            <a:off x="3704082" y="1505458"/>
            <a:ext cx="4817745" cy="4817745"/>
            <a:chOff x="3704082" y="1505458"/>
            <a:chExt cx="4817745" cy="4817745"/>
          </a:xfrm>
        </p:grpSpPr>
        <p:sp>
          <p:nvSpPr>
            <p:cNvPr id="4" name="object 4"/>
            <p:cNvSpPr/>
            <p:nvPr/>
          </p:nvSpPr>
          <p:spPr>
            <a:xfrm>
              <a:off x="3704082" y="1505458"/>
              <a:ext cx="4817745" cy="4817745"/>
            </a:xfrm>
            <a:custGeom>
              <a:avLst/>
              <a:gdLst/>
              <a:ahLst/>
              <a:cxnLst/>
              <a:rect l="l" t="t" r="r" b="b"/>
              <a:pathLst>
                <a:path w="4817745" h="4817745">
                  <a:moveTo>
                    <a:pt x="2408681" y="0"/>
                  </a:moveTo>
                  <a:lnTo>
                    <a:pt x="0" y="2408554"/>
                  </a:lnTo>
                  <a:lnTo>
                    <a:pt x="2408681" y="4817148"/>
                  </a:lnTo>
                  <a:lnTo>
                    <a:pt x="4817237" y="2408554"/>
                  </a:lnTo>
                  <a:lnTo>
                    <a:pt x="2408681" y="0"/>
                  </a:lnTo>
                  <a:close/>
                </a:path>
              </a:pathLst>
            </a:custGeom>
            <a:solidFill>
              <a:srgbClr val="CACCD2"/>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 name="object 5"/>
            <p:cNvSpPr/>
            <p:nvPr/>
          </p:nvSpPr>
          <p:spPr>
            <a:xfrm>
              <a:off x="4161790" y="1963038"/>
              <a:ext cx="1878964" cy="1878964"/>
            </a:xfrm>
            <a:custGeom>
              <a:avLst/>
              <a:gdLst/>
              <a:ahLst/>
              <a:cxnLst/>
              <a:rect l="l" t="t" r="r" b="b"/>
              <a:pathLst>
                <a:path w="1878964" h="1878964">
                  <a:moveTo>
                    <a:pt x="1565529" y="0"/>
                  </a:moveTo>
                  <a:lnTo>
                    <a:pt x="313055" y="0"/>
                  </a:lnTo>
                  <a:lnTo>
                    <a:pt x="266804" y="3395"/>
                  </a:lnTo>
                  <a:lnTo>
                    <a:pt x="222658" y="13259"/>
                  </a:lnTo>
                  <a:lnTo>
                    <a:pt x="181099" y="29106"/>
                  </a:lnTo>
                  <a:lnTo>
                    <a:pt x="142614" y="50453"/>
                  </a:lnTo>
                  <a:lnTo>
                    <a:pt x="107687" y="76815"/>
                  </a:lnTo>
                  <a:lnTo>
                    <a:pt x="76803" y="107708"/>
                  </a:lnTo>
                  <a:lnTo>
                    <a:pt x="50447" y="142647"/>
                  </a:lnTo>
                  <a:lnTo>
                    <a:pt x="29103" y="181148"/>
                  </a:lnTo>
                  <a:lnTo>
                    <a:pt x="13258" y="222727"/>
                  </a:lnTo>
                  <a:lnTo>
                    <a:pt x="3395" y="266900"/>
                  </a:lnTo>
                  <a:lnTo>
                    <a:pt x="0" y="313182"/>
                  </a:lnTo>
                  <a:lnTo>
                    <a:pt x="0" y="1565528"/>
                  </a:lnTo>
                  <a:lnTo>
                    <a:pt x="3395" y="1611810"/>
                  </a:lnTo>
                  <a:lnTo>
                    <a:pt x="13258" y="1655983"/>
                  </a:lnTo>
                  <a:lnTo>
                    <a:pt x="29103" y="1697562"/>
                  </a:lnTo>
                  <a:lnTo>
                    <a:pt x="50447" y="1736063"/>
                  </a:lnTo>
                  <a:lnTo>
                    <a:pt x="76803" y="1771002"/>
                  </a:lnTo>
                  <a:lnTo>
                    <a:pt x="107687" y="1801895"/>
                  </a:lnTo>
                  <a:lnTo>
                    <a:pt x="142614" y="1828257"/>
                  </a:lnTo>
                  <a:lnTo>
                    <a:pt x="181099" y="1849604"/>
                  </a:lnTo>
                  <a:lnTo>
                    <a:pt x="222658" y="1865451"/>
                  </a:lnTo>
                  <a:lnTo>
                    <a:pt x="266804" y="1875315"/>
                  </a:lnTo>
                  <a:lnTo>
                    <a:pt x="313055" y="1878711"/>
                  </a:lnTo>
                  <a:lnTo>
                    <a:pt x="1565529" y="1878711"/>
                  </a:lnTo>
                  <a:lnTo>
                    <a:pt x="1611810" y="1875315"/>
                  </a:lnTo>
                  <a:lnTo>
                    <a:pt x="1655983" y="1865451"/>
                  </a:lnTo>
                  <a:lnTo>
                    <a:pt x="1697562" y="1849604"/>
                  </a:lnTo>
                  <a:lnTo>
                    <a:pt x="1736063" y="1828257"/>
                  </a:lnTo>
                  <a:lnTo>
                    <a:pt x="1771002" y="1801895"/>
                  </a:lnTo>
                  <a:lnTo>
                    <a:pt x="1801895" y="1771002"/>
                  </a:lnTo>
                  <a:lnTo>
                    <a:pt x="1828257" y="1736063"/>
                  </a:lnTo>
                  <a:lnTo>
                    <a:pt x="1849604" y="1697562"/>
                  </a:lnTo>
                  <a:lnTo>
                    <a:pt x="1865451" y="1655983"/>
                  </a:lnTo>
                  <a:lnTo>
                    <a:pt x="1875315" y="1611810"/>
                  </a:lnTo>
                  <a:lnTo>
                    <a:pt x="1878711" y="1565528"/>
                  </a:lnTo>
                  <a:lnTo>
                    <a:pt x="1878711" y="313182"/>
                  </a:lnTo>
                  <a:lnTo>
                    <a:pt x="1875315" y="266900"/>
                  </a:lnTo>
                  <a:lnTo>
                    <a:pt x="1865451" y="222727"/>
                  </a:lnTo>
                  <a:lnTo>
                    <a:pt x="1849604" y="181148"/>
                  </a:lnTo>
                  <a:lnTo>
                    <a:pt x="1828257" y="142647"/>
                  </a:lnTo>
                  <a:lnTo>
                    <a:pt x="1801895" y="107708"/>
                  </a:lnTo>
                  <a:lnTo>
                    <a:pt x="1771002" y="76815"/>
                  </a:lnTo>
                  <a:lnTo>
                    <a:pt x="1736063" y="50453"/>
                  </a:lnTo>
                  <a:lnTo>
                    <a:pt x="1697562" y="29106"/>
                  </a:lnTo>
                  <a:lnTo>
                    <a:pt x="1655983" y="13259"/>
                  </a:lnTo>
                  <a:lnTo>
                    <a:pt x="1611810" y="3395"/>
                  </a:lnTo>
                  <a:lnTo>
                    <a:pt x="1565529"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 name="object 6"/>
            <p:cNvSpPr/>
            <p:nvPr/>
          </p:nvSpPr>
          <p:spPr>
            <a:xfrm>
              <a:off x="4161790" y="1963038"/>
              <a:ext cx="1878964" cy="1878964"/>
            </a:xfrm>
            <a:custGeom>
              <a:avLst/>
              <a:gdLst/>
              <a:ahLst/>
              <a:cxnLst/>
              <a:rect l="l" t="t" r="r" b="b"/>
              <a:pathLst>
                <a:path w="1878964" h="1878964">
                  <a:moveTo>
                    <a:pt x="0" y="313182"/>
                  </a:moveTo>
                  <a:lnTo>
                    <a:pt x="3395" y="266900"/>
                  </a:lnTo>
                  <a:lnTo>
                    <a:pt x="13258" y="222727"/>
                  </a:lnTo>
                  <a:lnTo>
                    <a:pt x="29103" y="181148"/>
                  </a:lnTo>
                  <a:lnTo>
                    <a:pt x="50447" y="142647"/>
                  </a:lnTo>
                  <a:lnTo>
                    <a:pt x="76803" y="107708"/>
                  </a:lnTo>
                  <a:lnTo>
                    <a:pt x="107687" y="76815"/>
                  </a:lnTo>
                  <a:lnTo>
                    <a:pt x="142614" y="50453"/>
                  </a:lnTo>
                  <a:lnTo>
                    <a:pt x="181099" y="29106"/>
                  </a:lnTo>
                  <a:lnTo>
                    <a:pt x="222658" y="13259"/>
                  </a:lnTo>
                  <a:lnTo>
                    <a:pt x="266804" y="3395"/>
                  </a:lnTo>
                  <a:lnTo>
                    <a:pt x="313055" y="0"/>
                  </a:lnTo>
                  <a:lnTo>
                    <a:pt x="1565529" y="0"/>
                  </a:lnTo>
                  <a:lnTo>
                    <a:pt x="1611810" y="3395"/>
                  </a:lnTo>
                  <a:lnTo>
                    <a:pt x="1655983" y="13259"/>
                  </a:lnTo>
                  <a:lnTo>
                    <a:pt x="1697562" y="29106"/>
                  </a:lnTo>
                  <a:lnTo>
                    <a:pt x="1736063" y="50453"/>
                  </a:lnTo>
                  <a:lnTo>
                    <a:pt x="1771002" y="76815"/>
                  </a:lnTo>
                  <a:lnTo>
                    <a:pt x="1801895" y="107708"/>
                  </a:lnTo>
                  <a:lnTo>
                    <a:pt x="1828257" y="142647"/>
                  </a:lnTo>
                  <a:lnTo>
                    <a:pt x="1849604" y="181148"/>
                  </a:lnTo>
                  <a:lnTo>
                    <a:pt x="1865451" y="222727"/>
                  </a:lnTo>
                  <a:lnTo>
                    <a:pt x="1875315" y="266900"/>
                  </a:lnTo>
                  <a:lnTo>
                    <a:pt x="1878711" y="313182"/>
                  </a:lnTo>
                  <a:lnTo>
                    <a:pt x="1878711" y="1565528"/>
                  </a:lnTo>
                  <a:lnTo>
                    <a:pt x="1875315" y="1611810"/>
                  </a:lnTo>
                  <a:lnTo>
                    <a:pt x="1865451" y="1655983"/>
                  </a:lnTo>
                  <a:lnTo>
                    <a:pt x="1849604" y="1697562"/>
                  </a:lnTo>
                  <a:lnTo>
                    <a:pt x="1828257" y="1736063"/>
                  </a:lnTo>
                  <a:lnTo>
                    <a:pt x="1801895" y="1771002"/>
                  </a:lnTo>
                  <a:lnTo>
                    <a:pt x="1771002" y="1801895"/>
                  </a:lnTo>
                  <a:lnTo>
                    <a:pt x="1736063" y="1828257"/>
                  </a:lnTo>
                  <a:lnTo>
                    <a:pt x="1697562" y="1849604"/>
                  </a:lnTo>
                  <a:lnTo>
                    <a:pt x="1655983" y="1865451"/>
                  </a:lnTo>
                  <a:lnTo>
                    <a:pt x="1611810" y="1875315"/>
                  </a:lnTo>
                  <a:lnTo>
                    <a:pt x="1565529" y="1878711"/>
                  </a:lnTo>
                  <a:lnTo>
                    <a:pt x="313055" y="1878711"/>
                  </a:lnTo>
                  <a:lnTo>
                    <a:pt x="266804" y="1875315"/>
                  </a:lnTo>
                  <a:lnTo>
                    <a:pt x="222658" y="1865451"/>
                  </a:lnTo>
                  <a:lnTo>
                    <a:pt x="181099" y="1849604"/>
                  </a:lnTo>
                  <a:lnTo>
                    <a:pt x="142614" y="1828257"/>
                  </a:lnTo>
                  <a:lnTo>
                    <a:pt x="107687" y="1801895"/>
                  </a:lnTo>
                  <a:lnTo>
                    <a:pt x="76803" y="1771002"/>
                  </a:lnTo>
                  <a:lnTo>
                    <a:pt x="50447" y="1736063"/>
                  </a:lnTo>
                  <a:lnTo>
                    <a:pt x="29103" y="1697562"/>
                  </a:lnTo>
                  <a:lnTo>
                    <a:pt x="13258" y="1655983"/>
                  </a:lnTo>
                  <a:lnTo>
                    <a:pt x="3395" y="1611810"/>
                  </a:lnTo>
                  <a:lnTo>
                    <a:pt x="0" y="1565528"/>
                  </a:lnTo>
                  <a:lnTo>
                    <a:pt x="0" y="313182"/>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7" name="object 7"/>
          <p:cNvSpPr txBox="1"/>
          <p:nvPr/>
        </p:nvSpPr>
        <p:spPr>
          <a:xfrm>
            <a:off x="4396866" y="2263267"/>
            <a:ext cx="1407160" cy="1227455"/>
          </a:xfrm>
          <a:prstGeom prst="rect">
            <a:avLst/>
          </a:prstGeom>
        </p:spPr>
        <p:txBody>
          <a:bodyPr vert="horz" wrap="square" lIns="0" tIns="58419" rIns="0" bIns="0" rtlCol="0">
            <a:spAutoFit/>
          </a:bodyPr>
          <a:lstStyle/>
          <a:p>
            <a:pPr marL="12700" marR="5080" lvl="0" indent="1270" algn="ctr" defTabSz="914400" eaLnBrk="1" fontAlgn="auto" latinLnBrk="0" hangingPunct="1">
              <a:lnSpc>
                <a:spcPct val="86200"/>
              </a:lnSpc>
              <a:spcBef>
                <a:spcPts val="459"/>
              </a:spcBef>
              <a:spcAft>
                <a:spcPts val="0"/>
              </a:spcAft>
              <a:buClrTx/>
              <a:buSzTx/>
              <a:buFontTx/>
              <a:buNone/>
              <a:tabLst/>
              <a:defRPr/>
            </a:pPr>
            <a:r>
              <a:rPr kumimoji="0" sz="2200" b="0" i="0" u="none" strike="noStrike" kern="0" cap="none" spc="0" normalizeH="0" baseline="0" noProof="0" dirty="0">
                <a:ln>
                  <a:noFill/>
                </a:ln>
                <a:solidFill>
                  <a:srgbClr val="FFFFFF"/>
                </a:solidFill>
                <a:effectLst/>
                <a:uLnTx/>
                <a:uFillTx/>
                <a:latin typeface="Arial"/>
                <a:cs typeface="Arial"/>
              </a:rPr>
              <a:t>Consulta</a:t>
            </a:r>
            <a:r>
              <a:rPr kumimoji="0" sz="2200" b="0" i="0" u="none" strike="noStrike" kern="0" cap="none" spc="-100" normalizeH="0" baseline="0" noProof="0" dirty="0">
                <a:ln>
                  <a:noFill/>
                </a:ln>
                <a:solidFill>
                  <a:srgbClr val="FFFFFF"/>
                </a:solidFill>
                <a:effectLst/>
                <a:uLnTx/>
                <a:uFillTx/>
                <a:latin typeface="Arial"/>
                <a:cs typeface="Arial"/>
              </a:rPr>
              <a:t> </a:t>
            </a:r>
            <a:r>
              <a:rPr kumimoji="0" sz="2200" b="0" i="0" u="none" strike="noStrike" kern="0" cap="none" spc="-50" normalizeH="0" baseline="0" noProof="0" dirty="0">
                <a:ln>
                  <a:noFill/>
                </a:ln>
                <a:solidFill>
                  <a:srgbClr val="FFFFFF"/>
                </a:solidFill>
                <a:effectLst/>
                <a:uLnTx/>
                <a:uFillTx/>
                <a:latin typeface="Arial"/>
                <a:cs typeface="Arial"/>
              </a:rPr>
              <a:t>y </a:t>
            </a:r>
            <a:r>
              <a:rPr kumimoji="0" sz="2200" b="0" i="0" u="none" strike="noStrike" kern="0" cap="none" spc="-10" normalizeH="0" baseline="0" noProof="0" dirty="0">
                <a:ln>
                  <a:noFill/>
                </a:ln>
                <a:solidFill>
                  <a:srgbClr val="FFFFFF"/>
                </a:solidFill>
                <a:effectLst/>
                <a:uLnTx/>
                <a:uFillTx/>
                <a:latin typeface="Arial"/>
                <a:cs typeface="Arial"/>
              </a:rPr>
              <a:t>descarga </a:t>
            </a:r>
            <a:r>
              <a:rPr kumimoji="0" sz="2200" b="0" i="0" u="none" strike="noStrike" kern="0" cap="none" spc="0" normalizeH="0" baseline="0" noProof="0" dirty="0">
                <a:ln>
                  <a:noFill/>
                </a:ln>
                <a:solidFill>
                  <a:srgbClr val="FFFFFF"/>
                </a:solidFill>
                <a:effectLst/>
                <a:uLnTx/>
                <a:uFillTx/>
                <a:latin typeface="Arial"/>
                <a:cs typeface="Arial"/>
              </a:rPr>
              <a:t>de</a:t>
            </a:r>
            <a:r>
              <a:rPr kumimoji="0" sz="2200" b="0" i="0" u="none" strike="noStrike" kern="0" cap="none" spc="-45" normalizeH="0" baseline="0" noProof="0" dirty="0">
                <a:ln>
                  <a:noFill/>
                </a:ln>
                <a:solidFill>
                  <a:srgbClr val="FFFFFF"/>
                </a:solidFill>
                <a:effectLst/>
                <a:uLnTx/>
                <a:uFillTx/>
                <a:latin typeface="Arial"/>
                <a:cs typeface="Arial"/>
              </a:rPr>
              <a:t> </a:t>
            </a:r>
            <a:r>
              <a:rPr kumimoji="0" sz="2200" b="0" i="0" u="none" strike="noStrike" kern="0" cap="none" spc="0" normalizeH="0" baseline="0" noProof="0" dirty="0">
                <a:ln>
                  <a:noFill/>
                </a:ln>
                <a:solidFill>
                  <a:srgbClr val="FFFFFF"/>
                </a:solidFill>
                <a:effectLst/>
                <a:uLnTx/>
                <a:uFillTx/>
                <a:latin typeface="Arial"/>
                <a:cs typeface="Arial"/>
              </a:rPr>
              <a:t>línea</a:t>
            </a:r>
            <a:r>
              <a:rPr kumimoji="0" sz="2200" b="0" i="0" u="none" strike="noStrike" kern="0" cap="none" spc="-50" normalizeH="0" baseline="0" noProof="0" dirty="0">
                <a:ln>
                  <a:noFill/>
                </a:ln>
                <a:solidFill>
                  <a:srgbClr val="FFFFFF"/>
                </a:solidFill>
                <a:effectLst/>
                <a:uLnTx/>
                <a:uFillTx/>
                <a:latin typeface="Arial"/>
                <a:cs typeface="Arial"/>
              </a:rPr>
              <a:t> </a:t>
            </a:r>
            <a:r>
              <a:rPr kumimoji="0" sz="2200" b="0" i="0" u="none" strike="noStrike" kern="0" cap="none" spc="-25" normalizeH="0" baseline="0" noProof="0" dirty="0">
                <a:ln>
                  <a:noFill/>
                </a:ln>
                <a:solidFill>
                  <a:srgbClr val="FFFFFF"/>
                </a:solidFill>
                <a:effectLst/>
                <a:uLnTx/>
                <a:uFillTx/>
                <a:latin typeface="Arial"/>
                <a:cs typeface="Arial"/>
              </a:rPr>
              <a:t>de </a:t>
            </a:r>
            <a:r>
              <a:rPr kumimoji="0" sz="2200" b="0" i="0" u="none" strike="noStrike" kern="0" cap="none" spc="-10" normalizeH="0" baseline="0" noProof="0" dirty="0">
                <a:ln>
                  <a:noFill/>
                </a:ln>
                <a:solidFill>
                  <a:srgbClr val="FFFFFF"/>
                </a:solidFill>
                <a:effectLst/>
                <a:uLnTx/>
                <a:uFillTx/>
                <a:latin typeface="Arial"/>
                <a:cs typeface="Arial"/>
              </a:rPr>
              <a:t>captura</a:t>
            </a:r>
            <a:endParaRPr kumimoji="0" sz="2200" b="0" i="0" u="none" strike="noStrike" kern="0" cap="none" spc="0" normalizeH="0" baseline="0" noProof="0">
              <a:ln>
                <a:noFill/>
              </a:ln>
              <a:solidFill>
                <a:sysClr val="windowText" lastClr="000000"/>
              </a:solidFill>
              <a:effectLst/>
              <a:uLnTx/>
              <a:uFillTx/>
              <a:latin typeface="Arial"/>
              <a:cs typeface="Arial"/>
            </a:endParaRPr>
          </a:p>
        </p:txBody>
      </p:sp>
      <p:grpSp>
        <p:nvGrpSpPr>
          <p:cNvPr id="8" name="object 8"/>
          <p:cNvGrpSpPr/>
          <p:nvPr/>
        </p:nvGrpSpPr>
        <p:grpSpPr>
          <a:xfrm>
            <a:off x="6178677" y="1956689"/>
            <a:ext cx="1891664" cy="1891664"/>
            <a:chOff x="6178677" y="1956689"/>
            <a:chExt cx="1891664" cy="1891664"/>
          </a:xfrm>
        </p:grpSpPr>
        <p:sp>
          <p:nvSpPr>
            <p:cNvPr id="9" name="object 9"/>
            <p:cNvSpPr/>
            <p:nvPr/>
          </p:nvSpPr>
          <p:spPr>
            <a:xfrm>
              <a:off x="6185027" y="1963039"/>
              <a:ext cx="1878964" cy="1878964"/>
            </a:xfrm>
            <a:custGeom>
              <a:avLst/>
              <a:gdLst/>
              <a:ahLst/>
              <a:cxnLst/>
              <a:rect l="l" t="t" r="r" b="b"/>
              <a:pathLst>
                <a:path w="1878965" h="1878964">
                  <a:moveTo>
                    <a:pt x="1565528" y="0"/>
                  </a:moveTo>
                  <a:lnTo>
                    <a:pt x="313055" y="0"/>
                  </a:lnTo>
                  <a:lnTo>
                    <a:pt x="266776" y="3395"/>
                  </a:lnTo>
                  <a:lnTo>
                    <a:pt x="222611" y="13259"/>
                  </a:lnTo>
                  <a:lnTo>
                    <a:pt x="181044" y="29106"/>
                  </a:lnTo>
                  <a:lnTo>
                    <a:pt x="142558" y="50453"/>
                  </a:lnTo>
                  <a:lnTo>
                    <a:pt x="107636" y="76815"/>
                  </a:lnTo>
                  <a:lnTo>
                    <a:pt x="76760" y="107708"/>
                  </a:lnTo>
                  <a:lnTo>
                    <a:pt x="50415" y="142647"/>
                  </a:lnTo>
                  <a:lnTo>
                    <a:pt x="29083" y="181148"/>
                  </a:lnTo>
                  <a:lnTo>
                    <a:pt x="13248" y="222727"/>
                  </a:lnTo>
                  <a:lnTo>
                    <a:pt x="3392" y="266900"/>
                  </a:lnTo>
                  <a:lnTo>
                    <a:pt x="0" y="313182"/>
                  </a:lnTo>
                  <a:lnTo>
                    <a:pt x="0" y="1565528"/>
                  </a:lnTo>
                  <a:lnTo>
                    <a:pt x="3392" y="1611810"/>
                  </a:lnTo>
                  <a:lnTo>
                    <a:pt x="13248" y="1655983"/>
                  </a:lnTo>
                  <a:lnTo>
                    <a:pt x="29083" y="1697562"/>
                  </a:lnTo>
                  <a:lnTo>
                    <a:pt x="50415" y="1736063"/>
                  </a:lnTo>
                  <a:lnTo>
                    <a:pt x="76760" y="1771002"/>
                  </a:lnTo>
                  <a:lnTo>
                    <a:pt x="107636" y="1801895"/>
                  </a:lnTo>
                  <a:lnTo>
                    <a:pt x="142558" y="1828257"/>
                  </a:lnTo>
                  <a:lnTo>
                    <a:pt x="181044" y="1849604"/>
                  </a:lnTo>
                  <a:lnTo>
                    <a:pt x="222611" y="1865451"/>
                  </a:lnTo>
                  <a:lnTo>
                    <a:pt x="266776" y="1875315"/>
                  </a:lnTo>
                  <a:lnTo>
                    <a:pt x="313055" y="1878711"/>
                  </a:lnTo>
                  <a:lnTo>
                    <a:pt x="1565528" y="1878711"/>
                  </a:lnTo>
                  <a:lnTo>
                    <a:pt x="1611810" y="1875315"/>
                  </a:lnTo>
                  <a:lnTo>
                    <a:pt x="1655983" y="1865451"/>
                  </a:lnTo>
                  <a:lnTo>
                    <a:pt x="1697562" y="1849604"/>
                  </a:lnTo>
                  <a:lnTo>
                    <a:pt x="1736063" y="1828257"/>
                  </a:lnTo>
                  <a:lnTo>
                    <a:pt x="1771002" y="1801895"/>
                  </a:lnTo>
                  <a:lnTo>
                    <a:pt x="1801895" y="1771002"/>
                  </a:lnTo>
                  <a:lnTo>
                    <a:pt x="1828257" y="1736063"/>
                  </a:lnTo>
                  <a:lnTo>
                    <a:pt x="1849604" y="1697562"/>
                  </a:lnTo>
                  <a:lnTo>
                    <a:pt x="1865451" y="1655983"/>
                  </a:lnTo>
                  <a:lnTo>
                    <a:pt x="1875315" y="1611810"/>
                  </a:lnTo>
                  <a:lnTo>
                    <a:pt x="1878711" y="1565528"/>
                  </a:lnTo>
                  <a:lnTo>
                    <a:pt x="1878711" y="313182"/>
                  </a:lnTo>
                  <a:lnTo>
                    <a:pt x="1875315" y="266900"/>
                  </a:lnTo>
                  <a:lnTo>
                    <a:pt x="1865451" y="222727"/>
                  </a:lnTo>
                  <a:lnTo>
                    <a:pt x="1849604" y="181148"/>
                  </a:lnTo>
                  <a:lnTo>
                    <a:pt x="1828257" y="142647"/>
                  </a:lnTo>
                  <a:lnTo>
                    <a:pt x="1801895" y="107708"/>
                  </a:lnTo>
                  <a:lnTo>
                    <a:pt x="1771002" y="76815"/>
                  </a:lnTo>
                  <a:lnTo>
                    <a:pt x="1736063" y="50453"/>
                  </a:lnTo>
                  <a:lnTo>
                    <a:pt x="1697562" y="29106"/>
                  </a:lnTo>
                  <a:lnTo>
                    <a:pt x="1655983" y="13259"/>
                  </a:lnTo>
                  <a:lnTo>
                    <a:pt x="1611810" y="3395"/>
                  </a:lnTo>
                  <a:lnTo>
                    <a:pt x="1565528"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0" name="object 10"/>
            <p:cNvSpPr/>
            <p:nvPr/>
          </p:nvSpPr>
          <p:spPr>
            <a:xfrm>
              <a:off x="6185027" y="1963039"/>
              <a:ext cx="1878964" cy="1878964"/>
            </a:xfrm>
            <a:custGeom>
              <a:avLst/>
              <a:gdLst/>
              <a:ahLst/>
              <a:cxnLst/>
              <a:rect l="l" t="t" r="r" b="b"/>
              <a:pathLst>
                <a:path w="1878965" h="1878964">
                  <a:moveTo>
                    <a:pt x="0" y="313182"/>
                  </a:moveTo>
                  <a:lnTo>
                    <a:pt x="3392" y="266900"/>
                  </a:lnTo>
                  <a:lnTo>
                    <a:pt x="13248" y="222727"/>
                  </a:lnTo>
                  <a:lnTo>
                    <a:pt x="29083" y="181148"/>
                  </a:lnTo>
                  <a:lnTo>
                    <a:pt x="50415" y="142647"/>
                  </a:lnTo>
                  <a:lnTo>
                    <a:pt x="76760" y="107708"/>
                  </a:lnTo>
                  <a:lnTo>
                    <a:pt x="107636" y="76815"/>
                  </a:lnTo>
                  <a:lnTo>
                    <a:pt x="142558" y="50453"/>
                  </a:lnTo>
                  <a:lnTo>
                    <a:pt x="181044" y="29106"/>
                  </a:lnTo>
                  <a:lnTo>
                    <a:pt x="222611" y="13259"/>
                  </a:lnTo>
                  <a:lnTo>
                    <a:pt x="266776" y="3395"/>
                  </a:lnTo>
                  <a:lnTo>
                    <a:pt x="313055" y="0"/>
                  </a:lnTo>
                  <a:lnTo>
                    <a:pt x="1565528" y="0"/>
                  </a:lnTo>
                  <a:lnTo>
                    <a:pt x="1611810" y="3395"/>
                  </a:lnTo>
                  <a:lnTo>
                    <a:pt x="1655983" y="13259"/>
                  </a:lnTo>
                  <a:lnTo>
                    <a:pt x="1697562" y="29106"/>
                  </a:lnTo>
                  <a:lnTo>
                    <a:pt x="1736063" y="50453"/>
                  </a:lnTo>
                  <a:lnTo>
                    <a:pt x="1771002" y="76815"/>
                  </a:lnTo>
                  <a:lnTo>
                    <a:pt x="1801895" y="107708"/>
                  </a:lnTo>
                  <a:lnTo>
                    <a:pt x="1828257" y="142647"/>
                  </a:lnTo>
                  <a:lnTo>
                    <a:pt x="1849604" y="181148"/>
                  </a:lnTo>
                  <a:lnTo>
                    <a:pt x="1865451" y="222727"/>
                  </a:lnTo>
                  <a:lnTo>
                    <a:pt x="1875315" y="266900"/>
                  </a:lnTo>
                  <a:lnTo>
                    <a:pt x="1878711" y="313182"/>
                  </a:lnTo>
                  <a:lnTo>
                    <a:pt x="1878711" y="1565528"/>
                  </a:lnTo>
                  <a:lnTo>
                    <a:pt x="1875315" y="1611810"/>
                  </a:lnTo>
                  <a:lnTo>
                    <a:pt x="1865451" y="1655983"/>
                  </a:lnTo>
                  <a:lnTo>
                    <a:pt x="1849604" y="1697562"/>
                  </a:lnTo>
                  <a:lnTo>
                    <a:pt x="1828257" y="1736063"/>
                  </a:lnTo>
                  <a:lnTo>
                    <a:pt x="1801895" y="1771002"/>
                  </a:lnTo>
                  <a:lnTo>
                    <a:pt x="1771002" y="1801895"/>
                  </a:lnTo>
                  <a:lnTo>
                    <a:pt x="1736063" y="1828257"/>
                  </a:lnTo>
                  <a:lnTo>
                    <a:pt x="1697562" y="1849604"/>
                  </a:lnTo>
                  <a:lnTo>
                    <a:pt x="1655983" y="1865451"/>
                  </a:lnTo>
                  <a:lnTo>
                    <a:pt x="1611810" y="1875315"/>
                  </a:lnTo>
                  <a:lnTo>
                    <a:pt x="1565528" y="1878711"/>
                  </a:lnTo>
                  <a:lnTo>
                    <a:pt x="313055" y="1878711"/>
                  </a:lnTo>
                  <a:lnTo>
                    <a:pt x="266776" y="1875315"/>
                  </a:lnTo>
                  <a:lnTo>
                    <a:pt x="222611" y="1865451"/>
                  </a:lnTo>
                  <a:lnTo>
                    <a:pt x="181044" y="1849604"/>
                  </a:lnTo>
                  <a:lnTo>
                    <a:pt x="142558" y="1828257"/>
                  </a:lnTo>
                  <a:lnTo>
                    <a:pt x="107636" y="1801895"/>
                  </a:lnTo>
                  <a:lnTo>
                    <a:pt x="76760" y="1771002"/>
                  </a:lnTo>
                  <a:lnTo>
                    <a:pt x="50415" y="1736063"/>
                  </a:lnTo>
                  <a:lnTo>
                    <a:pt x="29083" y="1697562"/>
                  </a:lnTo>
                  <a:lnTo>
                    <a:pt x="13248" y="1655983"/>
                  </a:lnTo>
                  <a:lnTo>
                    <a:pt x="3392" y="1611810"/>
                  </a:lnTo>
                  <a:lnTo>
                    <a:pt x="0" y="1565528"/>
                  </a:lnTo>
                  <a:lnTo>
                    <a:pt x="0" y="313182"/>
                  </a:lnTo>
                  <a:close/>
                </a:path>
              </a:pathLst>
            </a:custGeom>
            <a:ln w="12699">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1" name="object 11"/>
          <p:cNvSpPr txBox="1"/>
          <p:nvPr/>
        </p:nvSpPr>
        <p:spPr>
          <a:xfrm>
            <a:off x="6380734" y="2118741"/>
            <a:ext cx="1485265" cy="1517015"/>
          </a:xfrm>
          <a:prstGeom prst="rect">
            <a:avLst/>
          </a:prstGeom>
        </p:spPr>
        <p:txBody>
          <a:bodyPr vert="horz" wrap="square" lIns="0" tIns="58419" rIns="0" bIns="0" rtlCol="0">
            <a:spAutoFit/>
          </a:bodyPr>
          <a:lstStyle/>
          <a:p>
            <a:pPr marL="12700" marR="5080" lvl="0" indent="0" algn="ctr" defTabSz="914400" eaLnBrk="1" fontAlgn="auto" latinLnBrk="0" hangingPunct="1">
              <a:lnSpc>
                <a:spcPct val="86200"/>
              </a:lnSpc>
              <a:spcBef>
                <a:spcPts val="459"/>
              </a:spcBef>
              <a:spcAft>
                <a:spcPts val="0"/>
              </a:spcAft>
              <a:buClrTx/>
              <a:buSzTx/>
              <a:buFontTx/>
              <a:buNone/>
              <a:tabLst/>
              <a:defRPr/>
            </a:pPr>
            <a:r>
              <a:rPr kumimoji="0" sz="2200" b="0" i="0" u="none" strike="noStrike" kern="0" cap="none" spc="-10" normalizeH="0" baseline="0" noProof="0" dirty="0">
                <a:ln>
                  <a:noFill/>
                </a:ln>
                <a:solidFill>
                  <a:srgbClr val="FFFFFF"/>
                </a:solidFill>
                <a:effectLst/>
                <a:uLnTx/>
                <a:uFillTx/>
                <a:latin typeface="Arial"/>
                <a:cs typeface="Arial"/>
              </a:rPr>
              <a:t>Recepción </a:t>
            </a:r>
            <a:r>
              <a:rPr kumimoji="0" sz="2200" b="0" i="0" u="none" strike="noStrike" kern="0" cap="none" spc="0" normalizeH="0" baseline="0" noProof="0" dirty="0">
                <a:ln>
                  <a:noFill/>
                </a:ln>
                <a:solidFill>
                  <a:srgbClr val="FFFFFF"/>
                </a:solidFill>
                <a:effectLst/>
                <a:uLnTx/>
                <a:uFillTx/>
                <a:latin typeface="Arial"/>
                <a:cs typeface="Arial"/>
              </a:rPr>
              <a:t>y</a:t>
            </a:r>
            <a:r>
              <a:rPr kumimoji="0" sz="2200" b="0" i="0" u="none" strike="noStrike" kern="0" cap="none" spc="-15" normalizeH="0" baseline="0" noProof="0" dirty="0">
                <a:ln>
                  <a:noFill/>
                </a:ln>
                <a:solidFill>
                  <a:srgbClr val="FFFFFF"/>
                </a:solidFill>
                <a:effectLst/>
                <a:uLnTx/>
                <a:uFillTx/>
                <a:latin typeface="Arial"/>
                <a:cs typeface="Arial"/>
              </a:rPr>
              <a:t> </a:t>
            </a:r>
            <a:r>
              <a:rPr kumimoji="0" sz="2200" b="0" i="0" u="none" strike="noStrike" kern="0" cap="none" spc="-10" normalizeH="0" baseline="0" noProof="0" dirty="0">
                <a:ln>
                  <a:noFill/>
                </a:ln>
                <a:solidFill>
                  <a:srgbClr val="FFFFFF"/>
                </a:solidFill>
                <a:effectLst/>
                <a:uLnTx/>
                <a:uFillTx/>
                <a:latin typeface="Arial"/>
                <a:cs typeface="Arial"/>
              </a:rPr>
              <a:t>validación </a:t>
            </a:r>
            <a:r>
              <a:rPr kumimoji="0" sz="2200" b="0" i="0" u="none" strike="noStrike" kern="0" cap="none" spc="0" normalizeH="0" baseline="0" noProof="0" dirty="0">
                <a:ln>
                  <a:noFill/>
                </a:ln>
                <a:solidFill>
                  <a:srgbClr val="FFFFFF"/>
                </a:solidFill>
                <a:effectLst/>
                <a:uLnTx/>
                <a:uFillTx/>
                <a:latin typeface="Arial"/>
                <a:cs typeface="Arial"/>
              </a:rPr>
              <a:t>de</a:t>
            </a:r>
            <a:r>
              <a:rPr kumimoji="0" sz="2200" b="0" i="0" u="none" strike="noStrike" kern="0" cap="none" spc="-30" normalizeH="0" baseline="0" noProof="0" dirty="0">
                <a:ln>
                  <a:noFill/>
                </a:ln>
                <a:solidFill>
                  <a:srgbClr val="FFFFFF"/>
                </a:solidFill>
                <a:effectLst/>
                <a:uLnTx/>
                <a:uFillTx/>
                <a:latin typeface="Arial"/>
                <a:cs typeface="Arial"/>
              </a:rPr>
              <a:t> </a:t>
            </a:r>
            <a:r>
              <a:rPr kumimoji="0" sz="2200" b="0" i="0" u="none" strike="noStrike" kern="0" cap="none" spc="-10" normalizeH="0" baseline="0" noProof="0" dirty="0">
                <a:ln>
                  <a:noFill/>
                </a:ln>
                <a:solidFill>
                  <a:srgbClr val="FFFFFF"/>
                </a:solidFill>
                <a:effectLst/>
                <a:uLnTx/>
                <a:uFillTx/>
                <a:latin typeface="Arial"/>
                <a:cs typeface="Arial"/>
              </a:rPr>
              <a:t>archivo </a:t>
            </a:r>
            <a:r>
              <a:rPr kumimoji="0" sz="2200" b="0" i="0" u="none" strike="noStrike" kern="0" cap="none" spc="0" normalizeH="0" baseline="0" noProof="0" dirty="0">
                <a:ln>
                  <a:noFill/>
                </a:ln>
                <a:solidFill>
                  <a:srgbClr val="FFFFFF"/>
                </a:solidFill>
                <a:effectLst/>
                <a:uLnTx/>
                <a:uFillTx/>
                <a:latin typeface="Arial"/>
                <a:cs typeface="Arial"/>
              </a:rPr>
              <a:t>de</a:t>
            </a:r>
            <a:r>
              <a:rPr kumimoji="0" sz="2200" b="0" i="0" u="none" strike="noStrike" kern="0" cap="none" spc="-30" normalizeH="0" baseline="0" noProof="0" dirty="0">
                <a:ln>
                  <a:noFill/>
                </a:ln>
                <a:solidFill>
                  <a:srgbClr val="FFFFFF"/>
                </a:solidFill>
                <a:effectLst/>
                <a:uLnTx/>
                <a:uFillTx/>
                <a:latin typeface="Arial"/>
                <a:cs typeface="Arial"/>
              </a:rPr>
              <a:t> </a:t>
            </a:r>
            <a:r>
              <a:rPr kumimoji="0" sz="2200" b="0" i="0" u="none" strike="noStrike" kern="0" cap="none" spc="-20" normalizeH="0" baseline="0" noProof="0" dirty="0">
                <a:ln>
                  <a:noFill/>
                </a:ln>
                <a:solidFill>
                  <a:srgbClr val="FFFFFF"/>
                </a:solidFill>
                <a:effectLst/>
                <a:uLnTx/>
                <a:uFillTx/>
                <a:latin typeface="Arial"/>
                <a:cs typeface="Arial"/>
              </a:rPr>
              <a:t>pago </a:t>
            </a:r>
            <a:r>
              <a:rPr kumimoji="0" sz="2200" b="0" i="0" u="none" strike="noStrike" kern="0" cap="none" spc="-25" normalizeH="0" baseline="0" noProof="0" dirty="0">
                <a:ln>
                  <a:noFill/>
                </a:ln>
                <a:solidFill>
                  <a:srgbClr val="FFFFFF"/>
                </a:solidFill>
                <a:effectLst/>
                <a:uLnTx/>
                <a:uFillTx/>
                <a:latin typeface="Arial"/>
                <a:cs typeface="Arial"/>
              </a:rPr>
              <a:t>SUA</a:t>
            </a:r>
            <a:endParaRPr kumimoji="0" sz="2200" b="0" i="0" u="none" strike="noStrike" kern="0" cap="none" spc="0" normalizeH="0" baseline="0" noProof="0">
              <a:ln>
                <a:noFill/>
              </a:ln>
              <a:solidFill>
                <a:sysClr val="windowText" lastClr="000000"/>
              </a:solidFill>
              <a:effectLst/>
              <a:uLnTx/>
              <a:uFillTx/>
              <a:latin typeface="Arial"/>
              <a:cs typeface="Arial"/>
            </a:endParaRPr>
          </a:p>
        </p:txBody>
      </p:sp>
      <p:grpSp>
        <p:nvGrpSpPr>
          <p:cNvPr id="12" name="object 12"/>
          <p:cNvGrpSpPr/>
          <p:nvPr/>
        </p:nvGrpSpPr>
        <p:grpSpPr>
          <a:xfrm>
            <a:off x="4155440" y="3979926"/>
            <a:ext cx="1891664" cy="1891664"/>
            <a:chOff x="4155440" y="3979926"/>
            <a:chExt cx="1891664" cy="1891664"/>
          </a:xfrm>
        </p:grpSpPr>
        <p:sp>
          <p:nvSpPr>
            <p:cNvPr id="13" name="object 13"/>
            <p:cNvSpPr/>
            <p:nvPr/>
          </p:nvSpPr>
          <p:spPr>
            <a:xfrm>
              <a:off x="4161790" y="3986276"/>
              <a:ext cx="1878964" cy="1878964"/>
            </a:xfrm>
            <a:custGeom>
              <a:avLst/>
              <a:gdLst/>
              <a:ahLst/>
              <a:cxnLst/>
              <a:rect l="l" t="t" r="r" b="b"/>
              <a:pathLst>
                <a:path w="1878964" h="1878964">
                  <a:moveTo>
                    <a:pt x="1565529" y="0"/>
                  </a:moveTo>
                  <a:lnTo>
                    <a:pt x="313055" y="0"/>
                  </a:lnTo>
                  <a:lnTo>
                    <a:pt x="266804" y="3395"/>
                  </a:lnTo>
                  <a:lnTo>
                    <a:pt x="222658" y="13258"/>
                  </a:lnTo>
                  <a:lnTo>
                    <a:pt x="181099" y="29103"/>
                  </a:lnTo>
                  <a:lnTo>
                    <a:pt x="142614" y="50447"/>
                  </a:lnTo>
                  <a:lnTo>
                    <a:pt x="107687" y="76803"/>
                  </a:lnTo>
                  <a:lnTo>
                    <a:pt x="76803" y="107687"/>
                  </a:lnTo>
                  <a:lnTo>
                    <a:pt x="50447" y="142614"/>
                  </a:lnTo>
                  <a:lnTo>
                    <a:pt x="29103" y="181099"/>
                  </a:lnTo>
                  <a:lnTo>
                    <a:pt x="13258" y="222658"/>
                  </a:lnTo>
                  <a:lnTo>
                    <a:pt x="3395" y="266804"/>
                  </a:lnTo>
                  <a:lnTo>
                    <a:pt x="0" y="313055"/>
                  </a:lnTo>
                  <a:lnTo>
                    <a:pt x="0" y="1565529"/>
                  </a:lnTo>
                  <a:lnTo>
                    <a:pt x="3395" y="1611813"/>
                  </a:lnTo>
                  <a:lnTo>
                    <a:pt x="13258" y="1655986"/>
                  </a:lnTo>
                  <a:lnTo>
                    <a:pt x="29103" y="1697565"/>
                  </a:lnTo>
                  <a:lnTo>
                    <a:pt x="50447" y="1736065"/>
                  </a:lnTo>
                  <a:lnTo>
                    <a:pt x="76803" y="1771002"/>
                  </a:lnTo>
                  <a:lnTo>
                    <a:pt x="107687" y="1801892"/>
                  </a:lnTo>
                  <a:lnTo>
                    <a:pt x="142614" y="1828251"/>
                  </a:lnTo>
                  <a:lnTo>
                    <a:pt x="181099" y="1849596"/>
                  </a:lnTo>
                  <a:lnTo>
                    <a:pt x="222658" y="1865441"/>
                  </a:lnTo>
                  <a:lnTo>
                    <a:pt x="266804" y="1875303"/>
                  </a:lnTo>
                  <a:lnTo>
                    <a:pt x="313055" y="1878698"/>
                  </a:lnTo>
                  <a:lnTo>
                    <a:pt x="1565529" y="1878698"/>
                  </a:lnTo>
                  <a:lnTo>
                    <a:pt x="1611810" y="1875303"/>
                  </a:lnTo>
                  <a:lnTo>
                    <a:pt x="1655983" y="1865441"/>
                  </a:lnTo>
                  <a:lnTo>
                    <a:pt x="1697562" y="1849596"/>
                  </a:lnTo>
                  <a:lnTo>
                    <a:pt x="1736063" y="1828251"/>
                  </a:lnTo>
                  <a:lnTo>
                    <a:pt x="1771002" y="1801892"/>
                  </a:lnTo>
                  <a:lnTo>
                    <a:pt x="1801895" y="1771002"/>
                  </a:lnTo>
                  <a:lnTo>
                    <a:pt x="1828257" y="1736065"/>
                  </a:lnTo>
                  <a:lnTo>
                    <a:pt x="1849604" y="1697565"/>
                  </a:lnTo>
                  <a:lnTo>
                    <a:pt x="1865451" y="1655986"/>
                  </a:lnTo>
                  <a:lnTo>
                    <a:pt x="1875315" y="1611813"/>
                  </a:lnTo>
                  <a:lnTo>
                    <a:pt x="1878711" y="1565529"/>
                  </a:lnTo>
                  <a:lnTo>
                    <a:pt x="1878711" y="313055"/>
                  </a:lnTo>
                  <a:lnTo>
                    <a:pt x="1875315" y="266804"/>
                  </a:lnTo>
                  <a:lnTo>
                    <a:pt x="1865451" y="222658"/>
                  </a:lnTo>
                  <a:lnTo>
                    <a:pt x="1849604" y="181099"/>
                  </a:lnTo>
                  <a:lnTo>
                    <a:pt x="1828257" y="142614"/>
                  </a:lnTo>
                  <a:lnTo>
                    <a:pt x="1801895" y="107687"/>
                  </a:lnTo>
                  <a:lnTo>
                    <a:pt x="1771002" y="76803"/>
                  </a:lnTo>
                  <a:lnTo>
                    <a:pt x="1736063" y="50447"/>
                  </a:lnTo>
                  <a:lnTo>
                    <a:pt x="1697562" y="29103"/>
                  </a:lnTo>
                  <a:lnTo>
                    <a:pt x="1655983" y="13258"/>
                  </a:lnTo>
                  <a:lnTo>
                    <a:pt x="1611810" y="3395"/>
                  </a:lnTo>
                  <a:lnTo>
                    <a:pt x="1565529"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4" name="object 14"/>
            <p:cNvSpPr/>
            <p:nvPr/>
          </p:nvSpPr>
          <p:spPr>
            <a:xfrm>
              <a:off x="4161790" y="3986276"/>
              <a:ext cx="1878964" cy="1878964"/>
            </a:xfrm>
            <a:custGeom>
              <a:avLst/>
              <a:gdLst/>
              <a:ahLst/>
              <a:cxnLst/>
              <a:rect l="l" t="t" r="r" b="b"/>
              <a:pathLst>
                <a:path w="1878964" h="1878964">
                  <a:moveTo>
                    <a:pt x="0" y="313055"/>
                  </a:moveTo>
                  <a:lnTo>
                    <a:pt x="3395" y="266804"/>
                  </a:lnTo>
                  <a:lnTo>
                    <a:pt x="13258" y="222658"/>
                  </a:lnTo>
                  <a:lnTo>
                    <a:pt x="29103" y="181099"/>
                  </a:lnTo>
                  <a:lnTo>
                    <a:pt x="50447" y="142614"/>
                  </a:lnTo>
                  <a:lnTo>
                    <a:pt x="76803" y="107687"/>
                  </a:lnTo>
                  <a:lnTo>
                    <a:pt x="107687" y="76803"/>
                  </a:lnTo>
                  <a:lnTo>
                    <a:pt x="142614" y="50447"/>
                  </a:lnTo>
                  <a:lnTo>
                    <a:pt x="181099" y="29103"/>
                  </a:lnTo>
                  <a:lnTo>
                    <a:pt x="222658" y="13258"/>
                  </a:lnTo>
                  <a:lnTo>
                    <a:pt x="266804" y="3395"/>
                  </a:lnTo>
                  <a:lnTo>
                    <a:pt x="313055" y="0"/>
                  </a:lnTo>
                  <a:lnTo>
                    <a:pt x="1565529" y="0"/>
                  </a:lnTo>
                  <a:lnTo>
                    <a:pt x="1611810" y="3395"/>
                  </a:lnTo>
                  <a:lnTo>
                    <a:pt x="1655983" y="13258"/>
                  </a:lnTo>
                  <a:lnTo>
                    <a:pt x="1697562" y="29103"/>
                  </a:lnTo>
                  <a:lnTo>
                    <a:pt x="1736063" y="50447"/>
                  </a:lnTo>
                  <a:lnTo>
                    <a:pt x="1771002" y="76803"/>
                  </a:lnTo>
                  <a:lnTo>
                    <a:pt x="1801895" y="107687"/>
                  </a:lnTo>
                  <a:lnTo>
                    <a:pt x="1828257" y="142614"/>
                  </a:lnTo>
                  <a:lnTo>
                    <a:pt x="1849604" y="181099"/>
                  </a:lnTo>
                  <a:lnTo>
                    <a:pt x="1865451" y="222658"/>
                  </a:lnTo>
                  <a:lnTo>
                    <a:pt x="1875315" y="266804"/>
                  </a:lnTo>
                  <a:lnTo>
                    <a:pt x="1878711" y="313055"/>
                  </a:lnTo>
                  <a:lnTo>
                    <a:pt x="1878711" y="1565529"/>
                  </a:lnTo>
                  <a:lnTo>
                    <a:pt x="1875315" y="1611813"/>
                  </a:lnTo>
                  <a:lnTo>
                    <a:pt x="1865451" y="1655986"/>
                  </a:lnTo>
                  <a:lnTo>
                    <a:pt x="1849604" y="1697565"/>
                  </a:lnTo>
                  <a:lnTo>
                    <a:pt x="1828257" y="1736065"/>
                  </a:lnTo>
                  <a:lnTo>
                    <a:pt x="1801895" y="1771002"/>
                  </a:lnTo>
                  <a:lnTo>
                    <a:pt x="1771002" y="1801892"/>
                  </a:lnTo>
                  <a:lnTo>
                    <a:pt x="1736063" y="1828251"/>
                  </a:lnTo>
                  <a:lnTo>
                    <a:pt x="1697562" y="1849596"/>
                  </a:lnTo>
                  <a:lnTo>
                    <a:pt x="1655983" y="1865441"/>
                  </a:lnTo>
                  <a:lnTo>
                    <a:pt x="1611810" y="1875303"/>
                  </a:lnTo>
                  <a:lnTo>
                    <a:pt x="1565529" y="1878698"/>
                  </a:lnTo>
                  <a:lnTo>
                    <a:pt x="313055" y="1878698"/>
                  </a:lnTo>
                  <a:lnTo>
                    <a:pt x="266804" y="1875303"/>
                  </a:lnTo>
                  <a:lnTo>
                    <a:pt x="222658" y="1865441"/>
                  </a:lnTo>
                  <a:lnTo>
                    <a:pt x="181099" y="1849596"/>
                  </a:lnTo>
                  <a:lnTo>
                    <a:pt x="142614" y="1828251"/>
                  </a:lnTo>
                  <a:lnTo>
                    <a:pt x="107687" y="1801892"/>
                  </a:lnTo>
                  <a:lnTo>
                    <a:pt x="76803" y="1771002"/>
                  </a:lnTo>
                  <a:lnTo>
                    <a:pt x="50447" y="1736065"/>
                  </a:lnTo>
                  <a:lnTo>
                    <a:pt x="29103" y="1697565"/>
                  </a:lnTo>
                  <a:lnTo>
                    <a:pt x="13258" y="1655986"/>
                  </a:lnTo>
                  <a:lnTo>
                    <a:pt x="3395" y="1611813"/>
                  </a:lnTo>
                  <a:lnTo>
                    <a:pt x="0" y="1565529"/>
                  </a:lnTo>
                  <a:lnTo>
                    <a:pt x="0" y="313055"/>
                  </a:lnTo>
                  <a:close/>
                </a:path>
              </a:pathLst>
            </a:custGeom>
            <a:ln w="12699">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5" name="object 15"/>
          <p:cNvSpPr txBox="1"/>
          <p:nvPr/>
        </p:nvSpPr>
        <p:spPr>
          <a:xfrm>
            <a:off x="4343527" y="4286758"/>
            <a:ext cx="1515745" cy="1228090"/>
          </a:xfrm>
          <a:prstGeom prst="rect">
            <a:avLst/>
          </a:prstGeom>
        </p:spPr>
        <p:txBody>
          <a:bodyPr vert="horz" wrap="square" lIns="0" tIns="58419" rIns="0" bIns="0" rtlCol="0">
            <a:spAutoFit/>
          </a:bodyPr>
          <a:lstStyle/>
          <a:p>
            <a:pPr marL="12700" marR="5080" lvl="0" indent="0" algn="ctr" defTabSz="914400" eaLnBrk="1" fontAlgn="auto" latinLnBrk="0" hangingPunct="1">
              <a:lnSpc>
                <a:spcPct val="86200"/>
              </a:lnSpc>
              <a:spcBef>
                <a:spcPts val="459"/>
              </a:spcBef>
              <a:spcAft>
                <a:spcPts val="0"/>
              </a:spcAft>
              <a:buClrTx/>
              <a:buSzTx/>
              <a:buFontTx/>
              <a:buNone/>
              <a:tabLst/>
              <a:defRPr/>
            </a:pPr>
            <a:r>
              <a:rPr kumimoji="0" sz="2200" b="0" i="0" u="none" strike="noStrike" kern="0" cap="none" spc="0" normalizeH="0" baseline="0" noProof="0" dirty="0">
                <a:ln>
                  <a:noFill/>
                </a:ln>
                <a:solidFill>
                  <a:srgbClr val="FFFFFF"/>
                </a:solidFill>
                <a:effectLst/>
                <a:uLnTx/>
                <a:uFillTx/>
                <a:latin typeface="Arial"/>
                <a:cs typeface="Arial"/>
              </a:rPr>
              <a:t>Consulta</a:t>
            </a:r>
            <a:r>
              <a:rPr kumimoji="0" sz="2200" b="0" i="0" u="none" strike="noStrike" kern="0" cap="none" spc="-100" normalizeH="0" baseline="0" noProof="0" dirty="0">
                <a:ln>
                  <a:noFill/>
                </a:ln>
                <a:solidFill>
                  <a:srgbClr val="FFFFFF"/>
                </a:solidFill>
                <a:effectLst/>
                <a:uLnTx/>
                <a:uFillTx/>
                <a:latin typeface="Arial"/>
                <a:cs typeface="Arial"/>
              </a:rPr>
              <a:t> </a:t>
            </a:r>
            <a:r>
              <a:rPr kumimoji="0" sz="2200" b="0" i="0" u="none" strike="noStrike" kern="0" cap="none" spc="-25" normalizeH="0" baseline="0" noProof="0" dirty="0">
                <a:ln>
                  <a:noFill/>
                </a:ln>
                <a:solidFill>
                  <a:srgbClr val="FFFFFF"/>
                </a:solidFill>
                <a:effectLst/>
                <a:uLnTx/>
                <a:uFillTx/>
                <a:latin typeface="Arial"/>
                <a:cs typeface="Arial"/>
              </a:rPr>
              <a:t>de </a:t>
            </a:r>
            <a:r>
              <a:rPr kumimoji="0" sz="2200" b="0" i="0" u="none" strike="noStrike" kern="0" cap="none" spc="0" normalizeH="0" baseline="0" noProof="0" dirty="0">
                <a:ln>
                  <a:noFill/>
                </a:ln>
                <a:solidFill>
                  <a:srgbClr val="FFFFFF"/>
                </a:solidFill>
                <a:effectLst/>
                <a:uLnTx/>
                <a:uFillTx/>
                <a:latin typeface="Arial"/>
                <a:cs typeface="Arial"/>
              </a:rPr>
              <a:t>archivos</a:t>
            </a:r>
            <a:r>
              <a:rPr kumimoji="0" sz="2200" b="0" i="0" u="none" strike="noStrike" kern="0" cap="none" spc="-90" normalizeH="0" baseline="0" noProof="0" dirty="0">
                <a:ln>
                  <a:noFill/>
                </a:ln>
                <a:solidFill>
                  <a:srgbClr val="FFFFFF"/>
                </a:solidFill>
                <a:effectLst/>
                <a:uLnTx/>
                <a:uFillTx/>
                <a:latin typeface="Arial"/>
                <a:cs typeface="Arial"/>
              </a:rPr>
              <a:t> </a:t>
            </a:r>
            <a:r>
              <a:rPr kumimoji="0" sz="2200" b="0" i="0" u="none" strike="noStrike" kern="0" cap="none" spc="-25" normalizeH="0" baseline="0" noProof="0" dirty="0">
                <a:ln>
                  <a:noFill/>
                </a:ln>
                <a:solidFill>
                  <a:srgbClr val="FFFFFF"/>
                </a:solidFill>
                <a:effectLst/>
                <a:uLnTx/>
                <a:uFillTx/>
                <a:latin typeface="Arial"/>
                <a:cs typeface="Arial"/>
              </a:rPr>
              <a:t>de </a:t>
            </a:r>
            <a:r>
              <a:rPr kumimoji="0" sz="2200" b="0" i="0" u="none" strike="noStrike" kern="0" cap="none" spc="-20" normalizeH="0" baseline="0" noProof="0" dirty="0">
                <a:ln>
                  <a:noFill/>
                </a:ln>
                <a:solidFill>
                  <a:srgbClr val="FFFFFF"/>
                </a:solidFill>
                <a:effectLst/>
                <a:uLnTx/>
                <a:uFillTx/>
                <a:latin typeface="Arial"/>
                <a:cs typeface="Arial"/>
              </a:rPr>
              <a:t>pago </a:t>
            </a:r>
            <a:r>
              <a:rPr kumimoji="0" sz="2200" b="0" i="0" u="none" strike="noStrike" kern="0" cap="none" spc="-10" normalizeH="0" baseline="0" noProof="0" dirty="0">
                <a:ln>
                  <a:noFill/>
                </a:ln>
                <a:solidFill>
                  <a:srgbClr val="FFFFFF"/>
                </a:solidFill>
                <a:effectLst/>
                <a:uLnTx/>
                <a:uFillTx/>
                <a:latin typeface="Arial"/>
                <a:cs typeface="Arial"/>
              </a:rPr>
              <a:t>cargados</a:t>
            </a:r>
            <a:endParaRPr kumimoji="0" sz="2200" b="0" i="0" u="none" strike="noStrike" kern="0" cap="none" spc="0" normalizeH="0" baseline="0" noProof="0">
              <a:ln>
                <a:noFill/>
              </a:ln>
              <a:solidFill>
                <a:sysClr val="windowText" lastClr="000000"/>
              </a:solidFill>
              <a:effectLst/>
              <a:uLnTx/>
              <a:uFillTx/>
              <a:latin typeface="Arial"/>
              <a:cs typeface="Arial"/>
            </a:endParaRPr>
          </a:p>
        </p:txBody>
      </p:sp>
      <p:grpSp>
        <p:nvGrpSpPr>
          <p:cNvPr id="16" name="object 16"/>
          <p:cNvGrpSpPr/>
          <p:nvPr/>
        </p:nvGrpSpPr>
        <p:grpSpPr>
          <a:xfrm>
            <a:off x="6178677" y="3979926"/>
            <a:ext cx="1891664" cy="1891664"/>
            <a:chOff x="6178677" y="3979926"/>
            <a:chExt cx="1891664" cy="1891664"/>
          </a:xfrm>
        </p:grpSpPr>
        <p:sp>
          <p:nvSpPr>
            <p:cNvPr id="17" name="object 17"/>
            <p:cNvSpPr/>
            <p:nvPr/>
          </p:nvSpPr>
          <p:spPr>
            <a:xfrm>
              <a:off x="6185027" y="3986276"/>
              <a:ext cx="1878964" cy="1878964"/>
            </a:xfrm>
            <a:custGeom>
              <a:avLst/>
              <a:gdLst/>
              <a:ahLst/>
              <a:cxnLst/>
              <a:rect l="l" t="t" r="r" b="b"/>
              <a:pathLst>
                <a:path w="1878965" h="1878964">
                  <a:moveTo>
                    <a:pt x="1565528" y="0"/>
                  </a:moveTo>
                  <a:lnTo>
                    <a:pt x="313055" y="0"/>
                  </a:lnTo>
                  <a:lnTo>
                    <a:pt x="266776" y="3395"/>
                  </a:lnTo>
                  <a:lnTo>
                    <a:pt x="222611" y="13258"/>
                  </a:lnTo>
                  <a:lnTo>
                    <a:pt x="181044" y="29103"/>
                  </a:lnTo>
                  <a:lnTo>
                    <a:pt x="142558" y="50447"/>
                  </a:lnTo>
                  <a:lnTo>
                    <a:pt x="107636" y="76803"/>
                  </a:lnTo>
                  <a:lnTo>
                    <a:pt x="76760" y="107687"/>
                  </a:lnTo>
                  <a:lnTo>
                    <a:pt x="50415" y="142614"/>
                  </a:lnTo>
                  <a:lnTo>
                    <a:pt x="29083" y="181099"/>
                  </a:lnTo>
                  <a:lnTo>
                    <a:pt x="13248" y="222658"/>
                  </a:lnTo>
                  <a:lnTo>
                    <a:pt x="3392" y="266804"/>
                  </a:lnTo>
                  <a:lnTo>
                    <a:pt x="0" y="313055"/>
                  </a:lnTo>
                  <a:lnTo>
                    <a:pt x="0" y="1565529"/>
                  </a:lnTo>
                  <a:lnTo>
                    <a:pt x="3392" y="1611813"/>
                  </a:lnTo>
                  <a:lnTo>
                    <a:pt x="13248" y="1655986"/>
                  </a:lnTo>
                  <a:lnTo>
                    <a:pt x="29083" y="1697565"/>
                  </a:lnTo>
                  <a:lnTo>
                    <a:pt x="50415" y="1736065"/>
                  </a:lnTo>
                  <a:lnTo>
                    <a:pt x="76760" y="1771002"/>
                  </a:lnTo>
                  <a:lnTo>
                    <a:pt x="107636" y="1801892"/>
                  </a:lnTo>
                  <a:lnTo>
                    <a:pt x="142558" y="1828251"/>
                  </a:lnTo>
                  <a:lnTo>
                    <a:pt x="181044" y="1849596"/>
                  </a:lnTo>
                  <a:lnTo>
                    <a:pt x="222611" y="1865441"/>
                  </a:lnTo>
                  <a:lnTo>
                    <a:pt x="266776" y="1875303"/>
                  </a:lnTo>
                  <a:lnTo>
                    <a:pt x="313055" y="1878698"/>
                  </a:lnTo>
                  <a:lnTo>
                    <a:pt x="1565528" y="1878698"/>
                  </a:lnTo>
                  <a:lnTo>
                    <a:pt x="1611810" y="1875303"/>
                  </a:lnTo>
                  <a:lnTo>
                    <a:pt x="1655983" y="1865441"/>
                  </a:lnTo>
                  <a:lnTo>
                    <a:pt x="1697562" y="1849596"/>
                  </a:lnTo>
                  <a:lnTo>
                    <a:pt x="1736063" y="1828251"/>
                  </a:lnTo>
                  <a:lnTo>
                    <a:pt x="1771002" y="1801892"/>
                  </a:lnTo>
                  <a:lnTo>
                    <a:pt x="1801895" y="1771002"/>
                  </a:lnTo>
                  <a:lnTo>
                    <a:pt x="1828257" y="1736065"/>
                  </a:lnTo>
                  <a:lnTo>
                    <a:pt x="1849604" y="1697565"/>
                  </a:lnTo>
                  <a:lnTo>
                    <a:pt x="1865451" y="1655986"/>
                  </a:lnTo>
                  <a:lnTo>
                    <a:pt x="1875315" y="1611813"/>
                  </a:lnTo>
                  <a:lnTo>
                    <a:pt x="1878711" y="1565529"/>
                  </a:lnTo>
                  <a:lnTo>
                    <a:pt x="1878711" y="313055"/>
                  </a:lnTo>
                  <a:lnTo>
                    <a:pt x="1875315" y="266804"/>
                  </a:lnTo>
                  <a:lnTo>
                    <a:pt x="1865451" y="222658"/>
                  </a:lnTo>
                  <a:lnTo>
                    <a:pt x="1849604" y="181099"/>
                  </a:lnTo>
                  <a:lnTo>
                    <a:pt x="1828257" y="142614"/>
                  </a:lnTo>
                  <a:lnTo>
                    <a:pt x="1801895" y="107687"/>
                  </a:lnTo>
                  <a:lnTo>
                    <a:pt x="1771002" y="76803"/>
                  </a:lnTo>
                  <a:lnTo>
                    <a:pt x="1736063" y="50447"/>
                  </a:lnTo>
                  <a:lnTo>
                    <a:pt x="1697562" y="29103"/>
                  </a:lnTo>
                  <a:lnTo>
                    <a:pt x="1655983" y="13258"/>
                  </a:lnTo>
                  <a:lnTo>
                    <a:pt x="1611810" y="3395"/>
                  </a:lnTo>
                  <a:lnTo>
                    <a:pt x="1565528"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8" name="object 18"/>
            <p:cNvSpPr/>
            <p:nvPr/>
          </p:nvSpPr>
          <p:spPr>
            <a:xfrm>
              <a:off x="6185027" y="3986276"/>
              <a:ext cx="1878964" cy="1878964"/>
            </a:xfrm>
            <a:custGeom>
              <a:avLst/>
              <a:gdLst/>
              <a:ahLst/>
              <a:cxnLst/>
              <a:rect l="l" t="t" r="r" b="b"/>
              <a:pathLst>
                <a:path w="1878965" h="1878964">
                  <a:moveTo>
                    <a:pt x="0" y="313055"/>
                  </a:moveTo>
                  <a:lnTo>
                    <a:pt x="3392" y="266804"/>
                  </a:lnTo>
                  <a:lnTo>
                    <a:pt x="13248" y="222658"/>
                  </a:lnTo>
                  <a:lnTo>
                    <a:pt x="29083" y="181099"/>
                  </a:lnTo>
                  <a:lnTo>
                    <a:pt x="50415" y="142614"/>
                  </a:lnTo>
                  <a:lnTo>
                    <a:pt x="76760" y="107687"/>
                  </a:lnTo>
                  <a:lnTo>
                    <a:pt x="107636" y="76803"/>
                  </a:lnTo>
                  <a:lnTo>
                    <a:pt x="142558" y="50447"/>
                  </a:lnTo>
                  <a:lnTo>
                    <a:pt x="181044" y="29103"/>
                  </a:lnTo>
                  <a:lnTo>
                    <a:pt x="222611" y="13258"/>
                  </a:lnTo>
                  <a:lnTo>
                    <a:pt x="266776" y="3395"/>
                  </a:lnTo>
                  <a:lnTo>
                    <a:pt x="313055" y="0"/>
                  </a:lnTo>
                  <a:lnTo>
                    <a:pt x="1565528" y="0"/>
                  </a:lnTo>
                  <a:lnTo>
                    <a:pt x="1611810" y="3395"/>
                  </a:lnTo>
                  <a:lnTo>
                    <a:pt x="1655983" y="13258"/>
                  </a:lnTo>
                  <a:lnTo>
                    <a:pt x="1697562" y="29103"/>
                  </a:lnTo>
                  <a:lnTo>
                    <a:pt x="1736063" y="50447"/>
                  </a:lnTo>
                  <a:lnTo>
                    <a:pt x="1771002" y="76803"/>
                  </a:lnTo>
                  <a:lnTo>
                    <a:pt x="1801895" y="107687"/>
                  </a:lnTo>
                  <a:lnTo>
                    <a:pt x="1828257" y="142614"/>
                  </a:lnTo>
                  <a:lnTo>
                    <a:pt x="1849604" y="181099"/>
                  </a:lnTo>
                  <a:lnTo>
                    <a:pt x="1865451" y="222658"/>
                  </a:lnTo>
                  <a:lnTo>
                    <a:pt x="1875315" y="266804"/>
                  </a:lnTo>
                  <a:lnTo>
                    <a:pt x="1878711" y="313055"/>
                  </a:lnTo>
                  <a:lnTo>
                    <a:pt x="1878711" y="1565529"/>
                  </a:lnTo>
                  <a:lnTo>
                    <a:pt x="1875315" y="1611813"/>
                  </a:lnTo>
                  <a:lnTo>
                    <a:pt x="1865451" y="1655986"/>
                  </a:lnTo>
                  <a:lnTo>
                    <a:pt x="1849604" y="1697565"/>
                  </a:lnTo>
                  <a:lnTo>
                    <a:pt x="1828257" y="1736065"/>
                  </a:lnTo>
                  <a:lnTo>
                    <a:pt x="1801895" y="1771002"/>
                  </a:lnTo>
                  <a:lnTo>
                    <a:pt x="1771002" y="1801892"/>
                  </a:lnTo>
                  <a:lnTo>
                    <a:pt x="1736063" y="1828251"/>
                  </a:lnTo>
                  <a:lnTo>
                    <a:pt x="1697562" y="1849596"/>
                  </a:lnTo>
                  <a:lnTo>
                    <a:pt x="1655983" y="1865441"/>
                  </a:lnTo>
                  <a:lnTo>
                    <a:pt x="1611810" y="1875303"/>
                  </a:lnTo>
                  <a:lnTo>
                    <a:pt x="1565528" y="1878698"/>
                  </a:lnTo>
                  <a:lnTo>
                    <a:pt x="313055" y="1878698"/>
                  </a:lnTo>
                  <a:lnTo>
                    <a:pt x="266776" y="1875303"/>
                  </a:lnTo>
                  <a:lnTo>
                    <a:pt x="222611" y="1865441"/>
                  </a:lnTo>
                  <a:lnTo>
                    <a:pt x="181044" y="1849596"/>
                  </a:lnTo>
                  <a:lnTo>
                    <a:pt x="142558" y="1828251"/>
                  </a:lnTo>
                  <a:lnTo>
                    <a:pt x="107636" y="1801892"/>
                  </a:lnTo>
                  <a:lnTo>
                    <a:pt x="76760" y="1771002"/>
                  </a:lnTo>
                  <a:lnTo>
                    <a:pt x="50415" y="1736065"/>
                  </a:lnTo>
                  <a:lnTo>
                    <a:pt x="29083" y="1697565"/>
                  </a:lnTo>
                  <a:lnTo>
                    <a:pt x="13248" y="1655986"/>
                  </a:lnTo>
                  <a:lnTo>
                    <a:pt x="3392" y="1611813"/>
                  </a:lnTo>
                  <a:lnTo>
                    <a:pt x="0" y="1565529"/>
                  </a:lnTo>
                  <a:lnTo>
                    <a:pt x="0" y="313055"/>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9" name="object 19"/>
          <p:cNvSpPr txBox="1"/>
          <p:nvPr/>
        </p:nvSpPr>
        <p:spPr>
          <a:xfrm>
            <a:off x="6475221" y="4576064"/>
            <a:ext cx="1299210" cy="650240"/>
          </a:xfrm>
          <a:prstGeom prst="rect">
            <a:avLst/>
          </a:prstGeom>
        </p:spPr>
        <p:txBody>
          <a:bodyPr vert="horz" wrap="square" lIns="0" tIns="59690" rIns="0" bIns="0" rtlCol="0">
            <a:spAutoFit/>
          </a:bodyPr>
          <a:lstStyle/>
          <a:p>
            <a:pPr marL="129539" marR="5080" lvl="0" indent="-117475" defTabSz="914400" eaLnBrk="1" fontAlgn="auto" latinLnBrk="0" hangingPunct="1">
              <a:lnSpc>
                <a:spcPts val="2280"/>
              </a:lnSpc>
              <a:spcBef>
                <a:spcPts val="470"/>
              </a:spcBef>
              <a:spcAft>
                <a:spcPts val="0"/>
              </a:spcAft>
              <a:buClrTx/>
              <a:buSzTx/>
              <a:buFontTx/>
              <a:buNone/>
              <a:tabLst/>
              <a:defRPr/>
            </a:pPr>
            <a:r>
              <a:rPr kumimoji="0" sz="2200" b="0" i="0" u="none" strike="noStrike" kern="0" cap="none" spc="-10" normalizeH="0" baseline="0" noProof="0" dirty="0">
                <a:ln>
                  <a:noFill/>
                </a:ln>
                <a:solidFill>
                  <a:srgbClr val="FFFFFF"/>
                </a:solidFill>
                <a:effectLst/>
                <a:uLnTx/>
                <a:uFillTx/>
                <a:latin typeface="Arial"/>
                <a:cs typeface="Arial"/>
              </a:rPr>
              <a:t>Obtención </a:t>
            </a:r>
            <a:r>
              <a:rPr kumimoji="0" sz="2200" b="0" i="0" u="none" strike="noStrike" kern="0" cap="none" spc="0" normalizeH="0" baseline="0" noProof="0" dirty="0">
                <a:ln>
                  <a:noFill/>
                </a:ln>
                <a:solidFill>
                  <a:srgbClr val="FFFFFF"/>
                </a:solidFill>
                <a:effectLst/>
                <a:uLnTx/>
                <a:uFillTx/>
                <a:latin typeface="Arial"/>
                <a:cs typeface="Arial"/>
              </a:rPr>
              <a:t>de</a:t>
            </a:r>
            <a:r>
              <a:rPr kumimoji="0" sz="2200" b="0" i="0" u="none" strike="noStrike" kern="0" cap="none" spc="-30" normalizeH="0" baseline="0" noProof="0" dirty="0">
                <a:ln>
                  <a:noFill/>
                </a:ln>
                <a:solidFill>
                  <a:srgbClr val="FFFFFF"/>
                </a:solidFill>
                <a:effectLst/>
                <a:uLnTx/>
                <a:uFillTx/>
                <a:latin typeface="Arial"/>
                <a:cs typeface="Arial"/>
              </a:rPr>
              <a:t> </a:t>
            </a:r>
            <a:r>
              <a:rPr kumimoji="0" sz="2200" b="0" i="0" u="none" strike="noStrike" kern="0" cap="none" spc="-20" normalizeH="0" baseline="0" noProof="0" dirty="0">
                <a:ln>
                  <a:noFill/>
                </a:ln>
                <a:solidFill>
                  <a:srgbClr val="FFFFFF"/>
                </a:solidFill>
                <a:effectLst/>
                <a:uLnTx/>
                <a:uFillTx/>
                <a:latin typeface="Arial"/>
                <a:cs typeface="Arial"/>
              </a:rPr>
              <a:t>CFDI</a:t>
            </a:r>
            <a:endParaRPr kumimoji="0" sz="2200" b="0" i="0" u="none" strike="noStrike" kern="0" cap="none" spc="0" normalizeH="0" baseline="0" noProof="0">
              <a:ln>
                <a:noFill/>
              </a:ln>
              <a:solidFill>
                <a:sysClr val="windowText" lastClr="000000"/>
              </a:solidFill>
              <a:effectLst/>
              <a:uLnTx/>
              <a:uFillTx/>
              <a:latin typeface="Arial"/>
              <a:cs typeface="Arial"/>
            </a:endParaRPr>
          </a:p>
        </p:txBody>
      </p:sp>
      <p:sp>
        <p:nvSpPr>
          <p:cNvPr id="20" name="object 20"/>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78</a:t>
            </a:fld>
            <a:endParaRPr kumimoji="0" sz="1200" b="1" i="0" u="none" strike="noStrike" kern="0" cap="none" spc="-25" normalizeH="0" baseline="0" noProof="0" dirty="0">
              <a:ln>
                <a:noFill/>
              </a:ln>
              <a:solidFill>
                <a:srgbClr val="001F5F"/>
              </a:solidFill>
              <a:effectLst/>
              <a:uLnTx/>
              <a:uFillTx/>
              <a:latin typeface="Arial"/>
              <a:cs typeface="Arial"/>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342519" rIns="0" bIns="0" rtlCol="0">
            <a:spAutoFit/>
          </a:bodyPr>
          <a:lstStyle/>
          <a:p>
            <a:pPr marL="12700">
              <a:lnSpc>
                <a:spcPct val="100000"/>
              </a:lnSpc>
              <a:spcBef>
                <a:spcPts val="105"/>
              </a:spcBef>
            </a:pPr>
            <a:r>
              <a:rPr sz="3200" dirty="0"/>
              <a:t>SUA:</a:t>
            </a:r>
            <a:r>
              <a:rPr sz="3200" spc="-30" dirty="0"/>
              <a:t> </a:t>
            </a:r>
            <a:r>
              <a:rPr sz="3200" dirty="0"/>
              <a:t>Sistema</a:t>
            </a:r>
            <a:r>
              <a:rPr sz="3200" spc="-45" dirty="0"/>
              <a:t> </a:t>
            </a:r>
            <a:r>
              <a:rPr sz="3200" dirty="0"/>
              <a:t>Único</a:t>
            </a:r>
            <a:r>
              <a:rPr sz="3200" spc="-20" dirty="0"/>
              <a:t> </a:t>
            </a:r>
            <a:r>
              <a:rPr sz="3200" dirty="0"/>
              <a:t>de</a:t>
            </a:r>
            <a:r>
              <a:rPr sz="3200" spc="-204" dirty="0"/>
              <a:t> </a:t>
            </a:r>
            <a:r>
              <a:rPr sz="3200" spc="-10" dirty="0"/>
              <a:t>Autodeterminación</a:t>
            </a:r>
            <a:endParaRPr sz="3200"/>
          </a:p>
        </p:txBody>
      </p:sp>
      <p:pic>
        <p:nvPicPr>
          <p:cNvPr id="3" name="object 3"/>
          <p:cNvPicPr/>
          <p:nvPr/>
        </p:nvPicPr>
        <p:blipFill>
          <a:blip r:embed="rId2" cstate="print"/>
          <a:stretch>
            <a:fillRect/>
          </a:stretch>
        </p:blipFill>
        <p:spPr>
          <a:xfrm>
            <a:off x="3836289" y="1478533"/>
            <a:ext cx="4519421" cy="4519472"/>
          </a:xfrm>
          <a:prstGeom prst="rect">
            <a:avLst/>
          </a:prstGeom>
        </p:spPr>
      </p:pic>
      <p:sp>
        <p:nvSpPr>
          <p:cNvPr id="4" name="object 4"/>
          <p:cNvSpPr txBox="1"/>
          <p:nvPr/>
        </p:nvSpPr>
        <p:spPr>
          <a:xfrm>
            <a:off x="5548121" y="3433953"/>
            <a:ext cx="1095375" cy="564515"/>
          </a:xfrm>
          <a:prstGeom prst="rect">
            <a:avLst/>
          </a:prstGeom>
        </p:spPr>
        <p:txBody>
          <a:bodyPr vert="horz" wrap="square" lIns="0" tIns="12065" rIns="0" bIns="0" rtlCol="0">
            <a:spAutoFit/>
          </a:bodyPr>
          <a:lstStyle/>
          <a:p>
            <a:pPr marL="16510" marR="0" lvl="0" indent="0" algn="ctr" defTabSz="914400" eaLnBrk="1" fontAlgn="auto" latinLnBrk="0" hangingPunct="1">
              <a:lnSpc>
                <a:spcPts val="2125"/>
              </a:lnSpc>
              <a:spcBef>
                <a:spcPts val="95"/>
              </a:spcBef>
              <a:spcAft>
                <a:spcPts val="0"/>
              </a:spcAft>
              <a:buClrTx/>
              <a:buSzTx/>
              <a:buFontTx/>
              <a:buNone/>
              <a:tabLst/>
              <a:defRPr/>
            </a:pPr>
            <a:r>
              <a:rPr kumimoji="0" sz="1900" b="0" i="0" u="none" strike="noStrike" kern="0" cap="none" spc="-25" normalizeH="0" baseline="0" noProof="0" dirty="0">
                <a:ln>
                  <a:noFill/>
                </a:ln>
                <a:solidFill>
                  <a:srgbClr val="FFFFFF"/>
                </a:solidFill>
                <a:effectLst/>
                <a:uLnTx/>
                <a:uFillTx/>
                <a:latin typeface="Arial"/>
                <a:cs typeface="Arial"/>
              </a:rPr>
              <a:t>SUA</a:t>
            </a:r>
            <a:endParaRPr kumimoji="0" sz="1900" b="0" i="0" u="none" strike="noStrike" kern="0" cap="none" spc="0" normalizeH="0" baseline="0" noProof="0">
              <a:ln>
                <a:noFill/>
              </a:ln>
              <a:solidFill>
                <a:sysClr val="windowText" lastClr="000000"/>
              </a:solidFill>
              <a:effectLst/>
              <a:uLnTx/>
              <a:uFillTx/>
              <a:latin typeface="Arial"/>
              <a:cs typeface="Arial"/>
            </a:endParaRPr>
          </a:p>
          <a:p>
            <a:pPr marL="0" marR="0" lvl="0" indent="0" algn="ctr" defTabSz="914400" eaLnBrk="1" fontAlgn="auto" latinLnBrk="0" hangingPunct="1">
              <a:lnSpc>
                <a:spcPts val="2125"/>
              </a:lnSpc>
              <a:spcBef>
                <a:spcPts val="0"/>
              </a:spcBef>
              <a:spcAft>
                <a:spcPts val="0"/>
              </a:spcAft>
              <a:buClrTx/>
              <a:buSzTx/>
              <a:buFontTx/>
              <a:buNone/>
              <a:tabLst/>
              <a:defRPr/>
            </a:pPr>
            <a:r>
              <a:rPr kumimoji="0" sz="1900" b="0" i="0" u="none" strike="noStrike" kern="0" cap="none" spc="-10" normalizeH="0" baseline="0" noProof="0" dirty="0">
                <a:ln>
                  <a:noFill/>
                </a:ln>
                <a:solidFill>
                  <a:srgbClr val="FFFFFF"/>
                </a:solidFill>
                <a:effectLst/>
                <a:uLnTx/>
                <a:uFillTx/>
                <a:latin typeface="Arial"/>
                <a:cs typeface="Arial"/>
              </a:rPr>
              <a:t>(software)</a:t>
            </a:r>
            <a:endParaRPr kumimoji="0" sz="1900" b="0" i="0" u="none" strike="noStrike" kern="0" cap="none" spc="0" normalizeH="0" baseline="0" noProof="0">
              <a:ln>
                <a:noFill/>
              </a:ln>
              <a:solidFill>
                <a:sysClr val="windowText" lastClr="000000"/>
              </a:solidFill>
              <a:effectLst/>
              <a:uLnTx/>
              <a:uFillTx/>
              <a:latin typeface="Arial"/>
              <a:cs typeface="Arial"/>
            </a:endParaRPr>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79</a:t>
            </a:fld>
            <a:endParaRPr kumimoji="0" sz="1200" b="1" i="0" u="none" strike="noStrike" kern="0" cap="none" spc="-25" normalizeH="0" baseline="0" noProof="0" dirty="0">
              <a:ln>
                <a:noFill/>
              </a:ln>
              <a:solidFill>
                <a:srgbClr val="001F5F"/>
              </a:solidFill>
              <a:effectLst/>
              <a:uLnTx/>
              <a:uFillTx/>
              <a:latin typeface="Arial"/>
              <a:cs typeface="Arial"/>
            </a:endParaRPr>
          </a:p>
        </p:txBody>
      </p:sp>
      <p:sp>
        <p:nvSpPr>
          <p:cNvPr id="5" name="object 5"/>
          <p:cNvSpPr txBox="1"/>
          <p:nvPr/>
        </p:nvSpPr>
        <p:spPr>
          <a:xfrm>
            <a:off x="5716904" y="1775205"/>
            <a:ext cx="757555" cy="516255"/>
          </a:xfrm>
          <a:prstGeom prst="rect">
            <a:avLst/>
          </a:prstGeom>
        </p:spPr>
        <p:txBody>
          <a:bodyPr vert="horz" wrap="square" lIns="0" tIns="31750" rIns="0" bIns="0" rtlCol="0">
            <a:spAutoFit/>
          </a:bodyPr>
          <a:lstStyle/>
          <a:p>
            <a:pPr marL="12700" marR="5080" lvl="0" indent="1270" algn="ctr" defTabSz="914400" eaLnBrk="1" fontAlgn="auto" latinLnBrk="0" hangingPunct="1">
              <a:lnSpc>
                <a:spcPct val="85900"/>
              </a:lnSpc>
              <a:spcBef>
                <a:spcPts val="250"/>
              </a:spcBef>
              <a:spcAft>
                <a:spcPts val="0"/>
              </a:spcAft>
              <a:buClrTx/>
              <a:buSzTx/>
              <a:buFontTx/>
              <a:buNone/>
              <a:tabLst/>
              <a:defRPr/>
            </a:pPr>
            <a:r>
              <a:rPr kumimoji="0" sz="900" b="0" i="0" u="none" strike="noStrike" kern="0" cap="none" spc="0" normalizeH="0" baseline="0" noProof="0" dirty="0">
                <a:ln>
                  <a:noFill/>
                </a:ln>
                <a:solidFill>
                  <a:srgbClr val="FFFFFF"/>
                </a:solidFill>
                <a:effectLst/>
                <a:uLnTx/>
                <a:uFillTx/>
                <a:latin typeface="Arial"/>
                <a:cs typeface="Arial"/>
              </a:rPr>
              <a:t>Cálculo:</a:t>
            </a:r>
            <a:r>
              <a:rPr kumimoji="0" sz="900" b="0" i="0" u="none" strike="noStrike" kern="0" cap="none" spc="-30" normalizeH="0" baseline="0" noProof="0" dirty="0">
                <a:ln>
                  <a:noFill/>
                </a:ln>
                <a:solidFill>
                  <a:srgbClr val="FFFFFF"/>
                </a:solidFill>
                <a:effectLst/>
                <a:uLnTx/>
                <a:uFillTx/>
                <a:latin typeface="Arial"/>
                <a:cs typeface="Arial"/>
              </a:rPr>
              <a:t> </a:t>
            </a:r>
            <a:r>
              <a:rPr kumimoji="0" sz="900" b="0" i="0" u="none" strike="noStrike" kern="0" cap="none" spc="-20" normalizeH="0" baseline="0" noProof="0" dirty="0">
                <a:ln>
                  <a:noFill/>
                </a:ln>
                <a:solidFill>
                  <a:srgbClr val="FFFFFF"/>
                </a:solidFill>
                <a:effectLst/>
                <a:uLnTx/>
                <a:uFillTx/>
                <a:latin typeface="Arial"/>
                <a:cs typeface="Arial"/>
              </a:rPr>
              <a:t>pago </a:t>
            </a:r>
            <a:r>
              <a:rPr kumimoji="0" sz="900" b="0" i="0" u="none" strike="noStrike" kern="0" cap="none" spc="-10" normalizeH="0" baseline="0" noProof="0" dirty="0">
                <a:ln>
                  <a:noFill/>
                </a:ln>
                <a:solidFill>
                  <a:srgbClr val="FFFFFF"/>
                </a:solidFill>
                <a:effectLst/>
                <a:uLnTx/>
                <a:uFillTx/>
                <a:latin typeface="Arial"/>
                <a:cs typeface="Arial"/>
              </a:rPr>
              <a:t>oportuno, extemporáneo </a:t>
            </a:r>
            <a:r>
              <a:rPr kumimoji="0" sz="900" b="0" i="0" u="none" strike="noStrike" kern="0" cap="none" spc="0" normalizeH="0" baseline="0" noProof="0" dirty="0">
                <a:ln>
                  <a:noFill/>
                </a:ln>
                <a:solidFill>
                  <a:srgbClr val="FFFFFF"/>
                </a:solidFill>
                <a:effectLst/>
                <a:uLnTx/>
                <a:uFillTx/>
                <a:latin typeface="Arial"/>
                <a:cs typeface="Arial"/>
              </a:rPr>
              <a:t>y</a:t>
            </a:r>
            <a:r>
              <a:rPr kumimoji="0" sz="900" b="0" i="0" u="none" strike="noStrike" kern="0" cap="none" spc="-10" normalizeH="0" baseline="0" noProof="0" dirty="0">
                <a:ln>
                  <a:noFill/>
                </a:ln>
                <a:solidFill>
                  <a:srgbClr val="FFFFFF"/>
                </a:solidFill>
                <a:effectLst/>
                <a:uLnTx/>
                <a:uFillTx/>
                <a:latin typeface="Arial"/>
                <a:cs typeface="Arial"/>
              </a:rPr>
              <a:t> diferencias</a:t>
            </a:r>
            <a:endParaRPr kumimoji="0" sz="900" b="0" i="0" u="none" strike="noStrike" kern="0" cap="none" spc="0" normalizeH="0" baseline="0" noProof="0">
              <a:ln>
                <a:noFill/>
              </a:ln>
              <a:solidFill>
                <a:sysClr val="windowText" lastClr="000000"/>
              </a:solidFill>
              <a:effectLst/>
              <a:uLnTx/>
              <a:uFillTx/>
              <a:latin typeface="Arial"/>
              <a:cs typeface="Arial"/>
            </a:endParaRPr>
          </a:p>
        </p:txBody>
      </p:sp>
      <p:sp>
        <p:nvSpPr>
          <p:cNvPr id="6" name="object 6"/>
          <p:cNvSpPr txBox="1"/>
          <p:nvPr/>
        </p:nvSpPr>
        <p:spPr>
          <a:xfrm>
            <a:off x="7408544" y="3529076"/>
            <a:ext cx="766445" cy="398780"/>
          </a:xfrm>
          <a:prstGeom prst="rect">
            <a:avLst/>
          </a:prstGeom>
        </p:spPr>
        <p:txBody>
          <a:bodyPr vert="horz" wrap="square" lIns="0" tIns="31750" rIns="0" bIns="0" rtlCol="0">
            <a:spAutoFit/>
          </a:bodyPr>
          <a:lstStyle/>
          <a:p>
            <a:pPr marL="12700" marR="5080" lvl="0" indent="0" algn="ctr" defTabSz="914400" eaLnBrk="1" fontAlgn="auto" latinLnBrk="0" hangingPunct="1">
              <a:lnSpc>
                <a:spcPct val="86100"/>
              </a:lnSpc>
              <a:spcBef>
                <a:spcPts val="250"/>
              </a:spcBef>
              <a:spcAft>
                <a:spcPts val="0"/>
              </a:spcAft>
              <a:buClrTx/>
              <a:buSzTx/>
              <a:buFontTx/>
              <a:buNone/>
              <a:tabLst/>
              <a:defRPr/>
            </a:pPr>
            <a:r>
              <a:rPr kumimoji="0" sz="900" b="0" i="0" u="none" strike="noStrike" kern="0" cap="none" spc="-10" normalizeH="0" baseline="0" noProof="0" dirty="0">
                <a:ln>
                  <a:noFill/>
                </a:ln>
                <a:solidFill>
                  <a:srgbClr val="FFFFFF"/>
                </a:solidFill>
                <a:effectLst/>
                <a:uLnTx/>
                <a:uFillTx/>
                <a:latin typeface="Arial"/>
                <a:cs typeface="Arial"/>
              </a:rPr>
              <a:t>Determinación </a:t>
            </a:r>
            <a:r>
              <a:rPr kumimoji="0" sz="900" b="0" i="0" u="none" strike="noStrike" kern="0" cap="none" spc="0" normalizeH="0" baseline="0" noProof="0" dirty="0">
                <a:ln>
                  <a:noFill/>
                </a:ln>
                <a:solidFill>
                  <a:srgbClr val="FFFFFF"/>
                </a:solidFill>
                <a:effectLst/>
                <a:uLnTx/>
                <a:uFillTx/>
                <a:latin typeface="Arial"/>
                <a:cs typeface="Arial"/>
              </a:rPr>
              <a:t>de</a:t>
            </a:r>
            <a:r>
              <a:rPr kumimoji="0" sz="900" b="0" i="0" u="none" strike="noStrike" kern="0" cap="none" spc="-15" normalizeH="0" baseline="0" noProof="0" dirty="0">
                <a:ln>
                  <a:noFill/>
                </a:ln>
                <a:solidFill>
                  <a:srgbClr val="FFFFFF"/>
                </a:solidFill>
                <a:effectLst/>
                <a:uLnTx/>
                <a:uFillTx/>
                <a:latin typeface="Arial"/>
                <a:cs typeface="Arial"/>
              </a:rPr>
              <a:t> </a:t>
            </a:r>
            <a:r>
              <a:rPr kumimoji="0" sz="900" b="0" i="0" u="none" strike="noStrike" kern="0" cap="none" spc="0" normalizeH="0" baseline="0" noProof="0" dirty="0">
                <a:ln>
                  <a:noFill/>
                </a:ln>
                <a:solidFill>
                  <a:srgbClr val="FFFFFF"/>
                </a:solidFill>
                <a:effectLst/>
                <a:uLnTx/>
                <a:uFillTx/>
                <a:latin typeface="Arial"/>
                <a:cs typeface="Arial"/>
              </a:rPr>
              <a:t>la</a:t>
            </a:r>
            <a:r>
              <a:rPr kumimoji="0" sz="900" b="0" i="0" u="none" strike="noStrike" kern="0" cap="none" spc="-15" normalizeH="0" baseline="0" noProof="0" dirty="0">
                <a:ln>
                  <a:noFill/>
                </a:ln>
                <a:solidFill>
                  <a:srgbClr val="FFFFFF"/>
                </a:solidFill>
                <a:effectLst/>
                <a:uLnTx/>
                <a:uFillTx/>
                <a:latin typeface="Arial"/>
                <a:cs typeface="Arial"/>
              </a:rPr>
              <a:t> </a:t>
            </a:r>
            <a:r>
              <a:rPr kumimoji="0" sz="900" b="0" i="0" u="none" strike="noStrike" kern="0" cap="none" spc="0" normalizeH="0" baseline="0" noProof="0" dirty="0">
                <a:ln>
                  <a:noFill/>
                </a:ln>
                <a:solidFill>
                  <a:srgbClr val="FFFFFF"/>
                </a:solidFill>
                <a:effectLst/>
                <a:uLnTx/>
                <a:uFillTx/>
                <a:latin typeface="Arial"/>
                <a:cs typeface="Arial"/>
              </a:rPr>
              <a:t>prima</a:t>
            </a:r>
            <a:r>
              <a:rPr kumimoji="0" sz="900" b="0" i="0" u="none" strike="noStrike" kern="0" cap="none" spc="-15" normalizeH="0" baseline="0" noProof="0" dirty="0">
                <a:ln>
                  <a:noFill/>
                </a:ln>
                <a:solidFill>
                  <a:srgbClr val="FFFFFF"/>
                </a:solidFill>
                <a:effectLst/>
                <a:uLnTx/>
                <a:uFillTx/>
                <a:latin typeface="Arial"/>
                <a:cs typeface="Arial"/>
              </a:rPr>
              <a:t> </a:t>
            </a:r>
            <a:r>
              <a:rPr kumimoji="0" sz="900" b="0" i="0" u="none" strike="noStrike" kern="0" cap="none" spc="-25" normalizeH="0" baseline="0" noProof="0" dirty="0">
                <a:ln>
                  <a:noFill/>
                </a:ln>
                <a:solidFill>
                  <a:srgbClr val="FFFFFF"/>
                </a:solidFill>
                <a:effectLst/>
                <a:uLnTx/>
                <a:uFillTx/>
                <a:latin typeface="Arial"/>
                <a:cs typeface="Arial"/>
              </a:rPr>
              <a:t>de RT</a:t>
            </a:r>
            <a:endParaRPr kumimoji="0" sz="900" b="0" i="0" u="none" strike="noStrike" kern="0" cap="none" spc="0" normalizeH="0" baseline="0" noProof="0">
              <a:ln>
                <a:noFill/>
              </a:ln>
              <a:solidFill>
                <a:sysClr val="windowText" lastClr="000000"/>
              </a:solidFill>
              <a:effectLst/>
              <a:uLnTx/>
              <a:uFillTx/>
              <a:latin typeface="Arial"/>
              <a:cs typeface="Arial"/>
            </a:endParaRPr>
          </a:p>
        </p:txBody>
      </p:sp>
      <p:sp>
        <p:nvSpPr>
          <p:cNvPr id="7" name="object 7"/>
          <p:cNvSpPr txBox="1"/>
          <p:nvPr/>
        </p:nvSpPr>
        <p:spPr>
          <a:xfrm>
            <a:off x="5706236" y="5164582"/>
            <a:ext cx="778510" cy="516255"/>
          </a:xfrm>
          <a:prstGeom prst="rect">
            <a:avLst/>
          </a:prstGeom>
        </p:spPr>
        <p:txBody>
          <a:bodyPr vert="horz" wrap="square" lIns="0" tIns="31750" rIns="0" bIns="0" rtlCol="0">
            <a:spAutoFit/>
          </a:bodyPr>
          <a:lstStyle/>
          <a:p>
            <a:pPr marL="12700" marR="5080" lvl="0" indent="0" algn="ctr" defTabSz="914400" eaLnBrk="1" fontAlgn="auto" latinLnBrk="0" hangingPunct="1">
              <a:lnSpc>
                <a:spcPct val="85900"/>
              </a:lnSpc>
              <a:spcBef>
                <a:spcPts val="250"/>
              </a:spcBef>
              <a:spcAft>
                <a:spcPts val="0"/>
              </a:spcAft>
              <a:buClrTx/>
              <a:buSzTx/>
              <a:buFontTx/>
              <a:buNone/>
              <a:tabLst/>
              <a:defRPr/>
            </a:pPr>
            <a:r>
              <a:rPr kumimoji="0" sz="900" b="0" i="0" u="none" strike="noStrike" kern="0" cap="none" spc="-10" normalizeH="0" baseline="0" noProof="0" dirty="0">
                <a:ln>
                  <a:noFill/>
                </a:ln>
                <a:solidFill>
                  <a:srgbClr val="FFFFFF"/>
                </a:solidFill>
                <a:effectLst/>
                <a:uLnTx/>
                <a:uFillTx/>
                <a:latin typeface="Arial"/>
                <a:cs typeface="Arial"/>
              </a:rPr>
              <a:t>Administración </a:t>
            </a:r>
            <a:r>
              <a:rPr kumimoji="0" sz="900" b="0" i="0" u="none" strike="noStrike" kern="0" cap="none" spc="0" normalizeH="0" baseline="0" noProof="0" dirty="0">
                <a:ln>
                  <a:noFill/>
                </a:ln>
                <a:solidFill>
                  <a:srgbClr val="FFFFFF"/>
                </a:solidFill>
                <a:effectLst/>
                <a:uLnTx/>
                <a:uFillTx/>
                <a:latin typeface="Arial"/>
                <a:cs typeface="Arial"/>
              </a:rPr>
              <a:t>de</a:t>
            </a:r>
            <a:r>
              <a:rPr kumimoji="0" sz="900" b="0" i="0" u="none" strike="noStrike" kern="0" cap="none" spc="-20" normalizeH="0" baseline="0" noProof="0" dirty="0">
                <a:ln>
                  <a:noFill/>
                </a:ln>
                <a:solidFill>
                  <a:srgbClr val="FFFFFF"/>
                </a:solidFill>
                <a:effectLst/>
                <a:uLnTx/>
                <a:uFillTx/>
                <a:latin typeface="Arial"/>
                <a:cs typeface="Arial"/>
              </a:rPr>
              <a:t> </a:t>
            </a:r>
            <a:r>
              <a:rPr kumimoji="0" sz="900" b="0" i="0" u="none" strike="noStrike" kern="0" cap="none" spc="0" normalizeH="0" baseline="0" noProof="0" dirty="0">
                <a:ln>
                  <a:noFill/>
                </a:ln>
                <a:solidFill>
                  <a:srgbClr val="FFFFFF"/>
                </a:solidFill>
                <a:effectLst/>
                <a:uLnTx/>
                <a:uFillTx/>
                <a:latin typeface="Arial"/>
                <a:cs typeface="Arial"/>
              </a:rPr>
              <a:t>patrones</a:t>
            </a:r>
            <a:r>
              <a:rPr kumimoji="0" sz="900" b="0" i="0" u="none" strike="noStrike" kern="0" cap="none" spc="-20" normalizeH="0" baseline="0" noProof="0" dirty="0">
                <a:ln>
                  <a:noFill/>
                </a:ln>
                <a:solidFill>
                  <a:srgbClr val="FFFFFF"/>
                </a:solidFill>
                <a:effectLst/>
                <a:uLnTx/>
                <a:uFillTx/>
                <a:latin typeface="Arial"/>
                <a:cs typeface="Arial"/>
              </a:rPr>
              <a:t> </a:t>
            </a:r>
            <a:r>
              <a:rPr kumimoji="0" sz="900" b="0" i="0" u="none" strike="noStrike" kern="0" cap="none" spc="-50" normalizeH="0" baseline="0" noProof="0" dirty="0">
                <a:ln>
                  <a:noFill/>
                </a:ln>
                <a:solidFill>
                  <a:srgbClr val="FFFFFF"/>
                </a:solidFill>
                <a:effectLst/>
                <a:uLnTx/>
                <a:uFillTx/>
                <a:latin typeface="Arial"/>
                <a:cs typeface="Arial"/>
              </a:rPr>
              <a:t>y</a:t>
            </a:r>
            <a:r>
              <a:rPr kumimoji="0" sz="900" b="0" i="0" u="none" strike="noStrike" kern="0" cap="none" spc="0" normalizeH="0" baseline="0" noProof="0" dirty="0">
                <a:ln>
                  <a:noFill/>
                </a:ln>
                <a:solidFill>
                  <a:srgbClr val="FFFFFF"/>
                </a:solidFill>
                <a:effectLst/>
                <a:uLnTx/>
                <a:uFillTx/>
                <a:latin typeface="Arial"/>
                <a:cs typeface="Arial"/>
              </a:rPr>
              <a:t> trabajadores</a:t>
            </a:r>
            <a:r>
              <a:rPr kumimoji="0" sz="900" b="0" i="0" u="none" strike="noStrike" kern="0" cap="none" spc="-50" normalizeH="0" baseline="0" noProof="0" dirty="0">
                <a:ln>
                  <a:noFill/>
                </a:ln>
                <a:solidFill>
                  <a:srgbClr val="FFFFFF"/>
                </a:solidFill>
                <a:effectLst/>
                <a:uLnTx/>
                <a:uFillTx/>
                <a:latin typeface="Arial"/>
                <a:cs typeface="Arial"/>
              </a:rPr>
              <a:t> e</a:t>
            </a:r>
            <a:r>
              <a:rPr kumimoji="0" sz="900" b="0" i="0" u="none" strike="noStrike" kern="0" cap="none" spc="-10" normalizeH="0" baseline="0" noProof="0" dirty="0">
                <a:ln>
                  <a:noFill/>
                </a:ln>
                <a:solidFill>
                  <a:srgbClr val="FFFFFF"/>
                </a:solidFill>
                <a:effectLst/>
                <a:uLnTx/>
                <a:uFillTx/>
                <a:latin typeface="Arial"/>
                <a:cs typeface="Arial"/>
              </a:rPr>
              <a:t> índices</a:t>
            </a:r>
            <a:endParaRPr kumimoji="0" sz="900" b="0" i="0" u="none" strike="noStrike" kern="0" cap="none" spc="0" normalizeH="0" baseline="0" noProof="0">
              <a:ln>
                <a:noFill/>
              </a:ln>
              <a:solidFill>
                <a:sysClr val="windowText" lastClr="000000"/>
              </a:solidFill>
              <a:effectLst/>
              <a:uLnTx/>
              <a:uFillTx/>
              <a:latin typeface="Arial"/>
              <a:cs typeface="Arial"/>
            </a:endParaRPr>
          </a:p>
        </p:txBody>
      </p:sp>
      <p:sp>
        <p:nvSpPr>
          <p:cNvPr id="8" name="object 8"/>
          <p:cNvSpPr txBox="1"/>
          <p:nvPr/>
        </p:nvSpPr>
        <p:spPr>
          <a:xfrm>
            <a:off x="4049648" y="3469894"/>
            <a:ext cx="705485" cy="516255"/>
          </a:xfrm>
          <a:prstGeom prst="rect">
            <a:avLst/>
          </a:prstGeom>
        </p:spPr>
        <p:txBody>
          <a:bodyPr vert="horz" wrap="square" lIns="0" tIns="31750" rIns="0" bIns="0" rtlCol="0">
            <a:spAutoFit/>
          </a:bodyPr>
          <a:lstStyle/>
          <a:p>
            <a:pPr marL="24765" marR="5080" lvl="0" indent="-12700" algn="just" defTabSz="914400" eaLnBrk="1" fontAlgn="auto" latinLnBrk="0" hangingPunct="1">
              <a:lnSpc>
                <a:spcPct val="85900"/>
              </a:lnSpc>
              <a:spcBef>
                <a:spcPts val="250"/>
              </a:spcBef>
              <a:spcAft>
                <a:spcPts val="0"/>
              </a:spcAft>
              <a:buClrTx/>
              <a:buSzTx/>
              <a:buFontTx/>
              <a:buNone/>
              <a:tabLst/>
              <a:defRPr/>
            </a:pPr>
            <a:r>
              <a:rPr kumimoji="0" sz="900" b="0" i="0" u="none" strike="noStrike" kern="0" cap="none" spc="0" normalizeH="0" baseline="0" noProof="0" dirty="0">
                <a:ln>
                  <a:noFill/>
                </a:ln>
                <a:solidFill>
                  <a:srgbClr val="FFFFFF"/>
                </a:solidFill>
                <a:effectLst/>
                <a:uLnTx/>
                <a:uFillTx/>
                <a:latin typeface="Arial"/>
                <a:cs typeface="Arial"/>
              </a:rPr>
              <a:t>Generación</a:t>
            </a:r>
            <a:r>
              <a:rPr kumimoji="0" sz="900" b="0" i="0" u="none" strike="noStrike" kern="0" cap="none" spc="-30" normalizeH="0" baseline="0" noProof="0" dirty="0">
                <a:ln>
                  <a:noFill/>
                </a:ln>
                <a:solidFill>
                  <a:srgbClr val="FFFFFF"/>
                </a:solidFill>
                <a:effectLst/>
                <a:uLnTx/>
                <a:uFillTx/>
                <a:latin typeface="Arial"/>
                <a:cs typeface="Arial"/>
              </a:rPr>
              <a:t> </a:t>
            </a:r>
            <a:r>
              <a:rPr kumimoji="0" sz="900" b="0" i="0" u="none" strike="noStrike" kern="0" cap="none" spc="-50" normalizeH="0" baseline="0" noProof="0" dirty="0">
                <a:ln>
                  <a:noFill/>
                </a:ln>
                <a:solidFill>
                  <a:srgbClr val="FFFFFF"/>
                </a:solidFill>
                <a:effectLst/>
                <a:uLnTx/>
                <a:uFillTx/>
                <a:latin typeface="Arial"/>
                <a:cs typeface="Arial"/>
              </a:rPr>
              <a:t>y</a:t>
            </a:r>
            <a:r>
              <a:rPr kumimoji="0" sz="900" b="0" i="0" u="none" strike="noStrike" kern="0" cap="none" spc="0" normalizeH="0" baseline="0" noProof="0" dirty="0">
                <a:ln>
                  <a:noFill/>
                </a:ln>
                <a:solidFill>
                  <a:srgbClr val="FFFFFF"/>
                </a:solidFill>
                <a:effectLst/>
                <a:uLnTx/>
                <a:uFillTx/>
                <a:latin typeface="Arial"/>
                <a:cs typeface="Arial"/>
              </a:rPr>
              <a:t> recepción</a:t>
            </a:r>
            <a:r>
              <a:rPr kumimoji="0" sz="900" b="0" i="0" u="none" strike="noStrike" kern="0" cap="none" spc="-35" normalizeH="0" baseline="0" noProof="0" dirty="0">
                <a:ln>
                  <a:noFill/>
                </a:ln>
                <a:solidFill>
                  <a:srgbClr val="FFFFFF"/>
                </a:solidFill>
                <a:effectLst/>
                <a:uLnTx/>
                <a:uFillTx/>
                <a:latin typeface="Arial"/>
                <a:cs typeface="Arial"/>
              </a:rPr>
              <a:t> </a:t>
            </a:r>
            <a:r>
              <a:rPr kumimoji="0" sz="900" b="0" i="0" u="none" strike="noStrike" kern="0" cap="none" spc="-25" normalizeH="0" baseline="0" noProof="0" dirty="0">
                <a:ln>
                  <a:noFill/>
                </a:ln>
                <a:solidFill>
                  <a:srgbClr val="FFFFFF"/>
                </a:solidFill>
                <a:effectLst/>
                <a:uLnTx/>
                <a:uFillTx/>
                <a:latin typeface="Arial"/>
                <a:cs typeface="Arial"/>
              </a:rPr>
              <a:t>de </a:t>
            </a:r>
            <a:r>
              <a:rPr kumimoji="0" sz="900" b="0" i="0" u="none" strike="noStrike" kern="0" cap="none" spc="-10" normalizeH="0" baseline="0" noProof="0" dirty="0">
                <a:ln>
                  <a:noFill/>
                </a:ln>
                <a:solidFill>
                  <a:srgbClr val="FFFFFF"/>
                </a:solidFill>
                <a:effectLst/>
                <a:uLnTx/>
                <a:uFillTx/>
                <a:latin typeface="Arial"/>
                <a:cs typeface="Arial"/>
              </a:rPr>
              <a:t>movimientos afiliatorios</a:t>
            </a:r>
            <a:endParaRPr kumimoji="0" sz="900" b="0" i="0" u="none" strike="noStrike" kern="0" cap="none" spc="0" normalizeH="0" baseline="0" noProof="0">
              <a:ln>
                <a:noFill/>
              </a:ln>
              <a:solidFill>
                <a:sysClr val="windowText" lastClr="000000"/>
              </a:solidFill>
              <a:effectLst/>
              <a:uLnTx/>
              <a:uFillTx/>
              <a:latin typeface="Arial"/>
              <a:cs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68433" y="3001771"/>
            <a:ext cx="2158365" cy="1562100"/>
          </a:xfrm>
          <a:prstGeom prst="rect">
            <a:avLst/>
          </a:prstGeom>
        </p:spPr>
        <p:txBody>
          <a:bodyPr vert="horz" wrap="square" lIns="0" tIns="74295" rIns="0" bIns="0" rtlCol="0">
            <a:spAutoFit/>
          </a:bodyPr>
          <a:lstStyle/>
          <a:p>
            <a:pPr marL="12700" marR="5080" lvl="0" indent="0" algn="ctr" defTabSz="914400" rtl="0" eaLnBrk="1" fontAlgn="auto" latinLnBrk="0" hangingPunct="1">
              <a:lnSpc>
                <a:spcPts val="3890"/>
              </a:lnSpc>
              <a:spcBef>
                <a:spcPts val="585"/>
              </a:spcBef>
              <a:spcAft>
                <a:spcPts val="0"/>
              </a:spcAft>
              <a:buClrTx/>
              <a:buSzTx/>
              <a:buFontTx/>
              <a:buNone/>
              <a:tabLst/>
              <a:defRPr/>
            </a:pPr>
            <a:r>
              <a:rPr kumimoji="0" sz="3600" b="0" i="0" u="none" strike="noStrike" kern="1200" cap="none" spc="-60" normalizeH="0" baseline="0" noProof="0" dirty="0">
                <a:ln>
                  <a:noFill/>
                </a:ln>
                <a:solidFill>
                  <a:srgbClr val="FFFFFF"/>
                </a:solidFill>
                <a:effectLst/>
                <a:uLnTx/>
                <a:uFillTx/>
                <a:latin typeface="Arial MT"/>
                <a:ea typeface="+mn-ea"/>
                <a:cs typeface="Arial MT"/>
              </a:rPr>
              <a:t>SUBS</a:t>
            </a:r>
            <a:r>
              <a:rPr kumimoji="0" sz="3600" b="0" i="0" u="none" strike="noStrike" kern="1200" cap="none" spc="-65" normalizeH="0" baseline="0" noProof="0" dirty="0">
                <a:ln>
                  <a:noFill/>
                </a:ln>
                <a:solidFill>
                  <a:srgbClr val="FFFFFF"/>
                </a:solidFill>
                <a:effectLst/>
                <a:uLnTx/>
                <a:uFillTx/>
                <a:latin typeface="Arial MT"/>
                <a:ea typeface="+mn-ea"/>
                <a:cs typeface="Arial MT"/>
              </a:rPr>
              <a:t>I</a:t>
            </a:r>
            <a:r>
              <a:rPr kumimoji="0" sz="3600" b="0" i="0" u="none" strike="noStrike" kern="1200" cap="none" spc="-60" normalizeH="0" baseline="0" noProof="0" dirty="0">
                <a:ln>
                  <a:noFill/>
                </a:ln>
                <a:solidFill>
                  <a:srgbClr val="FFFFFF"/>
                </a:solidFill>
                <a:effectLst/>
                <a:uLnTx/>
                <a:uFillTx/>
                <a:latin typeface="Arial MT"/>
                <a:ea typeface="+mn-ea"/>
                <a:cs typeface="Arial MT"/>
              </a:rPr>
              <a:t>D</a:t>
            </a:r>
            <a:r>
              <a:rPr kumimoji="0" sz="3600" b="0" i="0" u="none" strike="noStrike" kern="1200" cap="none" spc="-65" normalizeH="0" baseline="0" noProof="0" dirty="0">
                <a:ln>
                  <a:noFill/>
                </a:ln>
                <a:solidFill>
                  <a:srgbClr val="FFFFFF"/>
                </a:solidFill>
                <a:effectLst/>
                <a:uLnTx/>
                <a:uFillTx/>
                <a:latin typeface="Arial MT"/>
                <a:ea typeface="+mn-ea"/>
                <a:cs typeface="Arial MT"/>
              </a:rPr>
              <a:t>I</a:t>
            </a:r>
            <a:r>
              <a:rPr kumimoji="0" sz="3600" b="0" i="0" u="none" strike="noStrike" kern="1200" cap="none" spc="0" normalizeH="0" baseline="0" noProof="0" dirty="0">
                <a:ln>
                  <a:noFill/>
                </a:ln>
                <a:solidFill>
                  <a:srgbClr val="FFFFFF"/>
                </a:solidFill>
                <a:effectLst/>
                <a:uLnTx/>
                <a:uFillTx/>
                <a:latin typeface="Arial MT"/>
                <a:ea typeface="+mn-ea"/>
                <a:cs typeface="Arial MT"/>
              </a:rPr>
              <a:t>O  </a:t>
            </a:r>
            <a:r>
              <a:rPr kumimoji="0" sz="3600" b="0" i="0" u="none" strike="noStrike" kern="1200" cap="none" spc="-35" normalizeH="0" baseline="0" noProof="0" dirty="0">
                <a:ln>
                  <a:noFill/>
                </a:ln>
                <a:solidFill>
                  <a:srgbClr val="FFFFFF"/>
                </a:solidFill>
                <a:effectLst/>
                <a:uLnTx/>
                <a:uFillTx/>
                <a:latin typeface="Arial MT"/>
                <a:ea typeface="+mn-ea"/>
                <a:cs typeface="Arial MT"/>
              </a:rPr>
              <a:t>AL </a:t>
            </a:r>
            <a:r>
              <a:rPr kumimoji="0" sz="3600" b="0" i="0" u="none" strike="noStrike" kern="1200" cap="none" spc="-30" normalizeH="0" baseline="0" noProof="0" dirty="0">
                <a:ln>
                  <a:noFill/>
                </a:ln>
                <a:solidFill>
                  <a:srgbClr val="FFFFFF"/>
                </a:solidFill>
                <a:effectLst/>
                <a:uLnTx/>
                <a:uFillTx/>
                <a:latin typeface="Arial MT"/>
                <a:ea typeface="+mn-ea"/>
                <a:cs typeface="Arial MT"/>
              </a:rPr>
              <a:t> </a:t>
            </a:r>
            <a:r>
              <a:rPr kumimoji="0" sz="3600" b="0" i="0" u="none" strike="noStrike" kern="1200" cap="none" spc="-50" normalizeH="0" baseline="0" noProof="0" dirty="0">
                <a:ln>
                  <a:noFill/>
                </a:ln>
                <a:solidFill>
                  <a:srgbClr val="FFFFFF"/>
                </a:solidFill>
                <a:effectLst/>
                <a:uLnTx/>
                <a:uFillTx/>
                <a:latin typeface="Arial MT"/>
                <a:ea typeface="+mn-ea"/>
                <a:cs typeface="Arial MT"/>
              </a:rPr>
              <a:t>EMPLEO</a:t>
            </a:r>
            <a:endParaRPr kumimoji="0" sz="3600" b="0" i="0" u="none" strike="noStrike" kern="1200" cap="none" spc="0" normalizeH="0" baseline="0" noProof="0">
              <a:ln>
                <a:noFill/>
              </a:ln>
              <a:solidFill>
                <a:prstClr val="black"/>
              </a:solidFill>
              <a:effectLst/>
              <a:uLnTx/>
              <a:uFillTx/>
              <a:latin typeface="Arial MT"/>
              <a:ea typeface="+mn-ea"/>
              <a:cs typeface="Arial MT"/>
            </a:endParaRPr>
          </a:p>
        </p:txBody>
      </p:sp>
      <p:sp>
        <p:nvSpPr>
          <p:cNvPr id="4" name="object 4"/>
          <p:cNvSpPr/>
          <p:nvPr/>
        </p:nvSpPr>
        <p:spPr>
          <a:xfrm>
            <a:off x="5352525" y="2125883"/>
            <a:ext cx="113664" cy="0"/>
          </a:xfrm>
          <a:custGeom>
            <a:avLst/>
            <a:gdLst/>
            <a:ahLst/>
            <a:cxnLst/>
            <a:rect l="l" t="t" r="r" b="b"/>
            <a:pathLst>
              <a:path w="113664">
                <a:moveTo>
                  <a:pt x="0" y="0"/>
                </a:moveTo>
                <a:lnTo>
                  <a:pt x="113528" y="0"/>
                </a:lnTo>
              </a:path>
            </a:pathLst>
          </a:custGeom>
          <a:ln w="10886">
            <a:solidFill>
              <a:srgbClr val="008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aphicFrame>
        <p:nvGraphicFramePr>
          <p:cNvPr id="5" name="object 5"/>
          <p:cNvGraphicFramePr>
            <a:graphicFrameLocks noGrp="1"/>
          </p:cNvGraphicFramePr>
          <p:nvPr/>
        </p:nvGraphicFramePr>
        <p:xfrm>
          <a:off x="865631" y="1323928"/>
          <a:ext cx="7065642" cy="3174669"/>
        </p:xfrm>
        <a:graphic>
          <a:graphicData uri="http://schemas.openxmlformats.org/drawingml/2006/table">
            <a:tbl>
              <a:tblPr firstRow="1" bandRow="1">
                <a:tableStyleId>{2D5ABB26-0587-4C30-8999-92F81FD0307C}</a:tableStyleId>
              </a:tblPr>
              <a:tblGrid>
                <a:gridCol w="4467860">
                  <a:extLst>
                    <a:ext uri="{9D8B030D-6E8A-4147-A177-3AD203B41FA5}">
                      <a16:colId xmlns:a16="http://schemas.microsoft.com/office/drawing/2014/main" val="20000"/>
                    </a:ext>
                  </a:extLst>
                </a:gridCol>
                <a:gridCol w="132079">
                  <a:extLst>
                    <a:ext uri="{9D8B030D-6E8A-4147-A177-3AD203B41FA5}">
                      <a16:colId xmlns:a16="http://schemas.microsoft.com/office/drawing/2014/main" val="20001"/>
                    </a:ext>
                  </a:extLst>
                </a:gridCol>
                <a:gridCol w="579754">
                  <a:extLst>
                    <a:ext uri="{9D8B030D-6E8A-4147-A177-3AD203B41FA5}">
                      <a16:colId xmlns:a16="http://schemas.microsoft.com/office/drawing/2014/main" val="20002"/>
                    </a:ext>
                  </a:extLst>
                </a:gridCol>
                <a:gridCol w="1885949">
                  <a:extLst>
                    <a:ext uri="{9D8B030D-6E8A-4147-A177-3AD203B41FA5}">
                      <a16:colId xmlns:a16="http://schemas.microsoft.com/office/drawing/2014/main" val="20003"/>
                    </a:ext>
                  </a:extLst>
                </a:gridCol>
              </a:tblGrid>
              <a:tr h="551185">
                <a:tc>
                  <a:txBody>
                    <a:bodyPr/>
                    <a:lstStyle/>
                    <a:p>
                      <a:pPr>
                        <a:lnSpc>
                          <a:spcPct val="100000"/>
                        </a:lnSpc>
                        <a:spcBef>
                          <a:spcPts val="15"/>
                        </a:spcBef>
                      </a:pPr>
                      <a:endParaRPr sz="1850">
                        <a:latin typeface="Times New Roman"/>
                        <a:cs typeface="Times New Roman"/>
                      </a:endParaRPr>
                    </a:p>
                    <a:p>
                      <a:pPr marL="66040">
                        <a:lnSpc>
                          <a:spcPct val="100000"/>
                        </a:lnSpc>
                      </a:pPr>
                      <a:r>
                        <a:rPr sz="1550" spc="600" dirty="0">
                          <a:latin typeface="Calibri"/>
                          <a:cs typeface="Calibri"/>
                        </a:rPr>
                        <a:t>INGRESOS</a:t>
                      </a:r>
                      <a:r>
                        <a:rPr sz="1550" spc="160" dirty="0">
                          <a:latin typeface="Calibri"/>
                          <a:cs typeface="Calibri"/>
                        </a:rPr>
                        <a:t> </a:t>
                      </a:r>
                      <a:r>
                        <a:rPr sz="1550" spc="645" dirty="0">
                          <a:latin typeface="Calibri"/>
                          <a:cs typeface="Calibri"/>
                        </a:rPr>
                        <a:t>MENSUALES</a:t>
                      </a:r>
                      <a:endParaRPr sz="1550">
                        <a:latin typeface="Calibri"/>
                        <a:cs typeface="Calibri"/>
                      </a:endParaRPr>
                    </a:p>
                  </a:txBody>
                  <a:tcPr marL="0" marR="0" marT="1905" marB="0">
                    <a:lnL w="19050">
                      <a:solidFill>
                        <a:srgbClr val="000000"/>
                      </a:solidFill>
                      <a:prstDash val="solid"/>
                    </a:lnL>
                    <a:lnT w="28575">
                      <a:solidFill>
                        <a:srgbClr val="000000"/>
                      </a:solidFill>
                      <a:prstDash val="solid"/>
                    </a:lnT>
                  </a:tcPr>
                </a:tc>
                <a:tc>
                  <a:txBody>
                    <a:bodyPr/>
                    <a:lstStyle/>
                    <a:p>
                      <a:pPr>
                        <a:lnSpc>
                          <a:spcPct val="100000"/>
                        </a:lnSpc>
                      </a:pPr>
                      <a:endParaRPr sz="2500">
                        <a:latin typeface="Times New Roman"/>
                        <a:cs typeface="Times New Roman"/>
                      </a:endParaRPr>
                    </a:p>
                  </a:txBody>
                  <a:tcPr marL="0" marR="0" marT="0" marB="0">
                    <a:lnT w="28575">
                      <a:solidFill>
                        <a:srgbClr val="000000"/>
                      </a:solidFill>
                      <a:prstDash val="solid"/>
                    </a:lnT>
                  </a:tcPr>
                </a:tc>
                <a:tc>
                  <a:txBody>
                    <a:bodyPr/>
                    <a:lstStyle/>
                    <a:p>
                      <a:pPr>
                        <a:lnSpc>
                          <a:spcPct val="100000"/>
                        </a:lnSpc>
                        <a:spcBef>
                          <a:spcPts val="15"/>
                        </a:spcBef>
                      </a:pPr>
                      <a:endParaRPr sz="1850">
                        <a:latin typeface="Times New Roman"/>
                        <a:cs typeface="Times New Roman"/>
                      </a:endParaRPr>
                    </a:p>
                    <a:p>
                      <a:pPr marL="38100">
                        <a:lnSpc>
                          <a:spcPct val="100000"/>
                        </a:lnSpc>
                      </a:pPr>
                      <a:r>
                        <a:rPr sz="1550" dirty="0">
                          <a:latin typeface="Calibri"/>
                          <a:cs typeface="Calibri"/>
                        </a:rPr>
                        <a:t>$</a:t>
                      </a:r>
                      <a:endParaRPr sz="1550">
                        <a:latin typeface="Calibri"/>
                        <a:cs typeface="Calibri"/>
                      </a:endParaRPr>
                    </a:p>
                  </a:txBody>
                  <a:tcPr marL="0" marR="0" marT="1905" marB="0">
                    <a:lnT w="28575">
                      <a:solidFill>
                        <a:srgbClr val="000000"/>
                      </a:solidFill>
                      <a:prstDash val="solid"/>
                    </a:lnT>
                  </a:tcPr>
                </a:tc>
                <a:tc>
                  <a:txBody>
                    <a:bodyPr/>
                    <a:lstStyle/>
                    <a:p>
                      <a:pPr>
                        <a:lnSpc>
                          <a:spcPct val="100000"/>
                        </a:lnSpc>
                        <a:spcBef>
                          <a:spcPts val="15"/>
                        </a:spcBef>
                      </a:pPr>
                      <a:endParaRPr sz="1850" dirty="0">
                        <a:latin typeface="Times New Roman"/>
                        <a:cs typeface="Times New Roman"/>
                      </a:endParaRPr>
                    </a:p>
                    <a:p>
                      <a:pPr marL="520065">
                        <a:lnSpc>
                          <a:spcPct val="100000"/>
                        </a:lnSpc>
                      </a:pPr>
                      <a:r>
                        <a:rPr lang="es-MX" sz="1550" spc="484" dirty="0">
                          <a:latin typeface="Calibri"/>
                          <a:cs typeface="Calibri"/>
                        </a:rPr>
                        <a:t>9</a:t>
                      </a:r>
                      <a:r>
                        <a:rPr sz="1550" spc="484" dirty="0">
                          <a:latin typeface="Calibri"/>
                          <a:cs typeface="Calibri"/>
                        </a:rPr>
                        <a:t>,</a:t>
                      </a:r>
                      <a:r>
                        <a:rPr lang="es-MX" sz="1550" spc="484" dirty="0">
                          <a:latin typeface="Calibri"/>
                          <a:cs typeface="Calibri"/>
                        </a:rPr>
                        <a:t>0</a:t>
                      </a:r>
                      <a:r>
                        <a:rPr sz="1550" spc="484" dirty="0">
                          <a:latin typeface="Calibri"/>
                          <a:cs typeface="Calibri"/>
                        </a:rPr>
                        <a:t>00.00</a:t>
                      </a:r>
                      <a:endParaRPr sz="1550" dirty="0">
                        <a:latin typeface="Calibri"/>
                        <a:cs typeface="Calibri"/>
                      </a:endParaRPr>
                    </a:p>
                  </a:txBody>
                  <a:tcPr marL="0" marR="0" marT="1905" marB="0">
                    <a:lnR w="38100">
                      <a:solidFill>
                        <a:srgbClr val="000000"/>
                      </a:solidFill>
                      <a:prstDash val="solid"/>
                    </a:lnR>
                    <a:lnT w="28575">
                      <a:solidFill>
                        <a:srgbClr val="000000"/>
                      </a:solidFill>
                      <a:prstDash val="solid"/>
                    </a:lnT>
                  </a:tcPr>
                </a:tc>
                <a:extLst>
                  <a:ext uri="{0D108BD9-81ED-4DB2-BD59-A6C34878D82A}">
                    <a16:rowId xmlns:a16="http://schemas.microsoft.com/office/drawing/2014/main" val="10000"/>
                  </a:ext>
                </a:extLst>
              </a:tr>
              <a:tr h="261656">
                <a:tc>
                  <a:txBody>
                    <a:bodyPr/>
                    <a:lstStyle/>
                    <a:p>
                      <a:pPr marL="66040">
                        <a:lnSpc>
                          <a:spcPts val="1725"/>
                        </a:lnSpc>
                      </a:pPr>
                      <a:r>
                        <a:rPr sz="1550" spc="545" dirty="0">
                          <a:latin typeface="Calibri"/>
                          <a:cs typeface="Calibri"/>
                        </a:rPr>
                        <a:t>LIMITE</a:t>
                      </a:r>
                      <a:r>
                        <a:rPr sz="1550" spc="245" dirty="0">
                          <a:latin typeface="Calibri"/>
                          <a:cs typeface="Calibri"/>
                        </a:rPr>
                        <a:t> </a:t>
                      </a:r>
                      <a:r>
                        <a:rPr sz="1550" spc="570" dirty="0">
                          <a:latin typeface="Calibri"/>
                          <a:cs typeface="Calibri"/>
                        </a:rPr>
                        <a:t>INFERIOR</a:t>
                      </a:r>
                      <a:endParaRPr sz="1550">
                        <a:latin typeface="Calibri"/>
                        <a:cs typeface="Calibri"/>
                      </a:endParaRPr>
                    </a:p>
                  </a:txBody>
                  <a:tcPr marL="0" marR="0" marT="0" marB="0">
                    <a:lnL w="19050">
                      <a:solidFill>
                        <a:srgbClr val="000000"/>
                      </a:solidFill>
                      <a:prstDash val="solid"/>
                    </a:lnL>
                  </a:tcPr>
                </a:tc>
                <a:tc>
                  <a:txBody>
                    <a:bodyPr/>
                    <a:lstStyle/>
                    <a:p>
                      <a:pPr>
                        <a:lnSpc>
                          <a:spcPct val="100000"/>
                        </a:lnSpc>
                      </a:pPr>
                      <a:endParaRPr sz="1600">
                        <a:latin typeface="Times New Roman"/>
                        <a:cs typeface="Times New Roman"/>
                      </a:endParaRPr>
                    </a:p>
                  </a:txBody>
                  <a:tcPr marL="0" marR="0" marT="0" marB="0">
                    <a:lnB w="53975">
                      <a:solidFill>
                        <a:srgbClr val="008000"/>
                      </a:solidFill>
                      <a:prstDash val="solid"/>
                    </a:lnB>
                  </a:tcPr>
                </a:tc>
                <a:tc>
                  <a:txBody>
                    <a:bodyPr/>
                    <a:lstStyle/>
                    <a:p>
                      <a:pPr>
                        <a:lnSpc>
                          <a:spcPct val="100000"/>
                        </a:lnSpc>
                      </a:pPr>
                      <a:endParaRPr sz="1600">
                        <a:latin typeface="Times New Roman"/>
                        <a:cs typeface="Times New Roman"/>
                      </a:endParaRPr>
                    </a:p>
                  </a:txBody>
                  <a:tcPr marL="0" marR="0" marT="0" marB="0"/>
                </a:tc>
                <a:tc>
                  <a:txBody>
                    <a:bodyPr/>
                    <a:lstStyle/>
                    <a:p>
                      <a:pPr marR="45720" algn="r">
                        <a:lnSpc>
                          <a:spcPts val="1725"/>
                        </a:lnSpc>
                      </a:pPr>
                      <a:r>
                        <a:rPr sz="1550" spc="484" dirty="0">
                          <a:latin typeface="Calibri"/>
                          <a:cs typeface="Calibri"/>
                        </a:rPr>
                        <a:t>6,332.06</a:t>
                      </a:r>
                      <a:endParaRPr sz="1550">
                        <a:latin typeface="Calibri"/>
                        <a:cs typeface="Calibri"/>
                      </a:endParaRPr>
                    </a:p>
                  </a:txBody>
                  <a:tcPr marL="0" marR="0" marT="0" marB="0">
                    <a:lnR w="38100">
                      <a:solidFill>
                        <a:srgbClr val="000000"/>
                      </a:solidFill>
                      <a:prstDash val="solid"/>
                    </a:lnR>
                  </a:tcPr>
                </a:tc>
                <a:extLst>
                  <a:ext uri="{0D108BD9-81ED-4DB2-BD59-A6C34878D82A}">
                    <a16:rowId xmlns:a16="http://schemas.microsoft.com/office/drawing/2014/main" val="10001"/>
                  </a:ext>
                </a:extLst>
              </a:tr>
              <a:tr h="261792">
                <a:tc>
                  <a:txBody>
                    <a:bodyPr/>
                    <a:lstStyle/>
                    <a:p>
                      <a:pPr marL="66040">
                        <a:lnSpc>
                          <a:spcPts val="1725"/>
                        </a:lnSpc>
                      </a:pPr>
                      <a:r>
                        <a:rPr sz="1550" spc="615" dirty="0">
                          <a:latin typeface="Calibri"/>
                          <a:cs typeface="Calibri"/>
                        </a:rPr>
                        <a:t>EXCED</a:t>
                      </a:r>
                      <a:r>
                        <a:rPr sz="1550" spc="210" dirty="0">
                          <a:latin typeface="Calibri"/>
                          <a:cs typeface="Calibri"/>
                        </a:rPr>
                        <a:t> </a:t>
                      </a:r>
                      <a:r>
                        <a:rPr sz="1550" spc="620" dirty="0">
                          <a:latin typeface="Calibri"/>
                          <a:cs typeface="Calibri"/>
                        </a:rPr>
                        <a:t>LIM</a:t>
                      </a:r>
                      <a:r>
                        <a:rPr sz="1550" spc="160" dirty="0">
                          <a:latin typeface="Calibri"/>
                          <a:cs typeface="Calibri"/>
                        </a:rPr>
                        <a:t> </a:t>
                      </a:r>
                      <a:r>
                        <a:rPr sz="1550" spc="570" dirty="0">
                          <a:latin typeface="Calibri"/>
                          <a:cs typeface="Calibri"/>
                        </a:rPr>
                        <a:t>INFERIOR</a:t>
                      </a:r>
                      <a:endParaRPr sz="1550">
                        <a:latin typeface="Calibri"/>
                        <a:cs typeface="Calibri"/>
                      </a:endParaRPr>
                    </a:p>
                  </a:txBody>
                  <a:tcPr marL="0" marR="0" marT="0" marB="0">
                    <a:lnL w="19050">
                      <a:solidFill>
                        <a:srgbClr val="000000"/>
                      </a:solidFill>
                      <a:prstDash val="solid"/>
                    </a:lnL>
                  </a:tcPr>
                </a:tc>
                <a:tc>
                  <a:txBody>
                    <a:bodyPr/>
                    <a:lstStyle/>
                    <a:p>
                      <a:pPr>
                        <a:lnSpc>
                          <a:spcPct val="100000"/>
                        </a:lnSpc>
                      </a:pPr>
                      <a:endParaRPr sz="1600">
                        <a:latin typeface="Times New Roman"/>
                        <a:cs typeface="Times New Roman"/>
                      </a:endParaRPr>
                    </a:p>
                  </a:txBody>
                  <a:tcPr marL="0" marR="0" marT="0" marB="0">
                    <a:lnT w="53975">
                      <a:solidFill>
                        <a:srgbClr val="008000"/>
                      </a:solidFill>
                      <a:prstDash val="solid"/>
                    </a:lnT>
                  </a:tcPr>
                </a:tc>
                <a:tc>
                  <a:txBody>
                    <a:bodyPr/>
                    <a:lstStyle/>
                    <a:p>
                      <a:pPr marL="38100">
                        <a:lnSpc>
                          <a:spcPts val="1725"/>
                        </a:lnSpc>
                      </a:pPr>
                      <a:r>
                        <a:rPr sz="1550" dirty="0">
                          <a:latin typeface="Calibri"/>
                          <a:cs typeface="Calibri"/>
                        </a:rPr>
                        <a:t>$</a:t>
                      </a:r>
                      <a:endParaRPr sz="1550">
                        <a:latin typeface="Calibri"/>
                        <a:cs typeface="Calibri"/>
                      </a:endParaRPr>
                    </a:p>
                  </a:txBody>
                  <a:tcPr marL="0" marR="0" marT="0" marB="0"/>
                </a:tc>
                <a:tc>
                  <a:txBody>
                    <a:bodyPr/>
                    <a:lstStyle/>
                    <a:p>
                      <a:pPr marL="520065">
                        <a:lnSpc>
                          <a:spcPts val="1725"/>
                        </a:lnSpc>
                      </a:pPr>
                      <a:r>
                        <a:rPr sz="1550" spc="484" dirty="0">
                          <a:latin typeface="Calibri"/>
                          <a:cs typeface="Calibri"/>
                        </a:rPr>
                        <a:t>2,</a:t>
                      </a:r>
                      <a:r>
                        <a:rPr lang="es-MX" sz="1550" spc="484" dirty="0">
                          <a:latin typeface="Calibri"/>
                          <a:cs typeface="Calibri"/>
                        </a:rPr>
                        <a:t>6</a:t>
                      </a:r>
                      <a:r>
                        <a:rPr sz="1550" spc="484" dirty="0">
                          <a:latin typeface="Calibri"/>
                          <a:cs typeface="Calibri"/>
                        </a:rPr>
                        <a:t>67.94</a:t>
                      </a:r>
                      <a:endParaRPr sz="1550" dirty="0">
                        <a:latin typeface="Calibri"/>
                        <a:cs typeface="Calibri"/>
                      </a:endParaRPr>
                    </a:p>
                  </a:txBody>
                  <a:tcPr marL="0" marR="0" marT="0" marB="0">
                    <a:lnR w="38100">
                      <a:solidFill>
                        <a:srgbClr val="000000"/>
                      </a:solidFill>
                      <a:prstDash val="solid"/>
                    </a:lnR>
                  </a:tcPr>
                </a:tc>
                <a:extLst>
                  <a:ext uri="{0D108BD9-81ED-4DB2-BD59-A6C34878D82A}">
                    <a16:rowId xmlns:a16="http://schemas.microsoft.com/office/drawing/2014/main" val="10002"/>
                  </a:ext>
                </a:extLst>
              </a:tr>
              <a:tr h="261837">
                <a:tc>
                  <a:txBody>
                    <a:bodyPr/>
                    <a:lstStyle/>
                    <a:p>
                      <a:pPr marL="66040">
                        <a:lnSpc>
                          <a:spcPts val="1725"/>
                        </a:lnSpc>
                      </a:pPr>
                      <a:r>
                        <a:rPr sz="1550" spc="810" dirty="0">
                          <a:latin typeface="Calibri"/>
                          <a:cs typeface="Calibri"/>
                        </a:rPr>
                        <a:t>%</a:t>
                      </a:r>
                      <a:r>
                        <a:rPr sz="1550" spc="245" dirty="0">
                          <a:latin typeface="Calibri"/>
                          <a:cs typeface="Calibri"/>
                        </a:rPr>
                        <a:t> </a:t>
                      </a:r>
                      <a:r>
                        <a:rPr sz="1550" spc="620" dirty="0">
                          <a:latin typeface="Calibri"/>
                          <a:cs typeface="Calibri"/>
                        </a:rPr>
                        <a:t>SOBRE</a:t>
                      </a:r>
                      <a:r>
                        <a:rPr sz="1550" spc="260" dirty="0">
                          <a:latin typeface="Calibri"/>
                          <a:cs typeface="Calibri"/>
                        </a:rPr>
                        <a:t> </a:t>
                      </a:r>
                      <a:r>
                        <a:rPr sz="1550" spc="615" dirty="0">
                          <a:latin typeface="Calibri"/>
                          <a:cs typeface="Calibri"/>
                        </a:rPr>
                        <a:t>EXCEDENTE</a:t>
                      </a:r>
                      <a:endParaRPr sz="1550">
                        <a:latin typeface="Calibri"/>
                        <a:cs typeface="Calibri"/>
                      </a:endParaRPr>
                    </a:p>
                  </a:txBody>
                  <a:tcPr marL="0" marR="0" marT="0" marB="0">
                    <a:lnL w="19050">
                      <a:solidFill>
                        <a:srgbClr val="000000"/>
                      </a:solidFill>
                      <a:prstDash val="solid"/>
                    </a:lnL>
                  </a:tcPr>
                </a:tc>
                <a:tc>
                  <a:txBody>
                    <a:bodyPr/>
                    <a:lstStyle/>
                    <a:p>
                      <a:pPr>
                        <a:lnSpc>
                          <a:spcPct val="100000"/>
                        </a:lnSpc>
                      </a:pPr>
                      <a:endParaRPr sz="1600">
                        <a:latin typeface="Times New Roman"/>
                        <a:cs typeface="Times New Roman"/>
                      </a:endParaRPr>
                    </a:p>
                  </a:txBody>
                  <a:tcPr marL="0" marR="0" marT="0" marB="0">
                    <a:lnB w="53975">
                      <a:solidFill>
                        <a:srgbClr val="008000"/>
                      </a:solidFill>
                      <a:prstDash val="solid"/>
                    </a:lnB>
                  </a:tcPr>
                </a:tc>
                <a:tc>
                  <a:txBody>
                    <a:bodyPr/>
                    <a:lstStyle/>
                    <a:p>
                      <a:pPr>
                        <a:lnSpc>
                          <a:spcPct val="100000"/>
                        </a:lnSpc>
                      </a:pPr>
                      <a:endParaRPr sz="1600">
                        <a:latin typeface="Times New Roman"/>
                        <a:cs typeface="Times New Roman"/>
                      </a:endParaRPr>
                    </a:p>
                  </a:txBody>
                  <a:tcPr marL="0" marR="0" marT="0" marB="0"/>
                </a:tc>
                <a:tc>
                  <a:txBody>
                    <a:bodyPr/>
                    <a:lstStyle/>
                    <a:p>
                      <a:pPr marR="51435" algn="r">
                        <a:lnSpc>
                          <a:spcPts val="1725"/>
                        </a:lnSpc>
                      </a:pPr>
                      <a:r>
                        <a:rPr sz="1550" spc="560" dirty="0">
                          <a:latin typeface="Calibri"/>
                          <a:cs typeface="Calibri"/>
                        </a:rPr>
                        <a:t>10.88%</a:t>
                      </a:r>
                      <a:endParaRPr sz="1550" dirty="0">
                        <a:latin typeface="Calibri"/>
                        <a:cs typeface="Calibri"/>
                      </a:endParaRPr>
                    </a:p>
                  </a:txBody>
                  <a:tcPr marL="0" marR="0" marT="0" marB="0">
                    <a:lnR w="38100">
                      <a:solidFill>
                        <a:srgbClr val="000000"/>
                      </a:solidFill>
                      <a:prstDash val="solid"/>
                    </a:lnR>
                  </a:tcPr>
                </a:tc>
                <a:extLst>
                  <a:ext uri="{0D108BD9-81ED-4DB2-BD59-A6C34878D82A}">
                    <a16:rowId xmlns:a16="http://schemas.microsoft.com/office/drawing/2014/main" val="10003"/>
                  </a:ext>
                </a:extLst>
              </a:tr>
              <a:tr h="261610">
                <a:tc>
                  <a:txBody>
                    <a:bodyPr/>
                    <a:lstStyle/>
                    <a:p>
                      <a:pPr marL="66040">
                        <a:lnSpc>
                          <a:spcPts val="1725"/>
                        </a:lnSpc>
                      </a:pPr>
                      <a:r>
                        <a:rPr sz="1550" spc="625" dirty="0">
                          <a:latin typeface="Calibri"/>
                          <a:cs typeface="Calibri"/>
                        </a:rPr>
                        <a:t>IMPUESTO</a:t>
                      </a:r>
                      <a:r>
                        <a:rPr sz="1550" spc="200" dirty="0">
                          <a:latin typeface="Calibri"/>
                          <a:cs typeface="Calibri"/>
                        </a:rPr>
                        <a:t> </a:t>
                      </a:r>
                      <a:r>
                        <a:rPr sz="1550" spc="630" dirty="0">
                          <a:latin typeface="Calibri"/>
                          <a:cs typeface="Calibri"/>
                        </a:rPr>
                        <a:t>MARGINAL</a:t>
                      </a:r>
                      <a:endParaRPr sz="1550">
                        <a:latin typeface="Calibri"/>
                        <a:cs typeface="Calibri"/>
                      </a:endParaRPr>
                    </a:p>
                  </a:txBody>
                  <a:tcPr marL="0" marR="0" marT="0" marB="0">
                    <a:lnL w="19050">
                      <a:solidFill>
                        <a:srgbClr val="000000"/>
                      </a:solidFill>
                      <a:prstDash val="solid"/>
                    </a:lnL>
                  </a:tcPr>
                </a:tc>
                <a:tc>
                  <a:txBody>
                    <a:bodyPr/>
                    <a:lstStyle/>
                    <a:p>
                      <a:pPr>
                        <a:lnSpc>
                          <a:spcPct val="100000"/>
                        </a:lnSpc>
                      </a:pPr>
                      <a:endParaRPr sz="1600">
                        <a:latin typeface="Times New Roman"/>
                        <a:cs typeface="Times New Roman"/>
                      </a:endParaRPr>
                    </a:p>
                  </a:txBody>
                  <a:tcPr marL="0" marR="0" marT="0" marB="0">
                    <a:lnT w="53975">
                      <a:solidFill>
                        <a:srgbClr val="008000"/>
                      </a:solidFill>
                      <a:prstDash val="solid"/>
                    </a:lnT>
                  </a:tcPr>
                </a:tc>
                <a:tc>
                  <a:txBody>
                    <a:bodyPr/>
                    <a:lstStyle/>
                    <a:p>
                      <a:pPr marL="38100">
                        <a:lnSpc>
                          <a:spcPts val="1725"/>
                        </a:lnSpc>
                      </a:pPr>
                      <a:r>
                        <a:rPr sz="1550" dirty="0">
                          <a:latin typeface="Calibri"/>
                          <a:cs typeface="Calibri"/>
                        </a:rPr>
                        <a:t>$</a:t>
                      </a:r>
                      <a:endParaRPr sz="1550">
                        <a:latin typeface="Calibri"/>
                        <a:cs typeface="Calibri"/>
                      </a:endParaRPr>
                    </a:p>
                  </a:txBody>
                  <a:tcPr marL="0" marR="0" marT="0" marB="0"/>
                </a:tc>
                <a:tc>
                  <a:txBody>
                    <a:bodyPr/>
                    <a:lstStyle/>
                    <a:p>
                      <a:pPr marL="766445">
                        <a:lnSpc>
                          <a:spcPts val="1725"/>
                        </a:lnSpc>
                      </a:pPr>
                      <a:r>
                        <a:rPr sz="1550" spc="525" dirty="0">
                          <a:latin typeface="Calibri"/>
                          <a:cs typeface="Calibri"/>
                        </a:rPr>
                        <a:t>2</a:t>
                      </a:r>
                      <a:r>
                        <a:rPr lang="es-MX" sz="1550" spc="525" dirty="0">
                          <a:latin typeface="Calibri"/>
                          <a:cs typeface="Calibri"/>
                        </a:rPr>
                        <a:t>90.27</a:t>
                      </a:r>
                      <a:endParaRPr sz="1550" dirty="0">
                        <a:latin typeface="Calibri"/>
                        <a:cs typeface="Calibri"/>
                      </a:endParaRPr>
                    </a:p>
                  </a:txBody>
                  <a:tcPr marL="0" marR="0" marT="0" marB="0">
                    <a:lnR w="38100">
                      <a:solidFill>
                        <a:srgbClr val="000000"/>
                      </a:solidFill>
                      <a:prstDash val="solid"/>
                    </a:lnR>
                  </a:tcPr>
                </a:tc>
                <a:extLst>
                  <a:ext uri="{0D108BD9-81ED-4DB2-BD59-A6C34878D82A}">
                    <a16:rowId xmlns:a16="http://schemas.microsoft.com/office/drawing/2014/main" val="10004"/>
                  </a:ext>
                </a:extLst>
              </a:tr>
              <a:tr h="261996">
                <a:tc>
                  <a:txBody>
                    <a:bodyPr/>
                    <a:lstStyle/>
                    <a:p>
                      <a:pPr marL="66040">
                        <a:lnSpc>
                          <a:spcPts val="1725"/>
                        </a:lnSpc>
                      </a:pPr>
                      <a:r>
                        <a:rPr sz="1550" spc="690" dirty="0">
                          <a:latin typeface="Calibri"/>
                          <a:cs typeface="Calibri"/>
                        </a:rPr>
                        <a:t>CUOTA</a:t>
                      </a:r>
                      <a:r>
                        <a:rPr sz="1550" spc="145" dirty="0">
                          <a:latin typeface="Calibri"/>
                          <a:cs typeface="Calibri"/>
                        </a:rPr>
                        <a:t> </a:t>
                      </a:r>
                      <a:r>
                        <a:rPr sz="1550" spc="470" dirty="0">
                          <a:latin typeface="Calibri"/>
                          <a:cs typeface="Calibri"/>
                        </a:rPr>
                        <a:t>FIJA</a:t>
                      </a:r>
                      <a:endParaRPr sz="1550">
                        <a:latin typeface="Calibri"/>
                        <a:cs typeface="Calibri"/>
                      </a:endParaRPr>
                    </a:p>
                  </a:txBody>
                  <a:tcPr marL="0" marR="0" marT="0" marB="0">
                    <a:lnL w="19050">
                      <a:solidFill>
                        <a:srgbClr val="000000"/>
                      </a:solidFill>
                      <a:prstDash val="solid"/>
                    </a:lnL>
                  </a:tcPr>
                </a:tc>
                <a:tc>
                  <a:txBody>
                    <a:bodyPr/>
                    <a:lstStyle/>
                    <a:p>
                      <a:pPr>
                        <a:lnSpc>
                          <a:spcPct val="100000"/>
                        </a:lnSpc>
                      </a:pPr>
                      <a:endParaRPr sz="1600">
                        <a:latin typeface="Times New Roman"/>
                        <a:cs typeface="Times New Roman"/>
                      </a:endParaRPr>
                    </a:p>
                  </a:txBody>
                  <a:tcPr marL="0" marR="0" marT="0" marB="0"/>
                </a:tc>
                <a:tc>
                  <a:txBody>
                    <a:bodyPr/>
                    <a:lstStyle/>
                    <a:p>
                      <a:pPr marL="38100">
                        <a:lnSpc>
                          <a:spcPts val="1725"/>
                        </a:lnSpc>
                      </a:pPr>
                      <a:r>
                        <a:rPr sz="1550" dirty="0">
                          <a:latin typeface="Calibri"/>
                          <a:cs typeface="Calibri"/>
                        </a:rPr>
                        <a:t>$</a:t>
                      </a:r>
                      <a:endParaRPr sz="1550">
                        <a:latin typeface="Calibri"/>
                        <a:cs typeface="Calibri"/>
                      </a:endParaRPr>
                    </a:p>
                  </a:txBody>
                  <a:tcPr marL="0" marR="0" marT="0" marB="0"/>
                </a:tc>
                <a:tc>
                  <a:txBody>
                    <a:bodyPr/>
                    <a:lstStyle/>
                    <a:p>
                      <a:pPr marL="766445">
                        <a:lnSpc>
                          <a:spcPts val="1725"/>
                        </a:lnSpc>
                      </a:pPr>
                      <a:r>
                        <a:rPr sz="1550" spc="525" dirty="0">
                          <a:latin typeface="Calibri"/>
                          <a:cs typeface="Calibri"/>
                        </a:rPr>
                        <a:t>371.83</a:t>
                      </a:r>
                      <a:endParaRPr sz="1550" dirty="0">
                        <a:latin typeface="Calibri"/>
                        <a:cs typeface="Calibri"/>
                      </a:endParaRPr>
                    </a:p>
                  </a:txBody>
                  <a:tcPr marL="0" marR="0" marT="0" marB="0">
                    <a:lnR w="38100">
                      <a:solidFill>
                        <a:srgbClr val="000000"/>
                      </a:solidFill>
                      <a:prstDash val="solid"/>
                    </a:lnR>
                  </a:tcPr>
                </a:tc>
                <a:extLst>
                  <a:ext uri="{0D108BD9-81ED-4DB2-BD59-A6C34878D82A}">
                    <a16:rowId xmlns:a16="http://schemas.microsoft.com/office/drawing/2014/main" val="10005"/>
                  </a:ext>
                </a:extLst>
              </a:tr>
              <a:tr h="245508">
                <a:tc>
                  <a:txBody>
                    <a:bodyPr/>
                    <a:lstStyle/>
                    <a:p>
                      <a:pPr marL="66040">
                        <a:lnSpc>
                          <a:spcPts val="1730"/>
                        </a:lnSpc>
                      </a:pPr>
                      <a:r>
                        <a:rPr sz="1550" spc="480" dirty="0">
                          <a:latin typeface="Calibri"/>
                          <a:cs typeface="Calibri"/>
                        </a:rPr>
                        <a:t>ISR</a:t>
                      </a:r>
                      <a:r>
                        <a:rPr sz="1550" spc="260" dirty="0">
                          <a:latin typeface="Calibri"/>
                          <a:cs typeface="Calibri"/>
                        </a:rPr>
                        <a:t> </a:t>
                      </a:r>
                      <a:r>
                        <a:rPr sz="1550" spc="655" dirty="0">
                          <a:latin typeface="Calibri"/>
                          <a:cs typeface="Calibri"/>
                        </a:rPr>
                        <a:t>A</a:t>
                      </a:r>
                      <a:r>
                        <a:rPr sz="1550" spc="170" dirty="0">
                          <a:latin typeface="Calibri"/>
                          <a:cs typeface="Calibri"/>
                        </a:rPr>
                        <a:t> </a:t>
                      </a:r>
                      <a:r>
                        <a:rPr sz="1550" spc="665" dirty="0">
                          <a:latin typeface="Calibri"/>
                          <a:cs typeface="Calibri"/>
                        </a:rPr>
                        <a:t>CARGO</a:t>
                      </a:r>
                      <a:r>
                        <a:rPr sz="1550" spc="235" dirty="0">
                          <a:latin typeface="Calibri"/>
                          <a:cs typeface="Calibri"/>
                        </a:rPr>
                        <a:t> </a:t>
                      </a:r>
                      <a:r>
                        <a:rPr sz="1550" spc="670" dirty="0">
                          <a:latin typeface="Calibri"/>
                          <a:cs typeface="Calibri"/>
                        </a:rPr>
                        <a:t>MES</a:t>
                      </a:r>
                      <a:endParaRPr sz="1550">
                        <a:latin typeface="Calibri"/>
                        <a:cs typeface="Calibri"/>
                      </a:endParaRPr>
                    </a:p>
                  </a:txBody>
                  <a:tcPr marL="0" marR="0" marT="0" marB="0">
                    <a:lnL w="19050">
                      <a:solidFill>
                        <a:srgbClr val="000000"/>
                      </a:solidFill>
                      <a:prstDash val="solid"/>
                    </a:lnL>
                    <a:lnB w="28575">
                      <a:solidFill>
                        <a:srgbClr val="000000"/>
                      </a:solidFill>
                      <a:prstDash val="solid"/>
                    </a:lnB>
                  </a:tcPr>
                </a:tc>
                <a:tc>
                  <a:txBody>
                    <a:bodyPr/>
                    <a:lstStyle/>
                    <a:p>
                      <a:pPr>
                        <a:lnSpc>
                          <a:spcPct val="100000"/>
                        </a:lnSpc>
                      </a:pPr>
                      <a:endParaRPr sz="1500">
                        <a:latin typeface="Times New Roman"/>
                        <a:cs typeface="Times New Roman"/>
                      </a:endParaRPr>
                    </a:p>
                  </a:txBody>
                  <a:tcPr marL="0" marR="0" marT="0" marB="0">
                    <a:lnB w="28575">
                      <a:solidFill>
                        <a:srgbClr val="000000"/>
                      </a:solidFill>
                      <a:prstDash val="solid"/>
                    </a:lnB>
                  </a:tcPr>
                </a:tc>
                <a:tc>
                  <a:txBody>
                    <a:bodyPr/>
                    <a:lstStyle/>
                    <a:p>
                      <a:pPr marL="38100">
                        <a:lnSpc>
                          <a:spcPts val="1730"/>
                        </a:lnSpc>
                      </a:pPr>
                      <a:r>
                        <a:rPr sz="1550" dirty="0">
                          <a:latin typeface="Calibri"/>
                          <a:cs typeface="Calibri"/>
                        </a:rPr>
                        <a:t>$</a:t>
                      </a:r>
                      <a:endParaRPr sz="1550">
                        <a:latin typeface="Calibri"/>
                        <a:cs typeface="Calibri"/>
                      </a:endParaRPr>
                    </a:p>
                  </a:txBody>
                  <a:tcPr marL="0" marR="0" marT="0" marB="0">
                    <a:lnB w="28575">
                      <a:solidFill>
                        <a:srgbClr val="000000"/>
                      </a:solidFill>
                      <a:prstDash val="solid"/>
                    </a:lnB>
                  </a:tcPr>
                </a:tc>
                <a:tc>
                  <a:txBody>
                    <a:bodyPr/>
                    <a:lstStyle/>
                    <a:p>
                      <a:pPr marL="766445">
                        <a:lnSpc>
                          <a:spcPts val="1730"/>
                        </a:lnSpc>
                      </a:pPr>
                      <a:r>
                        <a:rPr sz="1550" spc="525" dirty="0">
                          <a:latin typeface="Calibri"/>
                          <a:cs typeface="Calibri"/>
                        </a:rPr>
                        <a:t>6</a:t>
                      </a:r>
                      <a:r>
                        <a:rPr lang="es-MX" sz="1550" spc="525" dirty="0">
                          <a:latin typeface="Calibri"/>
                          <a:cs typeface="Calibri"/>
                        </a:rPr>
                        <a:t>62.10</a:t>
                      </a:r>
                      <a:endParaRPr sz="1550" dirty="0">
                        <a:latin typeface="Calibri"/>
                        <a:cs typeface="Calibri"/>
                      </a:endParaRPr>
                    </a:p>
                  </a:txBody>
                  <a:tcPr marL="0" marR="0" marT="0" marB="0">
                    <a:lnR w="38100">
                      <a:solidFill>
                        <a:srgbClr val="000000"/>
                      </a:solidFill>
                      <a:prstDash val="solid"/>
                    </a:lnR>
                    <a:lnB w="28575">
                      <a:solidFill>
                        <a:srgbClr val="000000"/>
                      </a:solidFill>
                      <a:prstDash val="solid"/>
                    </a:lnB>
                  </a:tcPr>
                </a:tc>
                <a:extLst>
                  <a:ext uri="{0D108BD9-81ED-4DB2-BD59-A6C34878D82A}">
                    <a16:rowId xmlns:a16="http://schemas.microsoft.com/office/drawing/2014/main" val="10006"/>
                  </a:ext>
                </a:extLst>
              </a:tr>
              <a:tr h="272519">
                <a:tc>
                  <a:txBody>
                    <a:bodyPr/>
                    <a:lstStyle/>
                    <a:p>
                      <a:pPr>
                        <a:lnSpc>
                          <a:spcPct val="100000"/>
                        </a:lnSpc>
                      </a:pPr>
                      <a:endParaRPr sz="1600">
                        <a:latin typeface="Times New Roman"/>
                        <a:cs typeface="Times New Roman"/>
                      </a:endParaRPr>
                    </a:p>
                  </a:txBody>
                  <a:tcPr marL="0" marR="0" marT="0" marB="0">
                    <a:lnT w="28575">
                      <a:solidFill>
                        <a:srgbClr val="000000"/>
                      </a:solidFill>
                      <a:prstDash val="solid"/>
                    </a:lnT>
                    <a:lnB w="28575">
                      <a:solidFill>
                        <a:srgbClr val="000000"/>
                      </a:solidFill>
                      <a:prstDash val="solid"/>
                    </a:lnB>
                  </a:tcPr>
                </a:tc>
                <a:tc>
                  <a:txBody>
                    <a:bodyPr/>
                    <a:lstStyle/>
                    <a:p>
                      <a:pPr>
                        <a:lnSpc>
                          <a:spcPct val="100000"/>
                        </a:lnSpc>
                      </a:pPr>
                      <a:endParaRPr sz="1600">
                        <a:latin typeface="Times New Roman"/>
                        <a:cs typeface="Times New Roman"/>
                      </a:endParaRPr>
                    </a:p>
                  </a:txBody>
                  <a:tcPr marL="0" marR="0" marT="0" marB="0">
                    <a:lnT w="28575">
                      <a:solidFill>
                        <a:srgbClr val="000000"/>
                      </a:solidFill>
                      <a:prstDash val="solid"/>
                    </a:lnT>
                    <a:lnB w="28575">
                      <a:solidFill>
                        <a:srgbClr val="000000"/>
                      </a:solidFill>
                      <a:prstDash val="solid"/>
                    </a:lnB>
                  </a:tcPr>
                </a:tc>
                <a:tc>
                  <a:txBody>
                    <a:bodyPr/>
                    <a:lstStyle/>
                    <a:p>
                      <a:pPr>
                        <a:lnSpc>
                          <a:spcPct val="100000"/>
                        </a:lnSpc>
                      </a:pPr>
                      <a:endParaRPr sz="1600">
                        <a:latin typeface="Times New Roman"/>
                        <a:cs typeface="Times New Roman"/>
                      </a:endParaRPr>
                    </a:p>
                  </a:txBody>
                  <a:tcPr marL="0" marR="0" marT="0" marB="0">
                    <a:lnT w="28575">
                      <a:solidFill>
                        <a:srgbClr val="000000"/>
                      </a:solidFill>
                      <a:prstDash val="solid"/>
                    </a:lnT>
                    <a:lnB w="28575">
                      <a:solidFill>
                        <a:srgbClr val="000000"/>
                      </a:solidFill>
                      <a:prstDash val="solid"/>
                    </a:lnB>
                  </a:tcPr>
                </a:tc>
                <a:tc>
                  <a:txBody>
                    <a:bodyPr/>
                    <a:lstStyle/>
                    <a:p>
                      <a:pPr>
                        <a:lnSpc>
                          <a:spcPct val="100000"/>
                        </a:lnSpc>
                      </a:pPr>
                      <a:endParaRPr sz="1600">
                        <a:latin typeface="Times New Roman"/>
                        <a:cs typeface="Times New Roman"/>
                      </a:endParaRPr>
                    </a:p>
                  </a:txBody>
                  <a:tcPr marL="0" marR="0" marT="0" marB="0">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7"/>
                  </a:ext>
                </a:extLst>
              </a:tr>
              <a:tr h="550804">
                <a:tc>
                  <a:txBody>
                    <a:bodyPr/>
                    <a:lstStyle/>
                    <a:p>
                      <a:pPr marL="66040">
                        <a:lnSpc>
                          <a:spcPct val="100000"/>
                        </a:lnSpc>
                        <a:spcBef>
                          <a:spcPts val="80"/>
                        </a:spcBef>
                      </a:pPr>
                      <a:r>
                        <a:rPr sz="1550" spc="685" dirty="0">
                          <a:latin typeface="Calibri"/>
                          <a:cs typeface="Calibri"/>
                        </a:rPr>
                        <a:t>CONTRA</a:t>
                      </a:r>
                      <a:endParaRPr sz="1550">
                        <a:latin typeface="Calibri"/>
                        <a:cs typeface="Calibri"/>
                      </a:endParaRPr>
                    </a:p>
                    <a:p>
                      <a:pPr marL="66040">
                        <a:lnSpc>
                          <a:spcPct val="100000"/>
                        </a:lnSpc>
                        <a:spcBef>
                          <a:spcPts val="200"/>
                        </a:spcBef>
                      </a:pPr>
                      <a:r>
                        <a:rPr sz="1550" spc="565" dirty="0">
                          <a:latin typeface="Calibri"/>
                          <a:cs typeface="Calibri"/>
                        </a:rPr>
                        <a:t>SUBSIDIO</a:t>
                      </a:r>
                      <a:r>
                        <a:rPr sz="1550" spc="240" dirty="0">
                          <a:latin typeface="Calibri"/>
                          <a:cs typeface="Calibri"/>
                        </a:rPr>
                        <a:t> </a:t>
                      </a:r>
                      <a:r>
                        <a:rPr sz="1550" spc="535" dirty="0">
                          <a:latin typeface="Calibri"/>
                          <a:cs typeface="Calibri"/>
                        </a:rPr>
                        <a:t>AL</a:t>
                      </a:r>
                      <a:r>
                        <a:rPr sz="1550" spc="295" dirty="0">
                          <a:latin typeface="Calibri"/>
                          <a:cs typeface="Calibri"/>
                        </a:rPr>
                        <a:t> </a:t>
                      </a:r>
                      <a:r>
                        <a:rPr sz="1550" spc="650" dirty="0">
                          <a:latin typeface="Calibri"/>
                          <a:cs typeface="Calibri"/>
                        </a:rPr>
                        <a:t>EMPLEO</a:t>
                      </a:r>
                      <a:endParaRPr sz="1550">
                        <a:latin typeface="Calibri"/>
                        <a:cs typeface="Calibri"/>
                      </a:endParaRPr>
                    </a:p>
                  </a:txBody>
                  <a:tcPr marL="0" marR="0" marT="10160" marB="0">
                    <a:lnL w="19050">
                      <a:solidFill>
                        <a:srgbClr val="000000"/>
                      </a:solidFill>
                      <a:prstDash val="solid"/>
                    </a:lnL>
                    <a:lnT w="28575">
                      <a:solidFill>
                        <a:srgbClr val="000000"/>
                      </a:solidFill>
                      <a:prstDash val="solid"/>
                    </a:lnT>
                  </a:tcPr>
                </a:tc>
                <a:tc>
                  <a:txBody>
                    <a:bodyPr/>
                    <a:lstStyle/>
                    <a:p>
                      <a:pPr>
                        <a:lnSpc>
                          <a:spcPct val="100000"/>
                        </a:lnSpc>
                      </a:pPr>
                      <a:endParaRPr sz="2500">
                        <a:latin typeface="Times New Roman"/>
                        <a:cs typeface="Times New Roman"/>
                      </a:endParaRPr>
                    </a:p>
                  </a:txBody>
                  <a:tcPr marL="0" marR="0" marT="0" marB="0">
                    <a:lnT w="28575">
                      <a:solidFill>
                        <a:srgbClr val="000000"/>
                      </a:solidFill>
                      <a:prstDash val="solid"/>
                    </a:lnT>
                  </a:tcPr>
                </a:tc>
                <a:tc>
                  <a:txBody>
                    <a:bodyPr/>
                    <a:lstStyle/>
                    <a:p>
                      <a:pPr>
                        <a:lnSpc>
                          <a:spcPct val="100000"/>
                        </a:lnSpc>
                        <a:spcBef>
                          <a:spcPts val="15"/>
                        </a:spcBef>
                      </a:pPr>
                      <a:endParaRPr sz="1850">
                        <a:latin typeface="Times New Roman"/>
                        <a:cs typeface="Times New Roman"/>
                      </a:endParaRPr>
                    </a:p>
                    <a:p>
                      <a:pPr marL="38100">
                        <a:lnSpc>
                          <a:spcPct val="100000"/>
                        </a:lnSpc>
                      </a:pPr>
                      <a:r>
                        <a:rPr sz="1550" dirty="0">
                          <a:latin typeface="Calibri"/>
                          <a:cs typeface="Calibri"/>
                        </a:rPr>
                        <a:t>$</a:t>
                      </a:r>
                      <a:endParaRPr sz="1550">
                        <a:latin typeface="Calibri"/>
                        <a:cs typeface="Calibri"/>
                      </a:endParaRPr>
                    </a:p>
                  </a:txBody>
                  <a:tcPr marL="0" marR="0" marT="1905" marB="0">
                    <a:lnT w="28575">
                      <a:solidFill>
                        <a:srgbClr val="000000"/>
                      </a:solidFill>
                      <a:prstDash val="solid"/>
                    </a:lnT>
                  </a:tcPr>
                </a:tc>
                <a:tc>
                  <a:txBody>
                    <a:bodyPr/>
                    <a:lstStyle/>
                    <a:p>
                      <a:pPr>
                        <a:lnSpc>
                          <a:spcPct val="100000"/>
                        </a:lnSpc>
                        <a:spcBef>
                          <a:spcPts val="15"/>
                        </a:spcBef>
                      </a:pPr>
                      <a:endParaRPr sz="1850" dirty="0">
                        <a:latin typeface="Times New Roman"/>
                        <a:cs typeface="Times New Roman"/>
                      </a:endParaRPr>
                    </a:p>
                    <a:p>
                      <a:pPr marL="766445">
                        <a:lnSpc>
                          <a:spcPct val="100000"/>
                        </a:lnSpc>
                      </a:pPr>
                      <a:r>
                        <a:rPr lang="es-MX" sz="1550" spc="525" dirty="0">
                          <a:latin typeface="Calibri"/>
                          <a:cs typeface="Calibri"/>
                        </a:rPr>
                        <a:t>474.94</a:t>
                      </a:r>
                      <a:endParaRPr sz="1550" dirty="0">
                        <a:latin typeface="Calibri"/>
                        <a:cs typeface="Calibri"/>
                      </a:endParaRPr>
                    </a:p>
                  </a:txBody>
                  <a:tcPr marL="0" marR="0" marT="1905" marB="0">
                    <a:lnR w="38100">
                      <a:solidFill>
                        <a:srgbClr val="000000"/>
                      </a:solidFill>
                      <a:prstDash val="solid"/>
                    </a:lnR>
                    <a:lnT w="28575">
                      <a:solidFill>
                        <a:srgbClr val="000000"/>
                      </a:solidFill>
                      <a:prstDash val="solid"/>
                    </a:lnT>
                  </a:tcPr>
                </a:tc>
                <a:extLst>
                  <a:ext uri="{0D108BD9-81ED-4DB2-BD59-A6C34878D82A}">
                    <a16:rowId xmlns:a16="http://schemas.microsoft.com/office/drawing/2014/main" val="10008"/>
                  </a:ext>
                </a:extLst>
              </a:tr>
              <a:tr h="245762">
                <a:tc>
                  <a:txBody>
                    <a:bodyPr/>
                    <a:lstStyle/>
                    <a:p>
                      <a:pPr marL="66040">
                        <a:lnSpc>
                          <a:spcPts val="1725"/>
                        </a:lnSpc>
                      </a:pPr>
                      <a:r>
                        <a:rPr sz="1550" spc="525" dirty="0">
                          <a:latin typeface="Calibri"/>
                          <a:cs typeface="Calibri"/>
                        </a:rPr>
                        <a:t>¿Quién</a:t>
                      </a:r>
                      <a:r>
                        <a:rPr sz="1550" spc="155" dirty="0">
                          <a:latin typeface="Calibri"/>
                          <a:cs typeface="Calibri"/>
                        </a:rPr>
                        <a:t> </a:t>
                      </a:r>
                      <a:r>
                        <a:rPr sz="1550" spc="550" dirty="0">
                          <a:latin typeface="Calibri"/>
                          <a:cs typeface="Calibri"/>
                        </a:rPr>
                        <a:t>ES</a:t>
                      </a:r>
                      <a:r>
                        <a:rPr sz="1550" spc="185" dirty="0">
                          <a:latin typeface="Calibri"/>
                          <a:cs typeface="Calibri"/>
                        </a:rPr>
                        <a:t> </a:t>
                      </a:r>
                      <a:r>
                        <a:rPr sz="1550" spc="670" dirty="0">
                          <a:latin typeface="Calibri"/>
                          <a:cs typeface="Calibri"/>
                        </a:rPr>
                        <a:t>MAYOR?</a:t>
                      </a:r>
                      <a:endParaRPr sz="1550">
                        <a:latin typeface="Calibri"/>
                        <a:cs typeface="Calibri"/>
                      </a:endParaRPr>
                    </a:p>
                  </a:txBody>
                  <a:tcPr marL="0" marR="0" marT="0" marB="0">
                    <a:lnL w="19050">
                      <a:solidFill>
                        <a:srgbClr val="000000"/>
                      </a:solidFill>
                      <a:prstDash val="solid"/>
                    </a:lnL>
                    <a:lnB w="28575">
                      <a:solidFill>
                        <a:srgbClr val="000000"/>
                      </a:solidFill>
                      <a:prstDash val="solid"/>
                    </a:lnB>
                  </a:tcPr>
                </a:tc>
                <a:tc>
                  <a:txBody>
                    <a:bodyPr/>
                    <a:lstStyle/>
                    <a:p>
                      <a:pPr>
                        <a:lnSpc>
                          <a:spcPct val="100000"/>
                        </a:lnSpc>
                      </a:pPr>
                      <a:endParaRPr sz="1500">
                        <a:latin typeface="Times New Roman"/>
                        <a:cs typeface="Times New Roman"/>
                      </a:endParaRPr>
                    </a:p>
                  </a:txBody>
                  <a:tcPr marL="0" marR="0" marT="0" marB="0">
                    <a:lnB w="28575">
                      <a:solidFill>
                        <a:srgbClr val="000000"/>
                      </a:solidFill>
                      <a:prstDash val="solid"/>
                    </a:lnB>
                  </a:tcPr>
                </a:tc>
                <a:tc>
                  <a:txBody>
                    <a:bodyPr/>
                    <a:lstStyle/>
                    <a:p>
                      <a:pPr>
                        <a:lnSpc>
                          <a:spcPct val="100000"/>
                        </a:lnSpc>
                      </a:pPr>
                      <a:endParaRPr sz="1500">
                        <a:latin typeface="Times New Roman"/>
                        <a:cs typeface="Times New Roman"/>
                      </a:endParaRPr>
                    </a:p>
                  </a:txBody>
                  <a:tcPr marL="0" marR="0" marT="0" marB="0">
                    <a:lnB w="28575">
                      <a:solidFill>
                        <a:srgbClr val="000000"/>
                      </a:solidFill>
                      <a:prstDash val="solid"/>
                    </a:lnB>
                  </a:tcPr>
                </a:tc>
                <a:tc>
                  <a:txBody>
                    <a:bodyPr/>
                    <a:lstStyle/>
                    <a:p>
                      <a:pPr marL="368300">
                        <a:lnSpc>
                          <a:spcPts val="1725"/>
                        </a:lnSpc>
                      </a:pPr>
                      <a:r>
                        <a:rPr sz="1550" spc="480" dirty="0">
                          <a:latin typeface="Calibri"/>
                          <a:cs typeface="Calibri"/>
                        </a:rPr>
                        <a:t>ISR</a:t>
                      </a:r>
                      <a:endParaRPr sz="1550" dirty="0">
                        <a:latin typeface="Calibri"/>
                        <a:cs typeface="Calibri"/>
                      </a:endParaRPr>
                    </a:p>
                  </a:txBody>
                  <a:tcPr marL="0" marR="0" marT="0" marB="0">
                    <a:lnR w="38100">
                      <a:solidFill>
                        <a:srgbClr val="000000"/>
                      </a:solidFill>
                      <a:prstDash val="solid"/>
                    </a:lnR>
                    <a:lnB w="28575">
                      <a:solidFill>
                        <a:srgbClr val="000000"/>
                      </a:solidFill>
                      <a:prstDash val="solid"/>
                    </a:lnB>
                  </a:tcPr>
                </a:tc>
                <a:extLst>
                  <a:ext uri="{0D108BD9-81ED-4DB2-BD59-A6C34878D82A}">
                    <a16:rowId xmlns:a16="http://schemas.microsoft.com/office/drawing/2014/main" val="10009"/>
                  </a:ext>
                </a:extLst>
              </a:tr>
            </a:tbl>
          </a:graphicData>
        </a:graphic>
      </p:graphicFrame>
      <p:grpSp>
        <p:nvGrpSpPr>
          <p:cNvPr id="6" name="object 6"/>
          <p:cNvGrpSpPr/>
          <p:nvPr/>
        </p:nvGrpSpPr>
        <p:grpSpPr>
          <a:xfrm>
            <a:off x="5343064" y="2174871"/>
            <a:ext cx="28575" cy="22225"/>
            <a:chOff x="5343064" y="2174871"/>
            <a:chExt cx="28575" cy="22225"/>
          </a:xfrm>
        </p:grpSpPr>
        <p:sp>
          <p:nvSpPr>
            <p:cNvPr id="7" name="object 7"/>
            <p:cNvSpPr/>
            <p:nvPr/>
          </p:nvSpPr>
          <p:spPr>
            <a:xfrm>
              <a:off x="5352525" y="2180315"/>
              <a:ext cx="19050" cy="11430"/>
            </a:xfrm>
            <a:custGeom>
              <a:avLst/>
              <a:gdLst/>
              <a:ahLst/>
              <a:cxnLst/>
              <a:rect l="l" t="t" r="r" b="b"/>
              <a:pathLst>
                <a:path w="19050" h="11430">
                  <a:moveTo>
                    <a:pt x="0" y="0"/>
                  </a:moveTo>
                  <a:lnTo>
                    <a:pt x="18921" y="0"/>
                  </a:lnTo>
                </a:path>
                <a:path w="19050" h="11430">
                  <a:moveTo>
                    <a:pt x="0" y="10886"/>
                  </a:moveTo>
                  <a:lnTo>
                    <a:pt x="0" y="10886"/>
                  </a:lnTo>
                </a:path>
              </a:pathLst>
            </a:custGeom>
            <a:ln w="14903">
              <a:solidFill>
                <a:srgbClr val="008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object 8"/>
            <p:cNvSpPr/>
            <p:nvPr/>
          </p:nvSpPr>
          <p:spPr>
            <a:xfrm>
              <a:off x="5343064" y="2185758"/>
              <a:ext cx="19050" cy="11430"/>
            </a:xfrm>
            <a:custGeom>
              <a:avLst/>
              <a:gdLst/>
              <a:ahLst/>
              <a:cxnLst/>
              <a:rect l="l" t="t" r="r" b="b"/>
              <a:pathLst>
                <a:path w="19050" h="11430">
                  <a:moveTo>
                    <a:pt x="18921" y="0"/>
                  </a:moveTo>
                  <a:lnTo>
                    <a:pt x="0" y="0"/>
                  </a:lnTo>
                  <a:lnTo>
                    <a:pt x="0" y="10886"/>
                  </a:lnTo>
                  <a:lnTo>
                    <a:pt x="18921" y="10886"/>
                  </a:lnTo>
                  <a:lnTo>
                    <a:pt x="18921" y="0"/>
                  </a:lnTo>
                  <a:close/>
                </a:path>
              </a:pathLst>
            </a:custGeom>
            <a:solidFill>
              <a:srgbClr val="00800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9" name="object 9"/>
          <p:cNvGrpSpPr/>
          <p:nvPr/>
        </p:nvGrpSpPr>
        <p:grpSpPr>
          <a:xfrm>
            <a:off x="5343064" y="2698683"/>
            <a:ext cx="28575" cy="22225"/>
            <a:chOff x="5343064" y="2698683"/>
            <a:chExt cx="28575" cy="22225"/>
          </a:xfrm>
        </p:grpSpPr>
        <p:sp>
          <p:nvSpPr>
            <p:cNvPr id="10" name="object 10"/>
            <p:cNvSpPr/>
            <p:nvPr/>
          </p:nvSpPr>
          <p:spPr>
            <a:xfrm>
              <a:off x="5352525" y="2704126"/>
              <a:ext cx="19050" cy="11430"/>
            </a:xfrm>
            <a:custGeom>
              <a:avLst/>
              <a:gdLst/>
              <a:ahLst/>
              <a:cxnLst/>
              <a:rect l="l" t="t" r="r" b="b"/>
              <a:pathLst>
                <a:path w="19050" h="11430">
                  <a:moveTo>
                    <a:pt x="0" y="0"/>
                  </a:moveTo>
                  <a:lnTo>
                    <a:pt x="18921" y="0"/>
                  </a:lnTo>
                </a:path>
                <a:path w="19050" h="11430">
                  <a:moveTo>
                    <a:pt x="0" y="10886"/>
                  </a:moveTo>
                  <a:lnTo>
                    <a:pt x="0" y="10886"/>
                  </a:lnTo>
                </a:path>
              </a:pathLst>
            </a:custGeom>
            <a:ln w="14903">
              <a:solidFill>
                <a:srgbClr val="008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1" name="object 11"/>
            <p:cNvSpPr/>
            <p:nvPr/>
          </p:nvSpPr>
          <p:spPr>
            <a:xfrm>
              <a:off x="5343064" y="2709569"/>
              <a:ext cx="19050" cy="11430"/>
            </a:xfrm>
            <a:custGeom>
              <a:avLst/>
              <a:gdLst/>
              <a:ahLst/>
              <a:cxnLst/>
              <a:rect l="l" t="t" r="r" b="b"/>
              <a:pathLst>
                <a:path w="19050" h="11430">
                  <a:moveTo>
                    <a:pt x="18921" y="0"/>
                  </a:moveTo>
                  <a:lnTo>
                    <a:pt x="0" y="0"/>
                  </a:lnTo>
                  <a:lnTo>
                    <a:pt x="0" y="10886"/>
                  </a:lnTo>
                  <a:lnTo>
                    <a:pt x="18921" y="10886"/>
                  </a:lnTo>
                  <a:lnTo>
                    <a:pt x="18921" y="0"/>
                  </a:lnTo>
                  <a:close/>
                </a:path>
              </a:pathLst>
            </a:custGeom>
            <a:solidFill>
              <a:srgbClr val="00800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2" name="object 12"/>
          <p:cNvSpPr txBox="1"/>
          <p:nvPr/>
        </p:nvSpPr>
        <p:spPr>
          <a:xfrm>
            <a:off x="884553" y="776802"/>
            <a:ext cx="7038975" cy="250710"/>
          </a:xfrm>
          <a:prstGeom prst="rect">
            <a:avLst/>
          </a:prstGeom>
        </p:spPr>
        <p:txBody>
          <a:bodyPr vert="horz" wrap="square" lIns="0" tIns="12065" rIns="0" bIns="0" rtlCol="0">
            <a:spAutoFit/>
          </a:bodyPr>
          <a:lstStyle/>
          <a:p>
            <a:pPr marL="56515" marR="0" lvl="0" indent="0" algn="l" defTabSz="914400" rtl="0" eaLnBrk="1" fontAlgn="auto" latinLnBrk="0" hangingPunct="1">
              <a:lnSpc>
                <a:spcPct val="100000"/>
              </a:lnSpc>
              <a:spcBef>
                <a:spcPts val="95"/>
              </a:spcBef>
              <a:spcAft>
                <a:spcPts val="0"/>
              </a:spcAft>
              <a:buClrTx/>
              <a:buSzTx/>
              <a:buFontTx/>
              <a:buNone/>
              <a:tabLst/>
              <a:defRPr/>
            </a:pPr>
            <a:r>
              <a:rPr kumimoji="0" sz="1550" b="1" i="0" u="none" strike="noStrike" kern="1200" cap="none" spc="605" normalizeH="0" baseline="0" noProof="0" dirty="0">
                <a:ln>
                  <a:noFill/>
                </a:ln>
                <a:solidFill>
                  <a:srgbClr val="C00000"/>
                </a:solidFill>
                <a:effectLst/>
                <a:uLnTx/>
                <a:uFillTx/>
                <a:latin typeface="Calibri"/>
                <a:ea typeface="+mn-ea"/>
                <a:cs typeface="Calibri"/>
              </a:rPr>
              <a:t>SALARIO</a:t>
            </a:r>
            <a:r>
              <a:rPr kumimoji="0" sz="1550" b="1" i="0" u="none" strike="noStrike" kern="1200" cap="none" spc="204" normalizeH="0" baseline="0" noProof="0" dirty="0">
                <a:ln>
                  <a:noFill/>
                </a:ln>
                <a:solidFill>
                  <a:srgbClr val="C00000"/>
                </a:solidFill>
                <a:effectLst/>
                <a:uLnTx/>
                <a:uFillTx/>
                <a:latin typeface="Calibri"/>
                <a:ea typeface="+mn-ea"/>
                <a:cs typeface="Calibri"/>
              </a:rPr>
              <a:t> </a:t>
            </a:r>
            <a:r>
              <a:rPr kumimoji="0" sz="1550" b="1" i="0" u="none" strike="noStrike" kern="1200" cap="none" spc="520" normalizeH="0" baseline="0" noProof="0" dirty="0">
                <a:ln>
                  <a:noFill/>
                </a:ln>
                <a:solidFill>
                  <a:srgbClr val="C00000"/>
                </a:solidFill>
                <a:effectLst/>
                <a:uLnTx/>
                <a:uFillTx/>
                <a:latin typeface="Calibri"/>
                <a:ea typeface="+mn-ea"/>
                <a:cs typeface="Calibri"/>
              </a:rPr>
              <a:t>$</a:t>
            </a:r>
            <a:r>
              <a:rPr kumimoji="0" lang="es-MX" sz="1550" b="1" i="0" u="none" strike="noStrike" kern="1200" cap="none" spc="520" normalizeH="0" baseline="0" noProof="0" dirty="0">
                <a:ln>
                  <a:noFill/>
                </a:ln>
                <a:solidFill>
                  <a:srgbClr val="C00000"/>
                </a:solidFill>
                <a:effectLst/>
                <a:uLnTx/>
                <a:uFillTx/>
                <a:latin typeface="Calibri"/>
                <a:ea typeface="+mn-ea"/>
                <a:cs typeface="Calibri"/>
              </a:rPr>
              <a:t>9,000</a:t>
            </a:r>
            <a:r>
              <a:rPr kumimoji="0" sz="1550" b="1" i="0" u="none" strike="noStrike" kern="1200" cap="none" spc="215" normalizeH="0" baseline="0" noProof="0" dirty="0">
                <a:ln>
                  <a:noFill/>
                </a:ln>
                <a:solidFill>
                  <a:srgbClr val="C00000"/>
                </a:solidFill>
                <a:effectLst/>
                <a:uLnTx/>
                <a:uFillTx/>
                <a:latin typeface="Calibri"/>
                <a:ea typeface="+mn-ea"/>
                <a:cs typeface="Calibri"/>
              </a:rPr>
              <a:t> </a:t>
            </a:r>
            <a:r>
              <a:rPr kumimoji="0" sz="1550" b="1" i="0" u="none" strike="noStrike" kern="1200" cap="none" spc="715" normalizeH="0" baseline="0" noProof="0" dirty="0">
                <a:ln>
                  <a:noFill/>
                </a:ln>
                <a:solidFill>
                  <a:srgbClr val="C00000"/>
                </a:solidFill>
                <a:effectLst/>
                <a:uLnTx/>
                <a:uFillTx/>
                <a:latin typeface="Calibri"/>
                <a:ea typeface="+mn-ea"/>
                <a:cs typeface="Calibri"/>
              </a:rPr>
              <a:t>MES</a:t>
            </a:r>
            <a:endParaRPr kumimoji="0" sz="1550" b="0" i="0" u="none" strike="noStrike" kern="1200" cap="none" spc="0" normalizeH="0" baseline="0" noProof="0" dirty="0">
              <a:ln>
                <a:noFill/>
              </a:ln>
              <a:solidFill>
                <a:prstClr val="black"/>
              </a:solidFill>
              <a:effectLst/>
              <a:uLnTx/>
              <a:uFillTx/>
              <a:latin typeface="Calibri"/>
              <a:ea typeface="+mn-ea"/>
              <a:cs typeface="Calibri"/>
            </a:endParaRPr>
          </a:p>
        </p:txBody>
      </p:sp>
      <p:graphicFrame>
        <p:nvGraphicFramePr>
          <p:cNvPr id="13" name="object 13"/>
          <p:cNvGraphicFramePr>
            <a:graphicFrameLocks noGrp="1"/>
          </p:cNvGraphicFramePr>
          <p:nvPr/>
        </p:nvGraphicFramePr>
        <p:xfrm>
          <a:off x="865631" y="4771212"/>
          <a:ext cx="7065643" cy="1319952"/>
        </p:xfrm>
        <a:graphic>
          <a:graphicData uri="http://schemas.openxmlformats.org/drawingml/2006/table">
            <a:tbl>
              <a:tblPr firstRow="1" bandRow="1">
                <a:tableStyleId>{2D5ABB26-0587-4C30-8999-92F81FD0307C}</a:tableStyleId>
              </a:tblPr>
              <a:tblGrid>
                <a:gridCol w="3002280">
                  <a:extLst>
                    <a:ext uri="{9D8B030D-6E8A-4147-A177-3AD203B41FA5}">
                      <a16:colId xmlns:a16="http://schemas.microsoft.com/office/drawing/2014/main" val="20000"/>
                    </a:ext>
                  </a:extLst>
                </a:gridCol>
                <a:gridCol w="1465580">
                  <a:extLst>
                    <a:ext uri="{9D8B030D-6E8A-4147-A177-3AD203B41FA5}">
                      <a16:colId xmlns:a16="http://schemas.microsoft.com/office/drawing/2014/main" val="20001"/>
                    </a:ext>
                  </a:extLst>
                </a:gridCol>
                <a:gridCol w="711834">
                  <a:extLst>
                    <a:ext uri="{9D8B030D-6E8A-4147-A177-3AD203B41FA5}">
                      <a16:colId xmlns:a16="http://schemas.microsoft.com/office/drawing/2014/main" val="20002"/>
                    </a:ext>
                  </a:extLst>
                </a:gridCol>
                <a:gridCol w="1885949">
                  <a:extLst>
                    <a:ext uri="{9D8B030D-6E8A-4147-A177-3AD203B41FA5}">
                      <a16:colId xmlns:a16="http://schemas.microsoft.com/office/drawing/2014/main" val="20003"/>
                    </a:ext>
                  </a:extLst>
                </a:gridCol>
              </a:tblGrid>
              <a:tr h="289053">
                <a:tc>
                  <a:txBody>
                    <a:bodyPr/>
                    <a:lstStyle/>
                    <a:p>
                      <a:pPr marL="66040">
                        <a:lnSpc>
                          <a:spcPct val="100000"/>
                        </a:lnSpc>
                        <a:spcBef>
                          <a:spcPts val="80"/>
                        </a:spcBef>
                      </a:pPr>
                      <a:r>
                        <a:rPr sz="1550" spc="660" dirty="0">
                          <a:latin typeface="Calibri"/>
                          <a:cs typeface="Calibri"/>
                        </a:rPr>
                        <a:t>ENTONCES</a:t>
                      </a:r>
                      <a:endParaRPr sz="1550">
                        <a:latin typeface="Calibri"/>
                        <a:cs typeface="Calibri"/>
                      </a:endParaRPr>
                    </a:p>
                  </a:txBody>
                  <a:tcPr marL="0" marR="0" marT="10160" marB="0">
                    <a:lnL w="19050">
                      <a:solidFill>
                        <a:srgbClr val="000000"/>
                      </a:solidFill>
                      <a:prstDash val="solid"/>
                    </a:lnL>
                    <a:lnT w="28575">
                      <a:solidFill>
                        <a:srgbClr val="000000"/>
                      </a:solidFill>
                      <a:prstDash val="solid"/>
                    </a:lnT>
                  </a:tcPr>
                </a:tc>
                <a:tc gridSpan="3">
                  <a:txBody>
                    <a:bodyPr/>
                    <a:lstStyle/>
                    <a:p>
                      <a:pPr>
                        <a:lnSpc>
                          <a:spcPct val="100000"/>
                        </a:lnSpc>
                      </a:pPr>
                      <a:endParaRPr sz="1800">
                        <a:latin typeface="Times New Roman"/>
                        <a:cs typeface="Times New Roman"/>
                      </a:endParaRPr>
                    </a:p>
                  </a:txBody>
                  <a:tcPr marL="0" marR="0" marT="0" marB="0">
                    <a:lnR w="38100">
                      <a:solidFill>
                        <a:srgbClr val="000000"/>
                      </a:solidFill>
                      <a:prstDash val="solid"/>
                    </a:lnR>
                    <a:lnT w="28575">
                      <a:solidFill>
                        <a:srgbClr val="000000"/>
                      </a:solidFill>
                      <a:prstDash val="solid"/>
                    </a:lnT>
                  </a:tcPr>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261724">
                <a:tc>
                  <a:txBody>
                    <a:bodyPr/>
                    <a:lstStyle/>
                    <a:p>
                      <a:pPr marL="66040">
                        <a:lnSpc>
                          <a:spcPts val="1725"/>
                        </a:lnSpc>
                      </a:pPr>
                      <a:r>
                        <a:rPr sz="1550" spc="480" dirty="0">
                          <a:latin typeface="Calibri"/>
                          <a:cs typeface="Calibri"/>
                        </a:rPr>
                        <a:t>ISR</a:t>
                      </a:r>
                      <a:r>
                        <a:rPr sz="1550" spc="260" dirty="0">
                          <a:latin typeface="Calibri"/>
                          <a:cs typeface="Calibri"/>
                        </a:rPr>
                        <a:t> </a:t>
                      </a:r>
                      <a:r>
                        <a:rPr sz="1550" spc="655" dirty="0">
                          <a:latin typeface="Calibri"/>
                          <a:cs typeface="Calibri"/>
                        </a:rPr>
                        <a:t>A</a:t>
                      </a:r>
                      <a:r>
                        <a:rPr sz="1550" spc="170" dirty="0">
                          <a:latin typeface="Calibri"/>
                          <a:cs typeface="Calibri"/>
                        </a:rPr>
                        <a:t> </a:t>
                      </a:r>
                      <a:r>
                        <a:rPr sz="1550" spc="665" dirty="0">
                          <a:latin typeface="Calibri"/>
                          <a:cs typeface="Calibri"/>
                        </a:rPr>
                        <a:t>CARGO</a:t>
                      </a:r>
                      <a:r>
                        <a:rPr sz="1550" spc="235" dirty="0">
                          <a:latin typeface="Calibri"/>
                          <a:cs typeface="Calibri"/>
                        </a:rPr>
                        <a:t> </a:t>
                      </a:r>
                      <a:r>
                        <a:rPr sz="1550" spc="670" dirty="0">
                          <a:latin typeface="Calibri"/>
                          <a:cs typeface="Calibri"/>
                        </a:rPr>
                        <a:t>MES</a:t>
                      </a:r>
                      <a:endParaRPr sz="1550">
                        <a:latin typeface="Calibri"/>
                        <a:cs typeface="Calibri"/>
                      </a:endParaRPr>
                    </a:p>
                  </a:txBody>
                  <a:tcPr marL="0" marR="0" marT="0" marB="0">
                    <a:lnL w="19050">
                      <a:solidFill>
                        <a:srgbClr val="000000"/>
                      </a:solidFill>
                      <a:prstDash val="solid"/>
                    </a:lnL>
                  </a:tcPr>
                </a:tc>
                <a:tc>
                  <a:txBody>
                    <a:bodyPr/>
                    <a:lstStyle/>
                    <a:p>
                      <a:pPr>
                        <a:lnSpc>
                          <a:spcPct val="100000"/>
                        </a:lnSpc>
                      </a:pPr>
                      <a:endParaRPr sz="1600">
                        <a:latin typeface="Times New Roman"/>
                        <a:cs typeface="Times New Roman"/>
                      </a:endParaRPr>
                    </a:p>
                  </a:txBody>
                  <a:tcPr marL="0" marR="0" marT="0" marB="0"/>
                </a:tc>
                <a:tc>
                  <a:txBody>
                    <a:bodyPr/>
                    <a:lstStyle/>
                    <a:p>
                      <a:pPr marL="170815">
                        <a:lnSpc>
                          <a:spcPts val="1725"/>
                        </a:lnSpc>
                      </a:pPr>
                      <a:r>
                        <a:rPr sz="1550" dirty="0">
                          <a:latin typeface="Calibri"/>
                          <a:cs typeface="Calibri"/>
                        </a:rPr>
                        <a:t>$</a:t>
                      </a:r>
                      <a:endParaRPr sz="1550">
                        <a:latin typeface="Calibri"/>
                        <a:cs typeface="Calibri"/>
                      </a:endParaRPr>
                    </a:p>
                  </a:txBody>
                  <a:tcPr marL="0" marR="0" marT="0" marB="0"/>
                </a:tc>
                <a:tc>
                  <a:txBody>
                    <a:bodyPr/>
                    <a:lstStyle/>
                    <a:p>
                      <a:pPr marR="160020" algn="r">
                        <a:lnSpc>
                          <a:spcPts val="1725"/>
                        </a:lnSpc>
                      </a:pPr>
                      <a:r>
                        <a:rPr sz="1550" spc="525" dirty="0">
                          <a:latin typeface="Calibri"/>
                          <a:cs typeface="Calibri"/>
                        </a:rPr>
                        <a:t>6</a:t>
                      </a:r>
                      <a:r>
                        <a:rPr lang="es-MX" sz="1550" spc="525" dirty="0">
                          <a:latin typeface="Calibri"/>
                          <a:cs typeface="Calibri"/>
                        </a:rPr>
                        <a:t>62.10</a:t>
                      </a:r>
                      <a:endParaRPr sz="1550" dirty="0">
                        <a:latin typeface="Calibri"/>
                        <a:cs typeface="Calibri"/>
                      </a:endParaRPr>
                    </a:p>
                  </a:txBody>
                  <a:tcPr marL="0" marR="0" marT="0" marB="0">
                    <a:lnR w="38100">
                      <a:solidFill>
                        <a:srgbClr val="000000"/>
                      </a:solidFill>
                      <a:prstDash val="solid"/>
                    </a:lnR>
                  </a:tcPr>
                </a:tc>
                <a:extLst>
                  <a:ext uri="{0D108BD9-81ED-4DB2-BD59-A6C34878D82A}">
                    <a16:rowId xmlns:a16="http://schemas.microsoft.com/office/drawing/2014/main" val="10001"/>
                  </a:ext>
                </a:extLst>
              </a:tr>
              <a:tr h="261724">
                <a:tc>
                  <a:txBody>
                    <a:bodyPr/>
                    <a:lstStyle/>
                    <a:p>
                      <a:pPr marL="66040">
                        <a:lnSpc>
                          <a:spcPts val="1725"/>
                        </a:lnSpc>
                      </a:pPr>
                      <a:r>
                        <a:rPr sz="1550" spc="710" dirty="0">
                          <a:latin typeface="Calibri"/>
                          <a:cs typeface="Calibri"/>
                        </a:rPr>
                        <a:t>MENOS</a:t>
                      </a:r>
                      <a:r>
                        <a:rPr sz="1550" spc="190" dirty="0">
                          <a:latin typeface="Calibri"/>
                          <a:cs typeface="Calibri"/>
                        </a:rPr>
                        <a:t> </a:t>
                      </a:r>
                      <a:r>
                        <a:rPr sz="1550" spc="565" dirty="0">
                          <a:latin typeface="Calibri"/>
                          <a:cs typeface="Calibri"/>
                        </a:rPr>
                        <a:t>SUBSIDIO</a:t>
                      </a:r>
                      <a:r>
                        <a:rPr sz="1550" spc="235" dirty="0">
                          <a:latin typeface="Calibri"/>
                          <a:cs typeface="Calibri"/>
                        </a:rPr>
                        <a:t> </a:t>
                      </a:r>
                      <a:r>
                        <a:rPr sz="1550" spc="535" dirty="0">
                          <a:latin typeface="Calibri"/>
                          <a:cs typeface="Calibri"/>
                        </a:rPr>
                        <a:t>AL</a:t>
                      </a:r>
                      <a:endParaRPr sz="1550">
                        <a:latin typeface="Calibri"/>
                        <a:cs typeface="Calibri"/>
                      </a:endParaRPr>
                    </a:p>
                  </a:txBody>
                  <a:tcPr marL="0" marR="0" marT="0" marB="0">
                    <a:lnL w="19050">
                      <a:solidFill>
                        <a:srgbClr val="000000"/>
                      </a:solidFill>
                      <a:prstDash val="solid"/>
                    </a:lnL>
                  </a:tcPr>
                </a:tc>
                <a:tc>
                  <a:txBody>
                    <a:bodyPr/>
                    <a:lstStyle/>
                    <a:p>
                      <a:pPr marL="41910">
                        <a:lnSpc>
                          <a:spcPts val="1725"/>
                        </a:lnSpc>
                      </a:pPr>
                      <a:r>
                        <a:rPr sz="1550" spc="650" dirty="0">
                          <a:latin typeface="Calibri"/>
                          <a:cs typeface="Calibri"/>
                        </a:rPr>
                        <a:t>EMPLEO</a:t>
                      </a:r>
                      <a:endParaRPr sz="1550">
                        <a:latin typeface="Calibri"/>
                        <a:cs typeface="Calibri"/>
                      </a:endParaRPr>
                    </a:p>
                  </a:txBody>
                  <a:tcPr marL="0" marR="0" marT="0" marB="0"/>
                </a:tc>
                <a:tc>
                  <a:txBody>
                    <a:bodyPr/>
                    <a:lstStyle/>
                    <a:p>
                      <a:pPr marL="170815">
                        <a:lnSpc>
                          <a:spcPts val="1725"/>
                        </a:lnSpc>
                      </a:pPr>
                      <a:r>
                        <a:rPr sz="1550" dirty="0">
                          <a:latin typeface="Calibri"/>
                          <a:cs typeface="Calibri"/>
                        </a:rPr>
                        <a:t>$</a:t>
                      </a:r>
                      <a:endParaRPr sz="1550">
                        <a:latin typeface="Calibri"/>
                        <a:cs typeface="Calibri"/>
                      </a:endParaRPr>
                    </a:p>
                  </a:txBody>
                  <a:tcPr marL="0" marR="0" marT="0" marB="0"/>
                </a:tc>
                <a:tc>
                  <a:txBody>
                    <a:bodyPr/>
                    <a:lstStyle/>
                    <a:p>
                      <a:pPr marR="160020" algn="r">
                        <a:lnSpc>
                          <a:spcPts val="1725"/>
                        </a:lnSpc>
                      </a:pPr>
                      <a:r>
                        <a:rPr lang="es-MX" sz="1550" spc="525" dirty="0">
                          <a:latin typeface="Calibri"/>
                          <a:cs typeface="Calibri"/>
                        </a:rPr>
                        <a:t>474.94</a:t>
                      </a:r>
                      <a:endParaRPr sz="1550" dirty="0">
                        <a:latin typeface="Calibri"/>
                        <a:cs typeface="Calibri"/>
                      </a:endParaRPr>
                    </a:p>
                  </a:txBody>
                  <a:tcPr marL="0" marR="0" marT="0" marB="0">
                    <a:lnR w="38100">
                      <a:solidFill>
                        <a:srgbClr val="000000"/>
                      </a:solidFill>
                      <a:prstDash val="solid"/>
                    </a:lnR>
                  </a:tcPr>
                </a:tc>
                <a:extLst>
                  <a:ext uri="{0D108BD9-81ED-4DB2-BD59-A6C34878D82A}">
                    <a16:rowId xmlns:a16="http://schemas.microsoft.com/office/drawing/2014/main" val="10002"/>
                  </a:ext>
                </a:extLst>
              </a:tr>
              <a:tr h="507451">
                <a:tc>
                  <a:txBody>
                    <a:bodyPr/>
                    <a:lstStyle/>
                    <a:p>
                      <a:pPr marL="66040">
                        <a:lnSpc>
                          <a:spcPts val="1725"/>
                        </a:lnSpc>
                      </a:pPr>
                      <a:r>
                        <a:rPr sz="1550" spc="575" dirty="0">
                          <a:latin typeface="Calibri"/>
                          <a:cs typeface="Calibri"/>
                        </a:rPr>
                        <a:t>IGUAL</a:t>
                      </a:r>
                      <a:r>
                        <a:rPr sz="1550" spc="285" dirty="0">
                          <a:latin typeface="Calibri"/>
                          <a:cs typeface="Calibri"/>
                        </a:rPr>
                        <a:t> </a:t>
                      </a:r>
                      <a:r>
                        <a:rPr sz="1550" spc="480" dirty="0">
                          <a:latin typeface="Calibri"/>
                          <a:cs typeface="Calibri"/>
                        </a:rPr>
                        <a:t>ISR</a:t>
                      </a:r>
                      <a:r>
                        <a:rPr sz="1550" spc="265" dirty="0">
                          <a:latin typeface="Calibri"/>
                          <a:cs typeface="Calibri"/>
                        </a:rPr>
                        <a:t> </a:t>
                      </a:r>
                      <a:r>
                        <a:rPr sz="1550" spc="655" dirty="0">
                          <a:latin typeface="Calibri"/>
                          <a:cs typeface="Calibri"/>
                        </a:rPr>
                        <a:t>A</a:t>
                      </a:r>
                      <a:r>
                        <a:rPr sz="1550" spc="165" dirty="0">
                          <a:latin typeface="Calibri"/>
                          <a:cs typeface="Calibri"/>
                        </a:rPr>
                        <a:t> </a:t>
                      </a:r>
                      <a:r>
                        <a:rPr sz="1550" spc="665" dirty="0">
                          <a:latin typeface="Calibri"/>
                          <a:cs typeface="Calibri"/>
                        </a:rPr>
                        <a:t>CARGO</a:t>
                      </a:r>
                      <a:endParaRPr sz="1550">
                        <a:latin typeface="Calibri"/>
                        <a:cs typeface="Calibri"/>
                      </a:endParaRPr>
                    </a:p>
                  </a:txBody>
                  <a:tcPr marL="0" marR="0" marT="0" marB="0">
                    <a:lnL w="19050">
                      <a:solidFill>
                        <a:srgbClr val="000000"/>
                      </a:solidFill>
                      <a:prstDash val="solid"/>
                    </a:lnL>
                    <a:lnB w="28575">
                      <a:solidFill>
                        <a:srgbClr val="000000"/>
                      </a:solidFill>
                      <a:prstDash val="solid"/>
                    </a:lnB>
                  </a:tcPr>
                </a:tc>
                <a:tc>
                  <a:txBody>
                    <a:bodyPr/>
                    <a:lstStyle/>
                    <a:p>
                      <a:pPr>
                        <a:lnSpc>
                          <a:spcPct val="100000"/>
                        </a:lnSpc>
                      </a:pPr>
                      <a:endParaRPr sz="2500">
                        <a:latin typeface="Times New Roman"/>
                        <a:cs typeface="Times New Roman"/>
                      </a:endParaRPr>
                    </a:p>
                  </a:txBody>
                  <a:tcPr marL="0" marR="0" marT="0" marB="0">
                    <a:lnB w="28575">
                      <a:solidFill>
                        <a:srgbClr val="000000"/>
                      </a:solidFill>
                      <a:prstDash val="solid"/>
                    </a:lnB>
                  </a:tcPr>
                </a:tc>
                <a:tc>
                  <a:txBody>
                    <a:bodyPr/>
                    <a:lstStyle/>
                    <a:p>
                      <a:pPr marL="170815">
                        <a:lnSpc>
                          <a:spcPts val="1725"/>
                        </a:lnSpc>
                      </a:pPr>
                      <a:r>
                        <a:rPr sz="1550" dirty="0">
                          <a:latin typeface="Calibri"/>
                          <a:cs typeface="Calibri"/>
                        </a:rPr>
                        <a:t>$</a:t>
                      </a:r>
                      <a:endParaRPr sz="1550">
                        <a:latin typeface="Calibri"/>
                        <a:cs typeface="Calibri"/>
                      </a:endParaRPr>
                    </a:p>
                  </a:txBody>
                  <a:tcPr marL="0" marR="0" marT="0" marB="0">
                    <a:lnB w="28575">
                      <a:solidFill>
                        <a:srgbClr val="000000"/>
                      </a:solidFill>
                      <a:prstDash val="solid"/>
                    </a:lnB>
                  </a:tcPr>
                </a:tc>
                <a:tc>
                  <a:txBody>
                    <a:bodyPr/>
                    <a:lstStyle/>
                    <a:p>
                      <a:pPr marR="160020" algn="r">
                        <a:lnSpc>
                          <a:spcPts val="1725"/>
                        </a:lnSpc>
                      </a:pPr>
                      <a:r>
                        <a:rPr lang="es-MX" sz="1550" spc="525" dirty="0">
                          <a:latin typeface="Calibri"/>
                          <a:cs typeface="Calibri"/>
                        </a:rPr>
                        <a:t>187.16</a:t>
                      </a:r>
                      <a:endParaRPr sz="1550" dirty="0">
                        <a:latin typeface="Calibri"/>
                        <a:cs typeface="Calibri"/>
                      </a:endParaRPr>
                    </a:p>
                  </a:txBody>
                  <a:tcPr marL="0" marR="0" marT="0" marB="0">
                    <a:lnR w="38100">
                      <a:solidFill>
                        <a:srgbClr val="000000"/>
                      </a:solidFill>
                      <a:prstDash val="solid"/>
                    </a:lnR>
                    <a:lnB w="28575">
                      <a:solidFill>
                        <a:srgbClr val="000000"/>
                      </a:solidFill>
                      <a:prstDash val="solid"/>
                    </a:lnB>
                  </a:tcPr>
                </a:tc>
                <a:extLst>
                  <a:ext uri="{0D108BD9-81ED-4DB2-BD59-A6C34878D82A}">
                    <a16:rowId xmlns:a16="http://schemas.microsoft.com/office/drawing/2014/main" val="10003"/>
                  </a:ext>
                </a:extLst>
              </a:tr>
            </a:tbl>
          </a:graphicData>
        </a:graphic>
      </p:graphicFrame>
      <p:sp>
        <p:nvSpPr>
          <p:cNvPr id="14" name="object 14"/>
          <p:cNvSpPr/>
          <p:nvPr/>
        </p:nvSpPr>
        <p:spPr>
          <a:xfrm>
            <a:off x="865619" y="778776"/>
            <a:ext cx="7096125" cy="283845"/>
          </a:xfrm>
          <a:custGeom>
            <a:avLst/>
            <a:gdLst/>
            <a:ahLst/>
            <a:cxnLst/>
            <a:rect l="l" t="t" r="r" b="b"/>
            <a:pathLst>
              <a:path w="7096125" h="283844">
                <a:moveTo>
                  <a:pt x="7095528" y="0"/>
                </a:moveTo>
                <a:lnTo>
                  <a:pt x="7057682" y="0"/>
                </a:lnTo>
                <a:lnTo>
                  <a:pt x="7057682" y="10820"/>
                </a:lnTo>
                <a:lnTo>
                  <a:pt x="7057682" y="261569"/>
                </a:lnTo>
                <a:lnTo>
                  <a:pt x="18923" y="261569"/>
                </a:lnTo>
                <a:lnTo>
                  <a:pt x="18923" y="10820"/>
                </a:lnTo>
                <a:lnTo>
                  <a:pt x="7057682" y="10820"/>
                </a:lnTo>
                <a:lnTo>
                  <a:pt x="7057682" y="0"/>
                </a:lnTo>
                <a:lnTo>
                  <a:pt x="18923" y="0"/>
                </a:lnTo>
                <a:lnTo>
                  <a:pt x="0" y="0"/>
                </a:lnTo>
                <a:lnTo>
                  <a:pt x="0" y="283337"/>
                </a:lnTo>
                <a:lnTo>
                  <a:pt x="18923" y="283337"/>
                </a:lnTo>
                <a:lnTo>
                  <a:pt x="7057682" y="283337"/>
                </a:lnTo>
                <a:lnTo>
                  <a:pt x="7095528" y="283337"/>
                </a:lnTo>
                <a:lnTo>
                  <a:pt x="7095528" y="261569"/>
                </a:lnTo>
                <a:lnTo>
                  <a:pt x="7095528" y="10820"/>
                </a:lnTo>
                <a:lnTo>
                  <a:pt x="7095528" y="0"/>
                </a:lnTo>
                <a:close/>
              </a:path>
            </a:pathLst>
          </a:custGeom>
          <a:solidFill>
            <a:srgbClr val="00000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6"/>
          <p:cNvSpPr txBox="1">
            <a:spLocks noGrp="1"/>
          </p:cNvSpPr>
          <p:nvPr>
            <p:ph type="title"/>
          </p:nvPr>
        </p:nvSpPr>
        <p:spPr>
          <a:prstGeom prst="rect">
            <a:avLst/>
          </a:prstGeom>
        </p:spPr>
        <p:txBody>
          <a:bodyPr vert="horz" wrap="square" lIns="0" tIns="308356" rIns="0" bIns="0" rtlCol="0">
            <a:spAutoFit/>
          </a:bodyPr>
          <a:lstStyle/>
          <a:p>
            <a:pPr marL="12700">
              <a:lnSpc>
                <a:spcPct val="100000"/>
              </a:lnSpc>
              <a:spcBef>
                <a:spcPts val="100"/>
              </a:spcBef>
            </a:pPr>
            <a:r>
              <a:rPr dirty="0"/>
              <a:t>Determinación</a:t>
            </a:r>
            <a:r>
              <a:rPr spc="-50" dirty="0"/>
              <a:t> </a:t>
            </a:r>
            <a:r>
              <a:rPr dirty="0"/>
              <a:t>de</a:t>
            </a:r>
            <a:r>
              <a:rPr spc="-30" dirty="0"/>
              <a:t> </a:t>
            </a:r>
            <a:r>
              <a:rPr dirty="0"/>
              <a:t>cuotas</a:t>
            </a:r>
            <a:r>
              <a:rPr spc="-20" dirty="0"/>
              <a:t> </a:t>
            </a:r>
            <a:r>
              <a:rPr dirty="0"/>
              <a:t>obrero</a:t>
            </a:r>
            <a:r>
              <a:rPr spc="-15" dirty="0"/>
              <a:t> </a:t>
            </a:r>
            <a:r>
              <a:rPr spc="-10" dirty="0"/>
              <a:t>patronales</a:t>
            </a:r>
          </a:p>
        </p:txBody>
      </p:sp>
      <p:grpSp>
        <p:nvGrpSpPr>
          <p:cNvPr id="7" name="object 7"/>
          <p:cNvGrpSpPr/>
          <p:nvPr/>
        </p:nvGrpSpPr>
        <p:grpSpPr>
          <a:xfrm>
            <a:off x="2895473" y="1547571"/>
            <a:ext cx="6401435" cy="4622165"/>
            <a:chOff x="2895473" y="1547571"/>
            <a:chExt cx="6401435" cy="4622165"/>
          </a:xfrm>
        </p:grpSpPr>
        <p:pic>
          <p:nvPicPr>
            <p:cNvPr id="8" name="object 8"/>
            <p:cNvPicPr/>
            <p:nvPr/>
          </p:nvPicPr>
          <p:blipFill>
            <a:blip r:embed="rId2" cstate="print"/>
            <a:stretch>
              <a:fillRect/>
            </a:stretch>
          </p:blipFill>
          <p:spPr>
            <a:xfrm>
              <a:off x="2895473" y="1547571"/>
              <a:ext cx="6401054" cy="4622038"/>
            </a:xfrm>
            <a:prstGeom prst="rect">
              <a:avLst/>
            </a:prstGeom>
          </p:spPr>
        </p:pic>
        <p:sp>
          <p:nvSpPr>
            <p:cNvPr id="9" name="object 9"/>
            <p:cNvSpPr/>
            <p:nvPr/>
          </p:nvSpPr>
          <p:spPr>
            <a:xfrm>
              <a:off x="6885432" y="5310505"/>
              <a:ext cx="429895" cy="457200"/>
            </a:xfrm>
            <a:custGeom>
              <a:avLst/>
              <a:gdLst/>
              <a:ahLst/>
              <a:cxnLst/>
              <a:rect l="l" t="t" r="r" b="b"/>
              <a:pathLst>
                <a:path w="429895" h="457200">
                  <a:moveTo>
                    <a:pt x="214629" y="0"/>
                  </a:moveTo>
                  <a:lnTo>
                    <a:pt x="171387" y="4644"/>
                  </a:lnTo>
                  <a:lnTo>
                    <a:pt x="131105" y="17966"/>
                  </a:lnTo>
                  <a:lnTo>
                    <a:pt x="94648" y="39045"/>
                  </a:lnTo>
                  <a:lnTo>
                    <a:pt x="62880" y="66960"/>
                  </a:lnTo>
                  <a:lnTo>
                    <a:pt x="36667" y="100793"/>
                  </a:lnTo>
                  <a:lnTo>
                    <a:pt x="16873" y="139624"/>
                  </a:lnTo>
                  <a:lnTo>
                    <a:pt x="4362" y="182533"/>
                  </a:lnTo>
                  <a:lnTo>
                    <a:pt x="0" y="228600"/>
                  </a:lnTo>
                  <a:lnTo>
                    <a:pt x="4362" y="274653"/>
                  </a:lnTo>
                  <a:lnTo>
                    <a:pt x="16873" y="317551"/>
                  </a:lnTo>
                  <a:lnTo>
                    <a:pt x="36667" y="356373"/>
                  </a:lnTo>
                  <a:lnTo>
                    <a:pt x="62880" y="390199"/>
                  </a:lnTo>
                  <a:lnTo>
                    <a:pt x="94648" y="418110"/>
                  </a:lnTo>
                  <a:lnTo>
                    <a:pt x="131105" y="439185"/>
                  </a:lnTo>
                  <a:lnTo>
                    <a:pt x="171387" y="452504"/>
                  </a:lnTo>
                  <a:lnTo>
                    <a:pt x="214629" y="457149"/>
                  </a:lnTo>
                  <a:lnTo>
                    <a:pt x="257914" y="452504"/>
                  </a:lnTo>
                  <a:lnTo>
                    <a:pt x="298227" y="439185"/>
                  </a:lnTo>
                  <a:lnTo>
                    <a:pt x="334707" y="418110"/>
                  </a:lnTo>
                  <a:lnTo>
                    <a:pt x="336374" y="416646"/>
                  </a:lnTo>
                  <a:lnTo>
                    <a:pt x="192306" y="416646"/>
                  </a:lnTo>
                  <a:lnTo>
                    <a:pt x="146777" y="403474"/>
                  </a:lnTo>
                  <a:lnTo>
                    <a:pt x="105156" y="376821"/>
                  </a:lnTo>
                  <a:lnTo>
                    <a:pt x="72518" y="340088"/>
                  </a:lnTo>
                  <a:lnTo>
                    <a:pt x="50724" y="296891"/>
                  </a:lnTo>
                  <a:lnTo>
                    <a:pt x="40036" y="249774"/>
                  </a:lnTo>
                  <a:lnTo>
                    <a:pt x="40715" y="201283"/>
                  </a:lnTo>
                  <a:lnTo>
                    <a:pt x="53021" y="153964"/>
                  </a:lnTo>
                  <a:lnTo>
                    <a:pt x="77216" y="110363"/>
                  </a:lnTo>
                  <a:lnTo>
                    <a:pt x="130425" y="110363"/>
                  </a:lnTo>
                  <a:lnTo>
                    <a:pt x="103504" y="81661"/>
                  </a:lnTo>
                  <a:lnTo>
                    <a:pt x="144882" y="54473"/>
                  </a:lnTo>
                  <a:lnTo>
                    <a:pt x="190289" y="40734"/>
                  </a:lnTo>
                  <a:lnTo>
                    <a:pt x="336305" y="40448"/>
                  </a:lnTo>
                  <a:lnTo>
                    <a:pt x="334707" y="39045"/>
                  </a:lnTo>
                  <a:lnTo>
                    <a:pt x="298227" y="17966"/>
                  </a:lnTo>
                  <a:lnTo>
                    <a:pt x="257914" y="4644"/>
                  </a:lnTo>
                  <a:lnTo>
                    <a:pt x="214629" y="0"/>
                  </a:lnTo>
                  <a:close/>
                </a:path>
                <a:path w="429895" h="457200">
                  <a:moveTo>
                    <a:pt x="130425" y="110363"/>
                  </a:moveTo>
                  <a:lnTo>
                    <a:pt x="77216" y="110363"/>
                  </a:lnTo>
                  <a:lnTo>
                    <a:pt x="325882" y="375437"/>
                  </a:lnTo>
                  <a:lnTo>
                    <a:pt x="284504" y="402612"/>
                  </a:lnTo>
                  <a:lnTo>
                    <a:pt x="239097" y="416353"/>
                  </a:lnTo>
                  <a:lnTo>
                    <a:pt x="192306" y="416646"/>
                  </a:lnTo>
                  <a:lnTo>
                    <a:pt x="336374" y="416646"/>
                  </a:lnTo>
                  <a:lnTo>
                    <a:pt x="366490" y="390199"/>
                  </a:lnTo>
                  <a:lnTo>
                    <a:pt x="392712" y="356373"/>
                  </a:lnTo>
                  <a:lnTo>
                    <a:pt x="397602" y="346786"/>
                  </a:lnTo>
                  <a:lnTo>
                    <a:pt x="352171" y="346786"/>
                  </a:lnTo>
                  <a:lnTo>
                    <a:pt x="130425" y="110363"/>
                  </a:lnTo>
                  <a:close/>
                </a:path>
                <a:path w="429895" h="457200">
                  <a:moveTo>
                    <a:pt x="336305" y="40448"/>
                  </a:moveTo>
                  <a:lnTo>
                    <a:pt x="237080" y="40448"/>
                  </a:lnTo>
                  <a:lnTo>
                    <a:pt x="282609" y="53623"/>
                  </a:lnTo>
                  <a:lnTo>
                    <a:pt x="324231" y="80264"/>
                  </a:lnTo>
                  <a:lnTo>
                    <a:pt x="356868" y="116987"/>
                  </a:lnTo>
                  <a:lnTo>
                    <a:pt x="378662" y="160182"/>
                  </a:lnTo>
                  <a:lnTo>
                    <a:pt x="389350" y="207305"/>
                  </a:lnTo>
                  <a:lnTo>
                    <a:pt x="388671" y="255809"/>
                  </a:lnTo>
                  <a:lnTo>
                    <a:pt x="376365" y="303151"/>
                  </a:lnTo>
                  <a:lnTo>
                    <a:pt x="352171" y="346786"/>
                  </a:lnTo>
                  <a:lnTo>
                    <a:pt x="397602" y="346786"/>
                  </a:lnTo>
                  <a:lnTo>
                    <a:pt x="412511" y="317551"/>
                  </a:lnTo>
                  <a:lnTo>
                    <a:pt x="425024" y="274653"/>
                  </a:lnTo>
                  <a:lnTo>
                    <a:pt x="429387" y="228600"/>
                  </a:lnTo>
                  <a:lnTo>
                    <a:pt x="425024" y="182533"/>
                  </a:lnTo>
                  <a:lnTo>
                    <a:pt x="412511" y="139624"/>
                  </a:lnTo>
                  <a:lnTo>
                    <a:pt x="392712" y="100793"/>
                  </a:lnTo>
                  <a:lnTo>
                    <a:pt x="366490" y="66960"/>
                  </a:lnTo>
                  <a:lnTo>
                    <a:pt x="336305" y="40448"/>
                  </a:lnTo>
                  <a:close/>
                </a:path>
              </a:pathLst>
            </a:custGeom>
            <a:solidFill>
              <a:srgbClr val="FF0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0" name="object 10"/>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80</a:t>
            </a:fld>
            <a:endParaRPr kumimoji="0" sz="1200" b="1" i="0" u="none" strike="noStrike" kern="0" cap="none" spc="-25" normalizeH="0" baseline="0" noProof="0" dirty="0">
              <a:ln>
                <a:noFill/>
              </a:ln>
              <a:solidFill>
                <a:srgbClr val="001F5F"/>
              </a:solidFill>
              <a:effectLst/>
              <a:uLnTx/>
              <a:uFillTx/>
              <a:latin typeface="Arial"/>
              <a:cs typeface="Arial"/>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32791" rIns="0" bIns="0" rtlCol="0">
            <a:spAutoFit/>
          </a:bodyPr>
          <a:lstStyle/>
          <a:p>
            <a:pPr marL="12700">
              <a:lnSpc>
                <a:spcPts val="3770"/>
              </a:lnSpc>
              <a:spcBef>
                <a:spcPts val="105"/>
              </a:spcBef>
            </a:pPr>
            <a:r>
              <a:rPr sz="3200" dirty="0"/>
              <a:t>Declaración</a:t>
            </a:r>
            <a:r>
              <a:rPr sz="3200" spc="-65" dirty="0"/>
              <a:t> </a:t>
            </a:r>
            <a:r>
              <a:rPr sz="3200" dirty="0"/>
              <a:t>de</a:t>
            </a:r>
            <a:r>
              <a:rPr sz="3200" spc="-35" dirty="0"/>
              <a:t> </a:t>
            </a:r>
            <a:r>
              <a:rPr sz="3200" dirty="0"/>
              <a:t>prima</a:t>
            </a:r>
            <a:r>
              <a:rPr sz="3200" spc="-35" dirty="0"/>
              <a:t> </a:t>
            </a:r>
            <a:r>
              <a:rPr sz="3200" dirty="0"/>
              <a:t>de</a:t>
            </a:r>
            <a:r>
              <a:rPr sz="3200" spc="-55" dirty="0"/>
              <a:t> </a:t>
            </a:r>
            <a:r>
              <a:rPr sz="3200" dirty="0"/>
              <a:t>riesgos</a:t>
            </a:r>
            <a:r>
              <a:rPr sz="3200" spc="-25" dirty="0"/>
              <a:t> </a:t>
            </a:r>
            <a:r>
              <a:rPr sz="3200" dirty="0"/>
              <a:t>de</a:t>
            </a:r>
            <a:r>
              <a:rPr sz="3200" spc="-45" dirty="0"/>
              <a:t> </a:t>
            </a:r>
            <a:r>
              <a:rPr sz="3200" spc="-10" dirty="0"/>
              <a:t>trabajo</a:t>
            </a:r>
            <a:endParaRPr sz="3200"/>
          </a:p>
          <a:p>
            <a:pPr marL="12700">
              <a:lnSpc>
                <a:spcPts val="1850"/>
              </a:lnSpc>
            </a:pPr>
            <a:r>
              <a:rPr sz="1600" dirty="0"/>
              <a:t>Art.</a:t>
            </a:r>
            <a:r>
              <a:rPr sz="1600" spc="-10" dirty="0"/>
              <a:t> </a:t>
            </a:r>
            <a:r>
              <a:rPr sz="1600" dirty="0"/>
              <a:t>74,</a:t>
            </a:r>
            <a:r>
              <a:rPr sz="1600" spc="-20" dirty="0"/>
              <a:t> </a:t>
            </a:r>
            <a:r>
              <a:rPr sz="1600" dirty="0"/>
              <a:t>párrafo</a:t>
            </a:r>
            <a:r>
              <a:rPr sz="1600" spc="-10" dirty="0"/>
              <a:t> </a:t>
            </a:r>
            <a:r>
              <a:rPr sz="1600" dirty="0"/>
              <a:t>segundo</a:t>
            </a:r>
            <a:r>
              <a:rPr sz="1600" spc="-35" dirty="0"/>
              <a:t> </a:t>
            </a:r>
            <a:r>
              <a:rPr sz="1600" dirty="0"/>
              <a:t>y</a:t>
            </a:r>
            <a:r>
              <a:rPr sz="1600" spc="-20" dirty="0"/>
              <a:t> </a:t>
            </a:r>
            <a:r>
              <a:rPr sz="1600" dirty="0"/>
              <a:t>32,</a:t>
            </a:r>
            <a:r>
              <a:rPr sz="1600" spc="-20" dirty="0"/>
              <a:t> </a:t>
            </a:r>
            <a:r>
              <a:rPr sz="1600" dirty="0"/>
              <a:t>fracción</a:t>
            </a:r>
            <a:r>
              <a:rPr sz="1600" spc="-35" dirty="0"/>
              <a:t> </a:t>
            </a:r>
            <a:r>
              <a:rPr sz="1600" dirty="0"/>
              <a:t>II</a:t>
            </a:r>
            <a:r>
              <a:rPr sz="1600" spc="-10" dirty="0"/>
              <a:t> </a:t>
            </a:r>
            <a:r>
              <a:rPr sz="1600" spc="-25" dirty="0"/>
              <a:t>LSS</a:t>
            </a:r>
            <a:endParaRPr sz="1600"/>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81</a:t>
            </a:fld>
            <a:endParaRPr kumimoji="0" sz="1200" b="1" i="0" u="none" strike="noStrike" kern="0" cap="none" spc="-25" normalizeH="0" baseline="0" noProof="0" dirty="0">
              <a:ln>
                <a:noFill/>
              </a:ln>
              <a:solidFill>
                <a:srgbClr val="001F5F"/>
              </a:solidFill>
              <a:effectLst/>
              <a:uLnTx/>
              <a:uFillTx/>
              <a:latin typeface="Arial"/>
              <a:cs typeface="Arial"/>
            </a:endParaRPr>
          </a:p>
        </p:txBody>
      </p:sp>
      <p:sp>
        <p:nvSpPr>
          <p:cNvPr id="3" name="object 3"/>
          <p:cNvSpPr txBox="1"/>
          <p:nvPr/>
        </p:nvSpPr>
        <p:spPr>
          <a:xfrm>
            <a:off x="3661917" y="5422493"/>
            <a:ext cx="4560570" cy="240029"/>
          </a:xfrm>
          <a:prstGeom prst="rect">
            <a:avLst/>
          </a:prstGeom>
        </p:spPr>
        <p:txBody>
          <a:bodyPr vert="horz" wrap="square" lIns="0" tIns="13335" rIns="0" bIns="0" rtlCol="0">
            <a:spAutoFit/>
          </a:bodyPr>
          <a:lstStyle/>
          <a:p>
            <a:pPr marL="12700" marR="0" lvl="0" indent="0" defTabSz="914400" eaLnBrk="1" fontAlgn="auto" latinLnBrk="0" hangingPunct="1">
              <a:lnSpc>
                <a:spcPct val="100000"/>
              </a:lnSpc>
              <a:spcBef>
                <a:spcPts val="105"/>
              </a:spcBef>
              <a:spcAft>
                <a:spcPts val="0"/>
              </a:spcAft>
              <a:buClrTx/>
              <a:buSzTx/>
              <a:buFontTx/>
              <a:buNone/>
              <a:tabLst/>
              <a:defRPr/>
            </a:pPr>
            <a:r>
              <a:rPr kumimoji="0" sz="1400" b="0" i="0" u="none" strike="noStrike" kern="0" cap="none" spc="0" normalizeH="0" baseline="0" noProof="0" dirty="0">
                <a:ln>
                  <a:noFill/>
                </a:ln>
                <a:solidFill>
                  <a:srgbClr val="FF0000"/>
                </a:solidFill>
                <a:effectLst/>
                <a:uLnTx/>
                <a:uFillTx/>
                <a:latin typeface="Arial"/>
                <a:cs typeface="Arial"/>
              </a:rPr>
              <a:t>Art.</a:t>
            </a:r>
            <a:r>
              <a:rPr kumimoji="0" sz="1400" b="0" i="0" u="none" strike="noStrike" kern="0" cap="none" spc="-20" normalizeH="0" baseline="0" noProof="0" dirty="0">
                <a:ln>
                  <a:noFill/>
                </a:ln>
                <a:solidFill>
                  <a:srgbClr val="FF0000"/>
                </a:solidFill>
                <a:effectLst/>
                <a:uLnTx/>
                <a:uFillTx/>
                <a:latin typeface="Arial"/>
                <a:cs typeface="Arial"/>
              </a:rPr>
              <a:t> </a:t>
            </a:r>
            <a:r>
              <a:rPr kumimoji="0" sz="1400" b="0" i="0" u="none" strike="noStrike" kern="0" cap="none" spc="0" normalizeH="0" baseline="0" noProof="0" dirty="0">
                <a:ln>
                  <a:noFill/>
                </a:ln>
                <a:solidFill>
                  <a:srgbClr val="FF0000"/>
                </a:solidFill>
                <a:effectLst/>
                <a:uLnTx/>
                <a:uFillTx/>
                <a:latin typeface="Arial"/>
                <a:cs typeface="Arial"/>
              </a:rPr>
              <a:t>196</a:t>
            </a:r>
            <a:r>
              <a:rPr kumimoji="0" sz="1400" b="0" i="0" u="none" strike="noStrike" kern="0" cap="none" spc="-25" normalizeH="0" baseline="0" noProof="0" dirty="0">
                <a:ln>
                  <a:noFill/>
                </a:ln>
                <a:solidFill>
                  <a:srgbClr val="FF0000"/>
                </a:solidFill>
                <a:effectLst/>
                <a:uLnTx/>
                <a:uFillTx/>
                <a:latin typeface="Arial"/>
                <a:cs typeface="Arial"/>
              </a:rPr>
              <a:t> </a:t>
            </a:r>
            <a:r>
              <a:rPr kumimoji="0" sz="1400" b="0" i="0" u="none" strike="noStrike" kern="0" cap="none" spc="-30" normalizeH="0" baseline="0" noProof="0" dirty="0">
                <a:ln>
                  <a:noFill/>
                </a:ln>
                <a:solidFill>
                  <a:srgbClr val="FF0000"/>
                </a:solidFill>
                <a:effectLst/>
                <a:uLnTx/>
                <a:uFillTx/>
                <a:latin typeface="Arial"/>
                <a:cs typeface="Arial"/>
              </a:rPr>
              <a:t>RACERF,</a:t>
            </a:r>
            <a:r>
              <a:rPr kumimoji="0" sz="1400" b="0" i="0" u="none" strike="noStrike" kern="0" cap="none" spc="-75" normalizeH="0" baseline="0" noProof="0" dirty="0">
                <a:ln>
                  <a:noFill/>
                </a:ln>
                <a:solidFill>
                  <a:srgbClr val="FF0000"/>
                </a:solidFill>
                <a:effectLst/>
                <a:uLnTx/>
                <a:uFillTx/>
                <a:latin typeface="Arial"/>
                <a:cs typeface="Arial"/>
              </a:rPr>
              <a:t> </a:t>
            </a:r>
            <a:r>
              <a:rPr kumimoji="0" sz="1400" b="0" i="0" u="none" strike="noStrike" kern="0" cap="none" spc="0" normalizeH="0" baseline="0" noProof="0" dirty="0">
                <a:ln>
                  <a:noFill/>
                </a:ln>
                <a:solidFill>
                  <a:srgbClr val="FF0000"/>
                </a:solidFill>
                <a:effectLst/>
                <a:uLnTx/>
                <a:uFillTx/>
                <a:latin typeface="Arial"/>
                <a:cs typeface="Arial"/>
              </a:rPr>
              <a:t>Art.72,</a:t>
            </a:r>
            <a:r>
              <a:rPr kumimoji="0" sz="1400" b="0" i="0" u="none" strike="noStrike" kern="0" cap="none" spc="-45" normalizeH="0" baseline="0" noProof="0" dirty="0">
                <a:ln>
                  <a:noFill/>
                </a:ln>
                <a:solidFill>
                  <a:srgbClr val="FF0000"/>
                </a:solidFill>
                <a:effectLst/>
                <a:uLnTx/>
                <a:uFillTx/>
                <a:latin typeface="Arial"/>
                <a:cs typeface="Arial"/>
              </a:rPr>
              <a:t> </a:t>
            </a:r>
            <a:r>
              <a:rPr kumimoji="0" sz="1400" b="0" i="0" u="none" strike="noStrike" kern="0" cap="none" spc="0" normalizeH="0" baseline="0" noProof="0" dirty="0">
                <a:ln>
                  <a:noFill/>
                </a:ln>
                <a:solidFill>
                  <a:srgbClr val="FF0000"/>
                </a:solidFill>
                <a:effectLst/>
                <a:uLnTx/>
                <a:uFillTx/>
                <a:latin typeface="Arial"/>
                <a:cs typeface="Arial"/>
              </a:rPr>
              <a:t>segundo</a:t>
            </a:r>
            <a:r>
              <a:rPr kumimoji="0" sz="1400" b="0" i="0" u="none" strike="noStrike" kern="0" cap="none" spc="-55" normalizeH="0" baseline="0" noProof="0" dirty="0">
                <a:ln>
                  <a:noFill/>
                </a:ln>
                <a:solidFill>
                  <a:srgbClr val="FF0000"/>
                </a:solidFill>
                <a:effectLst/>
                <a:uLnTx/>
                <a:uFillTx/>
                <a:latin typeface="Arial"/>
                <a:cs typeface="Arial"/>
              </a:rPr>
              <a:t> </a:t>
            </a:r>
            <a:r>
              <a:rPr kumimoji="0" sz="1400" b="0" i="0" u="none" strike="noStrike" kern="0" cap="none" spc="0" normalizeH="0" baseline="0" noProof="0" dirty="0">
                <a:ln>
                  <a:noFill/>
                </a:ln>
                <a:solidFill>
                  <a:srgbClr val="FF0000"/>
                </a:solidFill>
                <a:effectLst/>
                <a:uLnTx/>
                <a:uFillTx/>
                <a:latin typeface="Arial"/>
                <a:cs typeface="Arial"/>
              </a:rPr>
              <a:t>párrafo</a:t>
            </a:r>
            <a:r>
              <a:rPr kumimoji="0" sz="1400" b="0" i="0" u="none" strike="noStrike" kern="0" cap="none" spc="-45" normalizeH="0" baseline="0" noProof="0" dirty="0">
                <a:ln>
                  <a:noFill/>
                </a:ln>
                <a:solidFill>
                  <a:srgbClr val="FF0000"/>
                </a:solidFill>
                <a:effectLst/>
                <a:uLnTx/>
                <a:uFillTx/>
                <a:latin typeface="Arial"/>
                <a:cs typeface="Arial"/>
              </a:rPr>
              <a:t> </a:t>
            </a:r>
            <a:r>
              <a:rPr kumimoji="0" sz="1400" b="0" i="0" u="none" strike="noStrike" kern="0" cap="none" spc="0" normalizeH="0" baseline="0" noProof="0" dirty="0">
                <a:ln>
                  <a:noFill/>
                </a:ln>
                <a:solidFill>
                  <a:srgbClr val="FF0000"/>
                </a:solidFill>
                <a:effectLst/>
                <a:uLnTx/>
                <a:uFillTx/>
                <a:latin typeface="Arial"/>
                <a:cs typeface="Arial"/>
              </a:rPr>
              <a:t>y</a:t>
            </a:r>
            <a:r>
              <a:rPr kumimoji="0" sz="1400" b="0" i="0" u="none" strike="noStrike" kern="0" cap="none" spc="-5" normalizeH="0" baseline="0" noProof="0" dirty="0">
                <a:ln>
                  <a:noFill/>
                </a:ln>
                <a:solidFill>
                  <a:srgbClr val="FF0000"/>
                </a:solidFill>
                <a:effectLst/>
                <a:uLnTx/>
                <a:uFillTx/>
                <a:latin typeface="Arial"/>
                <a:cs typeface="Arial"/>
              </a:rPr>
              <a:t> </a:t>
            </a:r>
            <a:r>
              <a:rPr kumimoji="0" sz="1400" b="0" i="0" u="none" strike="noStrike" kern="0" cap="none" spc="0" normalizeH="0" baseline="0" noProof="0" dirty="0">
                <a:ln>
                  <a:noFill/>
                </a:ln>
                <a:solidFill>
                  <a:srgbClr val="FF0000"/>
                </a:solidFill>
                <a:effectLst/>
                <a:uLnTx/>
                <a:uFillTx/>
                <a:latin typeface="Arial"/>
                <a:cs typeface="Arial"/>
              </a:rPr>
              <a:t>73</a:t>
            </a:r>
            <a:r>
              <a:rPr kumimoji="0" sz="1400" b="0" i="0" u="none" strike="noStrike" kern="0" cap="none" spc="-25" normalizeH="0" baseline="0" noProof="0" dirty="0">
                <a:ln>
                  <a:noFill/>
                </a:ln>
                <a:solidFill>
                  <a:srgbClr val="FF0000"/>
                </a:solidFill>
                <a:effectLst/>
                <a:uLnTx/>
                <a:uFillTx/>
                <a:latin typeface="Arial"/>
                <a:cs typeface="Arial"/>
              </a:rPr>
              <a:t> </a:t>
            </a:r>
            <a:r>
              <a:rPr kumimoji="0" sz="1400" b="0" i="0" u="none" strike="noStrike" kern="0" cap="none" spc="0" normalizeH="0" baseline="0" noProof="0" dirty="0">
                <a:ln>
                  <a:noFill/>
                </a:ln>
                <a:solidFill>
                  <a:srgbClr val="FF0000"/>
                </a:solidFill>
                <a:effectLst/>
                <a:uLnTx/>
                <a:uFillTx/>
                <a:latin typeface="Arial"/>
                <a:cs typeface="Arial"/>
              </a:rPr>
              <a:t>de</a:t>
            </a:r>
            <a:r>
              <a:rPr kumimoji="0" sz="1400" b="0" i="0" u="none" strike="noStrike" kern="0" cap="none" spc="-15" normalizeH="0" baseline="0" noProof="0" dirty="0">
                <a:ln>
                  <a:noFill/>
                </a:ln>
                <a:solidFill>
                  <a:srgbClr val="FF0000"/>
                </a:solidFill>
                <a:effectLst/>
                <a:uLnTx/>
                <a:uFillTx/>
                <a:latin typeface="Arial"/>
                <a:cs typeface="Arial"/>
              </a:rPr>
              <a:t> </a:t>
            </a:r>
            <a:r>
              <a:rPr kumimoji="0" sz="1400" b="0" i="0" u="none" strike="noStrike" kern="0" cap="none" spc="0" normalizeH="0" baseline="0" noProof="0" dirty="0">
                <a:ln>
                  <a:noFill/>
                </a:ln>
                <a:solidFill>
                  <a:srgbClr val="FF0000"/>
                </a:solidFill>
                <a:effectLst/>
                <a:uLnTx/>
                <a:uFillTx/>
                <a:latin typeface="Arial"/>
                <a:cs typeface="Arial"/>
              </a:rPr>
              <a:t>la</a:t>
            </a:r>
            <a:r>
              <a:rPr kumimoji="0" sz="1400" b="0" i="0" u="none" strike="noStrike" kern="0" cap="none" spc="-10" normalizeH="0" baseline="0" noProof="0" dirty="0">
                <a:ln>
                  <a:noFill/>
                </a:ln>
                <a:solidFill>
                  <a:srgbClr val="FF0000"/>
                </a:solidFill>
                <a:effectLst/>
                <a:uLnTx/>
                <a:uFillTx/>
                <a:latin typeface="Arial"/>
                <a:cs typeface="Arial"/>
              </a:rPr>
              <a:t> </a:t>
            </a:r>
            <a:r>
              <a:rPr kumimoji="0" sz="1400" b="0" i="0" u="none" strike="noStrike" kern="0" cap="none" spc="-25" normalizeH="0" baseline="0" noProof="0" dirty="0">
                <a:ln>
                  <a:noFill/>
                </a:ln>
                <a:solidFill>
                  <a:srgbClr val="FF0000"/>
                </a:solidFill>
                <a:effectLst/>
                <a:uLnTx/>
                <a:uFillTx/>
                <a:latin typeface="Arial"/>
                <a:cs typeface="Arial"/>
              </a:rPr>
              <a:t>LSS</a:t>
            </a:r>
            <a:endParaRPr kumimoji="0" sz="1400" b="0" i="0" u="none" strike="noStrike" kern="0" cap="none" spc="0" normalizeH="0" baseline="0" noProof="0">
              <a:ln>
                <a:noFill/>
              </a:ln>
              <a:solidFill>
                <a:sysClr val="windowText" lastClr="000000"/>
              </a:solidFill>
              <a:effectLst/>
              <a:uLnTx/>
              <a:uFillTx/>
              <a:latin typeface="Arial"/>
              <a:cs typeface="Arial"/>
            </a:endParaRPr>
          </a:p>
        </p:txBody>
      </p:sp>
      <p:graphicFrame>
        <p:nvGraphicFramePr>
          <p:cNvPr id="4" name="object 4"/>
          <p:cNvGraphicFramePr>
            <a:graphicFrameLocks noGrp="1"/>
          </p:cNvGraphicFramePr>
          <p:nvPr/>
        </p:nvGraphicFramePr>
        <p:xfrm>
          <a:off x="2025650" y="2558542"/>
          <a:ext cx="8128000" cy="2222500"/>
        </p:xfrm>
        <a:graphic>
          <a:graphicData uri="http://schemas.openxmlformats.org/drawingml/2006/table">
            <a:tbl>
              <a:tblPr firstRow="1" bandRow="1">
                <a:tableStyleId>{2D5ABB26-0587-4C30-8999-92F81FD0307C}</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tblGrid>
              <a:tr h="370840">
                <a:tc>
                  <a:txBody>
                    <a:bodyPr/>
                    <a:lstStyle/>
                    <a:p>
                      <a:pPr algn="ctr">
                        <a:lnSpc>
                          <a:spcPct val="100000"/>
                        </a:lnSpc>
                        <a:spcBef>
                          <a:spcPts val="315"/>
                        </a:spcBef>
                      </a:pPr>
                      <a:r>
                        <a:rPr sz="1800" b="1" dirty="0">
                          <a:solidFill>
                            <a:srgbClr val="FFFFFF"/>
                          </a:solidFill>
                          <a:latin typeface="Arial"/>
                          <a:cs typeface="Arial"/>
                        </a:rPr>
                        <a:t>Prima</a:t>
                      </a:r>
                      <a:r>
                        <a:rPr sz="1800" b="1" spc="-25" dirty="0">
                          <a:solidFill>
                            <a:srgbClr val="FFFFFF"/>
                          </a:solidFill>
                          <a:latin typeface="Arial"/>
                          <a:cs typeface="Arial"/>
                        </a:rPr>
                        <a:t> </a:t>
                      </a:r>
                      <a:r>
                        <a:rPr sz="1800" b="1" spc="-10" dirty="0">
                          <a:solidFill>
                            <a:srgbClr val="FFFFFF"/>
                          </a:solidFill>
                          <a:latin typeface="Arial"/>
                          <a:cs typeface="Arial"/>
                        </a:rPr>
                        <a:t>media</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L="635" algn="ctr">
                        <a:lnSpc>
                          <a:spcPct val="100000"/>
                        </a:lnSpc>
                        <a:spcBef>
                          <a:spcPts val="315"/>
                        </a:spcBef>
                      </a:pPr>
                      <a:r>
                        <a:rPr sz="1800" b="1" spc="-10" dirty="0">
                          <a:solidFill>
                            <a:srgbClr val="FFFFFF"/>
                          </a:solidFill>
                          <a:latin typeface="Arial"/>
                          <a:cs typeface="Arial"/>
                        </a:rPr>
                        <a:t>Porcentajes</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extLst>
                  <a:ext uri="{0D108BD9-81ED-4DB2-BD59-A6C34878D82A}">
                    <a16:rowId xmlns:a16="http://schemas.microsoft.com/office/drawing/2014/main" val="10000"/>
                  </a:ext>
                </a:extLst>
              </a:tr>
              <a:tr h="370205">
                <a:tc>
                  <a:txBody>
                    <a:bodyPr/>
                    <a:lstStyle/>
                    <a:p>
                      <a:pPr algn="ctr">
                        <a:lnSpc>
                          <a:spcPct val="100000"/>
                        </a:lnSpc>
                        <a:spcBef>
                          <a:spcPts val="315"/>
                        </a:spcBef>
                      </a:pPr>
                      <a:r>
                        <a:rPr sz="1800" dirty="0">
                          <a:latin typeface="Arial"/>
                          <a:cs typeface="Arial"/>
                        </a:rPr>
                        <a:t>Clase</a:t>
                      </a:r>
                      <a:r>
                        <a:rPr sz="1800" spc="-40" dirty="0">
                          <a:latin typeface="Arial"/>
                          <a:cs typeface="Arial"/>
                        </a:rPr>
                        <a:t> </a:t>
                      </a:r>
                      <a:r>
                        <a:rPr sz="1800" spc="-50" dirty="0">
                          <a:latin typeface="Arial"/>
                          <a:cs typeface="Arial"/>
                        </a:rPr>
                        <a:t>I</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ACCD2"/>
                    </a:solidFill>
                  </a:tcPr>
                </a:tc>
                <a:tc>
                  <a:txBody>
                    <a:bodyPr/>
                    <a:lstStyle/>
                    <a:p>
                      <a:pPr marL="3175" algn="ctr">
                        <a:lnSpc>
                          <a:spcPct val="100000"/>
                        </a:lnSpc>
                        <a:spcBef>
                          <a:spcPts val="315"/>
                        </a:spcBef>
                      </a:pPr>
                      <a:r>
                        <a:rPr sz="1800" spc="-10" dirty="0">
                          <a:latin typeface="Arial"/>
                          <a:cs typeface="Arial"/>
                        </a:rPr>
                        <a:t>0.54355</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ACCD2"/>
                    </a:solidFill>
                  </a:tcPr>
                </a:tc>
                <a:extLst>
                  <a:ext uri="{0D108BD9-81ED-4DB2-BD59-A6C34878D82A}">
                    <a16:rowId xmlns:a16="http://schemas.microsoft.com/office/drawing/2014/main" val="10001"/>
                  </a:ext>
                </a:extLst>
              </a:tr>
              <a:tr h="370205">
                <a:tc>
                  <a:txBody>
                    <a:bodyPr/>
                    <a:lstStyle/>
                    <a:p>
                      <a:pPr algn="ctr">
                        <a:lnSpc>
                          <a:spcPct val="100000"/>
                        </a:lnSpc>
                        <a:spcBef>
                          <a:spcPts val="315"/>
                        </a:spcBef>
                      </a:pPr>
                      <a:r>
                        <a:rPr sz="1800" dirty="0">
                          <a:latin typeface="Arial"/>
                          <a:cs typeface="Arial"/>
                        </a:rPr>
                        <a:t>Clase</a:t>
                      </a:r>
                      <a:r>
                        <a:rPr sz="1800" spc="-40" dirty="0">
                          <a:latin typeface="Arial"/>
                          <a:cs typeface="Arial"/>
                        </a:rPr>
                        <a:t> </a:t>
                      </a:r>
                      <a:r>
                        <a:rPr sz="1800" spc="-35" dirty="0">
                          <a:latin typeface="Arial"/>
                          <a:cs typeface="Arial"/>
                        </a:rPr>
                        <a:t>II</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tc>
                  <a:txBody>
                    <a:bodyPr/>
                    <a:lstStyle/>
                    <a:p>
                      <a:pPr marL="3175" algn="ctr">
                        <a:lnSpc>
                          <a:spcPct val="100000"/>
                        </a:lnSpc>
                        <a:spcBef>
                          <a:spcPts val="315"/>
                        </a:spcBef>
                      </a:pPr>
                      <a:r>
                        <a:rPr sz="1800" spc="-10" dirty="0">
                          <a:latin typeface="Arial"/>
                          <a:cs typeface="Arial"/>
                        </a:rPr>
                        <a:t>1.13065</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extLst>
                  <a:ext uri="{0D108BD9-81ED-4DB2-BD59-A6C34878D82A}">
                    <a16:rowId xmlns:a16="http://schemas.microsoft.com/office/drawing/2014/main" val="10002"/>
                  </a:ext>
                </a:extLst>
              </a:tr>
              <a:tr h="370205">
                <a:tc>
                  <a:txBody>
                    <a:bodyPr/>
                    <a:lstStyle/>
                    <a:p>
                      <a:pPr algn="ctr">
                        <a:lnSpc>
                          <a:spcPct val="100000"/>
                        </a:lnSpc>
                        <a:spcBef>
                          <a:spcPts val="315"/>
                        </a:spcBef>
                      </a:pPr>
                      <a:r>
                        <a:rPr sz="1800" dirty="0">
                          <a:latin typeface="Arial"/>
                          <a:cs typeface="Arial"/>
                        </a:rPr>
                        <a:t>Clase</a:t>
                      </a:r>
                      <a:r>
                        <a:rPr sz="1800" spc="-40" dirty="0">
                          <a:latin typeface="Arial"/>
                          <a:cs typeface="Arial"/>
                        </a:rPr>
                        <a:t> </a:t>
                      </a:r>
                      <a:r>
                        <a:rPr sz="1800" spc="-25" dirty="0">
                          <a:latin typeface="Arial"/>
                          <a:cs typeface="Arial"/>
                        </a:rPr>
                        <a:t>III</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ACCD2"/>
                    </a:solidFill>
                  </a:tcPr>
                </a:tc>
                <a:tc>
                  <a:txBody>
                    <a:bodyPr/>
                    <a:lstStyle/>
                    <a:p>
                      <a:pPr marL="3175" algn="ctr">
                        <a:lnSpc>
                          <a:spcPct val="100000"/>
                        </a:lnSpc>
                        <a:spcBef>
                          <a:spcPts val="315"/>
                        </a:spcBef>
                      </a:pPr>
                      <a:r>
                        <a:rPr sz="1800" spc="-10" dirty="0">
                          <a:latin typeface="Arial"/>
                          <a:cs typeface="Arial"/>
                        </a:rPr>
                        <a:t>2.59840</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ACCD2"/>
                    </a:solidFill>
                  </a:tcPr>
                </a:tc>
                <a:extLst>
                  <a:ext uri="{0D108BD9-81ED-4DB2-BD59-A6C34878D82A}">
                    <a16:rowId xmlns:a16="http://schemas.microsoft.com/office/drawing/2014/main" val="10003"/>
                  </a:ext>
                </a:extLst>
              </a:tr>
              <a:tr h="370840">
                <a:tc>
                  <a:txBody>
                    <a:bodyPr/>
                    <a:lstStyle/>
                    <a:p>
                      <a:pPr algn="ctr">
                        <a:lnSpc>
                          <a:spcPct val="100000"/>
                        </a:lnSpc>
                        <a:spcBef>
                          <a:spcPts val="320"/>
                        </a:spcBef>
                      </a:pPr>
                      <a:r>
                        <a:rPr sz="1800" dirty="0">
                          <a:latin typeface="Arial"/>
                          <a:cs typeface="Arial"/>
                        </a:rPr>
                        <a:t>Clase</a:t>
                      </a:r>
                      <a:r>
                        <a:rPr sz="1800" spc="-40" dirty="0">
                          <a:latin typeface="Arial"/>
                          <a:cs typeface="Arial"/>
                        </a:rPr>
                        <a:t> </a:t>
                      </a:r>
                      <a:r>
                        <a:rPr sz="1800" spc="-25" dirty="0">
                          <a:latin typeface="Arial"/>
                          <a:cs typeface="Arial"/>
                        </a:rPr>
                        <a:t>IV</a:t>
                      </a:r>
                      <a:endParaRPr sz="18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tc>
                  <a:txBody>
                    <a:bodyPr/>
                    <a:lstStyle/>
                    <a:p>
                      <a:pPr marL="3175" algn="ctr">
                        <a:lnSpc>
                          <a:spcPct val="100000"/>
                        </a:lnSpc>
                        <a:spcBef>
                          <a:spcPts val="320"/>
                        </a:spcBef>
                      </a:pPr>
                      <a:r>
                        <a:rPr sz="1800" spc="-10" dirty="0">
                          <a:latin typeface="Arial"/>
                          <a:cs typeface="Arial"/>
                        </a:rPr>
                        <a:t>4.65325</a:t>
                      </a:r>
                      <a:endParaRPr sz="18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extLst>
                  <a:ext uri="{0D108BD9-81ED-4DB2-BD59-A6C34878D82A}">
                    <a16:rowId xmlns:a16="http://schemas.microsoft.com/office/drawing/2014/main" val="10004"/>
                  </a:ext>
                </a:extLst>
              </a:tr>
              <a:tr h="370205">
                <a:tc>
                  <a:txBody>
                    <a:bodyPr/>
                    <a:lstStyle/>
                    <a:p>
                      <a:pPr algn="ctr">
                        <a:lnSpc>
                          <a:spcPct val="100000"/>
                        </a:lnSpc>
                        <a:spcBef>
                          <a:spcPts val="315"/>
                        </a:spcBef>
                      </a:pPr>
                      <a:r>
                        <a:rPr sz="1800" dirty="0">
                          <a:latin typeface="Arial"/>
                          <a:cs typeface="Arial"/>
                        </a:rPr>
                        <a:t>Clase</a:t>
                      </a:r>
                      <a:r>
                        <a:rPr sz="1800" spc="-25" dirty="0">
                          <a:latin typeface="Arial"/>
                          <a:cs typeface="Arial"/>
                        </a:rPr>
                        <a:t> </a:t>
                      </a:r>
                      <a:r>
                        <a:rPr sz="1800" spc="-60" dirty="0">
                          <a:latin typeface="Arial"/>
                          <a:cs typeface="Arial"/>
                        </a:rPr>
                        <a:t>V</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ACCD2"/>
                    </a:solidFill>
                  </a:tcPr>
                </a:tc>
                <a:tc>
                  <a:txBody>
                    <a:bodyPr/>
                    <a:lstStyle/>
                    <a:p>
                      <a:pPr marL="2540" algn="ctr">
                        <a:lnSpc>
                          <a:spcPct val="100000"/>
                        </a:lnSpc>
                        <a:spcBef>
                          <a:spcPts val="315"/>
                        </a:spcBef>
                      </a:pPr>
                      <a:r>
                        <a:rPr sz="1800" spc="-10" dirty="0">
                          <a:latin typeface="Arial"/>
                          <a:cs typeface="Arial"/>
                        </a:rPr>
                        <a:t>7.58875</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ACCD2"/>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759966" y="664845"/>
            <a:ext cx="7761605" cy="513715"/>
          </a:xfrm>
          <a:prstGeom prst="rect">
            <a:avLst/>
          </a:prstGeom>
        </p:spPr>
        <p:txBody>
          <a:bodyPr vert="horz" wrap="square" lIns="0" tIns="13335" rIns="0" bIns="0" rtlCol="0">
            <a:spAutoFit/>
          </a:bodyPr>
          <a:lstStyle/>
          <a:p>
            <a:pPr marL="12700">
              <a:lnSpc>
                <a:spcPct val="100000"/>
              </a:lnSpc>
              <a:spcBef>
                <a:spcPts val="105"/>
              </a:spcBef>
            </a:pPr>
            <a:r>
              <a:rPr sz="3200" dirty="0"/>
              <a:t>Declaración</a:t>
            </a:r>
            <a:r>
              <a:rPr sz="3200" spc="-65" dirty="0"/>
              <a:t> </a:t>
            </a:r>
            <a:r>
              <a:rPr sz="3200" dirty="0"/>
              <a:t>de</a:t>
            </a:r>
            <a:r>
              <a:rPr sz="3200" spc="-35" dirty="0"/>
              <a:t> </a:t>
            </a:r>
            <a:r>
              <a:rPr sz="3200" dirty="0"/>
              <a:t>prima</a:t>
            </a:r>
            <a:r>
              <a:rPr sz="3200" spc="-35" dirty="0"/>
              <a:t> </a:t>
            </a:r>
            <a:r>
              <a:rPr sz="3200" dirty="0"/>
              <a:t>de</a:t>
            </a:r>
            <a:r>
              <a:rPr sz="3200" spc="-55" dirty="0"/>
              <a:t> </a:t>
            </a:r>
            <a:r>
              <a:rPr sz="3200" dirty="0"/>
              <a:t>riesgos</a:t>
            </a:r>
            <a:r>
              <a:rPr sz="3200" spc="-25" dirty="0"/>
              <a:t> </a:t>
            </a:r>
            <a:r>
              <a:rPr sz="3200" dirty="0"/>
              <a:t>de</a:t>
            </a:r>
            <a:r>
              <a:rPr sz="3200" spc="-45" dirty="0"/>
              <a:t> </a:t>
            </a:r>
            <a:r>
              <a:rPr sz="3200" spc="-10" dirty="0"/>
              <a:t>trabajo</a:t>
            </a:r>
            <a:endParaRPr sz="3200"/>
          </a:p>
        </p:txBody>
      </p:sp>
      <p:grpSp>
        <p:nvGrpSpPr>
          <p:cNvPr id="3" name="object 3"/>
          <p:cNvGrpSpPr/>
          <p:nvPr/>
        </p:nvGrpSpPr>
        <p:grpSpPr>
          <a:xfrm>
            <a:off x="3811925" y="1407541"/>
            <a:ext cx="4352290" cy="4467860"/>
            <a:chOff x="3811925" y="1407541"/>
            <a:chExt cx="4352290" cy="4467860"/>
          </a:xfrm>
        </p:grpSpPr>
        <p:sp>
          <p:nvSpPr>
            <p:cNvPr id="4" name="object 4"/>
            <p:cNvSpPr/>
            <p:nvPr/>
          </p:nvSpPr>
          <p:spPr>
            <a:xfrm>
              <a:off x="3811925" y="1650873"/>
              <a:ext cx="4352290" cy="4224020"/>
            </a:xfrm>
            <a:custGeom>
              <a:avLst/>
              <a:gdLst/>
              <a:ahLst/>
              <a:cxnLst/>
              <a:rect l="l" t="t" r="r" b="b"/>
              <a:pathLst>
                <a:path w="4352290" h="4224020">
                  <a:moveTo>
                    <a:pt x="2910438" y="0"/>
                  </a:moveTo>
                  <a:lnTo>
                    <a:pt x="2823824" y="241553"/>
                  </a:lnTo>
                  <a:lnTo>
                    <a:pt x="2870425" y="258947"/>
                  </a:lnTo>
                  <a:lnTo>
                    <a:pt x="2916490" y="277513"/>
                  </a:lnTo>
                  <a:lnTo>
                    <a:pt x="2961998" y="297237"/>
                  </a:lnTo>
                  <a:lnTo>
                    <a:pt x="3006928" y="318107"/>
                  </a:lnTo>
                  <a:lnTo>
                    <a:pt x="3051261" y="340107"/>
                  </a:lnTo>
                  <a:lnTo>
                    <a:pt x="3094975" y="363225"/>
                  </a:lnTo>
                  <a:lnTo>
                    <a:pt x="3138051" y="387445"/>
                  </a:lnTo>
                  <a:lnTo>
                    <a:pt x="3180468" y="412754"/>
                  </a:lnTo>
                  <a:lnTo>
                    <a:pt x="3222206" y="439137"/>
                  </a:lnTo>
                  <a:lnTo>
                    <a:pt x="3263244" y="466582"/>
                  </a:lnTo>
                  <a:lnTo>
                    <a:pt x="3303561" y="495073"/>
                  </a:lnTo>
                  <a:lnTo>
                    <a:pt x="3343139" y="524597"/>
                  </a:lnTo>
                  <a:lnTo>
                    <a:pt x="3381955" y="555140"/>
                  </a:lnTo>
                  <a:lnTo>
                    <a:pt x="3419991" y="586687"/>
                  </a:lnTo>
                  <a:lnTo>
                    <a:pt x="3457224" y="619226"/>
                  </a:lnTo>
                  <a:lnTo>
                    <a:pt x="3493636" y="652741"/>
                  </a:lnTo>
                  <a:lnTo>
                    <a:pt x="3529205" y="687219"/>
                  </a:lnTo>
                  <a:lnTo>
                    <a:pt x="3563912" y="722646"/>
                  </a:lnTo>
                  <a:lnTo>
                    <a:pt x="3597735" y="759007"/>
                  </a:lnTo>
                  <a:lnTo>
                    <a:pt x="3630655" y="796289"/>
                  </a:lnTo>
                  <a:lnTo>
                    <a:pt x="3661537" y="833086"/>
                  </a:lnTo>
                  <a:lnTo>
                    <a:pt x="3691344" y="870425"/>
                  </a:lnTo>
                  <a:lnTo>
                    <a:pt x="3720076" y="908287"/>
                  </a:lnTo>
                  <a:lnTo>
                    <a:pt x="3747735" y="946654"/>
                  </a:lnTo>
                  <a:lnTo>
                    <a:pt x="3774322" y="985505"/>
                  </a:lnTo>
                  <a:lnTo>
                    <a:pt x="3799839" y="1024822"/>
                  </a:lnTo>
                  <a:lnTo>
                    <a:pt x="3824288" y="1064584"/>
                  </a:lnTo>
                  <a:lnTo>
                    <a:pt x="3847670" y="1104773"/>
                  </a:lnTo>
                  <a:lnTo>
                    <a:pt x="3869985" y="1145370"/>
                  </a:lnTo>
                  <a:lnTo>
                    <a:pt x="3891237" y="1186354"/>
                  </a:lnTo>
                  <a:lnTo>
                    <a:pt x="3911425" y="1227707"/>
                  </a:lnTo>
                  <a:lnTo>
                    <a:pt x="3930552" y="1269408"/>
                  </a:lnTo>
                  <a:lnTo>
                    <a:pt x="3948619" y="1311440"/>
                  </a:lnTo>
                  <a:lnTo>
                    <a:pt x="3965628" y="1353782"/>
                  </a:lnTo>
                  <a:lnTo>
                    <a:pt x="3981580" y="1396414"/>
                  </a:lnTo>
                  <a:lnTo>
                    <a:pt x="3996476" y="1439319"/>
                  </a:lnTo>
                  <a:lnTo>
                    <a:pt x="4010318" y="1482475"/>
                  </a:lnTo>
                  <a:lnTo>
                    <a:pt x="4023107" y="1525864"/>
                  </a:lnTo>
                  <a:lnTo>
                    <a:pt x="4034845" y="1569467"/>
                  </a:lnTo>
                  <a:lnTo>
                    <a:pt x="4045534" y="1613264"/>
                  </a:lnTo>
                  <a:lnTo>
                    <a:pt x="4055174" y="1657235"/>
                  </a:lnTo>
                  <a:lnTo>
                    <a:pt x="4063767" y="1701362"/>
                  </a:lnTo>
                  <a:lnTo>
                    <a:pt x="4071315" y="1745625"/>
                  </a:lnTo>
                  <a:lnTo>
                    <a:pt x="4077819" y="1790004"/>
                  </a:lnTo>
                  <a:lnTo>
                    <a:pt x="4083280" y="1834480"/>
                  </a:lnTo>
                  <a:lnTo>
                    <a:pt x="4087700" y="1879034"/>
                  </a:lnTo>
                  <a:lnTo>
                    <a:pt x="4091081" y="1923647"/>
                  </a:lnTo>
                  <a:lnTo>
                    <a:pt x="4093424" y="1968299"/>
                  </a:lnTo>
                  <a:lnTo>
                    <a:pt x="4094730" y="2012970"/>
                  </a:lnTo>
                  <a:lnTo>
                    <a:pt x="4095001" y="2057641"/>
                  </a:lnTo>
                  <a:lnTo>
                    <a:pt x="4094238" y="2102294"/>
                  </a:lnTo>
                  <a:lnTo>
                    <a:pt x="4092443" y="2146908"/>
                  </a:lnTo>
                  <a:lnTo>
                    <a:pt x="4089617" y="2191464"/>
                  </a:lnTo>
                  <a:lnTo>
                    <a:pt x="4085761" y="2235943"/>
                  </a:lnTo>
                  <a:lnTo>
                    <a:pt x="4080878" y="2280325"/>
                  </a:lnTo>
                  <a:lnTo>
                    <a:pt x="4074968" y="2324591"/>
                  </a:lnTo>
                  <a:lnTo>
                    <a:pt x="4068033" y="2368722"/>
                  </a:lnTo>
                  <a:lnTo>
                    <a:pt x="4060075" y="2412698"/>
                  </a:lnTo>
                  <a:lnTo>
                    <a:pt x="4051094" y="2456500"/>
                  </a:lnTo>
                  <a:lnTo>
                    <a:pt x="4041093" y="2500109"/>
                  </a:lnTo>
                  <a:lnTo>
                    <a:pt x="4030073" y="2543505"/>
                  </a:lnTo>
                  <a:lnTo>
                    <a:pt x="4018035" y="2586668"/>
                  </a:lnTo>
                  <a:lnTo>
                    <a:pt x="4004980" y="2629580"/>
                  </a:lnTo>
                  <a:lnTo>
                    <a:pt x="3990911" y="2672221"/>
                  </a:lnTo>
                  <a:lnTo>
                    <a:pt x="3975829" y="2714571"/>
                  </a:lnTo>
                  <a:lnTo>
                    <a:pt x="3959734" y="2756612"/>
                  </a:lnTo>
                  <a:lnTo>
                    <a:pt x="3942629" y="2798323"/>
                  </a:lnTo>
                  <a:lnTo>
                    <a:pt x="3924515" y="2839686"/>
                  </a:lnTo>
                  <a:lnTo>
                    <a:pt x="3905394" y="2880681"/>
                  </a:lnTo>
                  <a:lnTo>
                    <a:pt x="3885266" y="2921289"/>
                  </a:lnTo>
                  <a:lnTo>
                    <a:pt x="3864134" y="2961490"/>
                  </a:lnTo>
                  <a:lnTo>
                    <a:pt x="3841998" y="3001265"/>
                  </a:lnTo>
                  <a:lnTo>
                    <a:pt x="3818861" y="3040595"/>
                  </a:lnTo>
                  <a:lnTo>
                    <a:pt x="3794724" y="3079460"/>
                  </a:lnTo>
                  <a:lnTo>
                    <a:pt x="3769587" y="3117841"/>
                  </a:lnTo>
                  <a:lnTo>
                    <a:pt x="3743454" y="3155718"/>
                  </a:lnTo>
                  <a:lnTo>
                    <a:pt x="3716324" y="3193072"/>
                  </a:lnTo>
                  <a:lnTo>
                    <a:pt x="3688200" y="3229884"/>
                  </a:lnTo>
                  <a:lnTo>
                    <a:pt x="3659083" y="3266135"/>
                  </a:lnTo>
                  <a:lnTo>
                    <a:pt x="3628974" y="3301804"/>
                  </a:lnTo>
                  <a:lnTo>
                    <a:pt x="3597876" y="3336873"/>
                  </a:lnTo>
                  <a:lnTo>
                    <a:pt x="3565788" y="3371322"/>
                  </a:lnTo>
                  <a:lnTo>
                    <a:pt x="3532714" y="3405132"/>
                  </a:lnTo>
                  <a:lnTo>
                    <a:pt x="3498653" y="3438283"/>
                  </a:lnTo>
                  <a:lnTo>
                    <a:pt x="3463609" y="3470756"/>
                  </a:lnTo>
                  <a:lnTo>
                    <a:pt x="3427582" y="3502532"/>
                  </a:lnTo>
                  <a:lnTo>
                    <a:pt x="3390785" y="3533411"/>
                  </a:lnTo>
                  <a:lnTo>
                    <a:pt x="3353446" y="3563214"/>
                  </a:lnTo>
                  <a:lnTo>
                    <a:pt x="3315584" y="3591942"/>
                  </a:lnTo>
                  <a:lnTo>
                    <a:pt x="3277217" y="3619597"/>
                  </a:lnTo>
                  <a:lnTo>
                    <a:pt x="3238366" y="3646181"/>
                  </a:lnTo>
                  <a:lnTo>
                    <a:pt x="3199050" y="3671695"/>
                  </a:lnTo>
                  <a:lnTo>
                    <a:pt x="3159287" y="3696141"/>
                  </a:lnTo>
                  <a:lnTo>
                    <a:pt x="3119098" y="3719519"/>
                  </a:lnTo>
                  <a:lnTo>
                    <a:pt x="3078502" y="3741832"/>
                  </a:lnTo>
                  <a:lnTo>
                    <a:pt x="3037517" y="3763080"/>
                  </a:lnTo>
                  <a:lnTo>
                    <a:pt x="2996165" y="3783266"/>
                  </a:lnTo>
                  <a:lnTo>
                    <a:pt x="2954463" y="3802390"/>
                  </a:lnTo>
                  <a:lnTo>
                    <a:pt x="2912432" y="3820455"/>
                  </a:lnTo>
                  <a:lnTo>
                    <a:pt x="2870091" y="3837461"/>
                  </a:lnTo>
                  <a:lnTo>
                    <a:pt x="2827458" y="3853411"/>
                  </a:lnTo>
                  <a:lnTo>
                    <a:pt x="2784554" y="3868305"/>
                  </a:lnTo>
                  <a:lnTo>
                    <a:pt x="2741398" y="3882145"/>
                  </a:lnTo>
                  <a:lnTo>
                    <a:pt x="2698009" y="3894932"/>
                  </a:lnTo>
                  <a:lnTo>
                    <a:pt x="2654407" y="3906669"/>
                  </a:lnTo>
                  <a:lnTo>
                    <a:pt x="2610611" y="3917355"/>
                  </a:lnTo>
                  <a:lnTo>
                    <a:pt x="2566640" y="3926994"/>
                  </a:lnTo>
                  <a:lnTo>
                    <a:pt x="2522514" y="3935586"/>
                  </a:lnTo>
                  <a:lnTo>
                    <a:pt x="2478252" y="3943132"/>
                  </a:lnTo>
                  <a:lnTo>
                    <a:pt x="2433873" y="3949635"/>
                  </a:lnTo>
                  <a:lnTo>
                    <a:pt x="2389398" y="3955095"/>
                  </a:lnTo>
                  <a:lnTo>
                    <a:pt x="2344844" y="3959515"/>
                  </a:lnTo>
                  <a:lnTo>
                    <a:pt x="2300233" y="3962895"/>
                  </a:lnTo>
                  <a:lnTo>
                    <a:pt x="2255582" y="3965237"/>
                  </a:lnTo>
                  <a:lnTo>
                    <a:pt x="2210912" y="3966542"/>
                  </a:lnTo>
                  <a:lnTo>
                    <a:pt x="2166242" y="3966813"/>
                  </a:lnTo>
                  <a:lnTo>
                    <a:pt x="2121590" y="3966049"/>
                  </a:lnTo>
                  <a:lnTo>
                    <a:pt x="2076978" y="3964254"/>
                  </a:lnTo>
                  <a:lnTo>
                    <a:pt x="2032423" y="3961428"/>
                  </a:lnTo>
                  <a:lnTo>
                    <a:pt x="1987946" y="3957573"/>
                  </a:lnTo>
                  <a:lnTo>
                    <a:pt x="1943565" y="3952689"/>
                  </a:lnTo>
                  <a:lnTo>
                    <a:pt x="1899300" y="3946780"/>
                  </a:lnTo>
                  <a:lnTo>
                    <a:pt x="1855171" y="3939846"/>
                  </a:lnTo>
                  <a:lnTo>
                    <a:pt x="1811197" y="3931888"/>
                  </a:lnTo>
                  <a:lnTo>
                    <a:pt x="1767397" y="3922908"/>
                  </a:lnTo>
                  <a:lnTo>
                    <a:pt x="1723790" y="3912908"/>
                  </a:lnTo>
                  <a:lnTo>
                    <a:pt x="1680397" y="3901888"/>
                  </a:lnTo>
                  <a:lnTo>
                    <a:pt x="1637236" y="3889851"/>
                  </a:lnTo>
                  <a:lnTo>
                    <a:pt x="1594326" y="3876798"/>
                  </a:lnTo>
                  <a:lnTo>
                    <a:pt x="1551688" y="3862730"/>
                  </a:lnTo>
                  <a:lnTo>
                    <a:pt x="1509340" y="3847649"/>
                  </a:lnTo>
                  <a:lnTo>
                    <a:pt x="1467302" y="3831556"/>
                  </a:lnTo>
                  <a:lnTo>
                    <a:pt x="1425594" y="3814452"/>
                  </a:lnTo>
                  <a:lnTo>
                    <a:pt x="1384234" y="3796340"/>
                  </a:lnTo>
                  <a:lnTo>
                    <a:pt x="1343242" y="3777221"/>
                  </a:lnTo>
                  <a:lnTo>
                    <a:pt x="1302637" y="3757095"/>
                  </a:lnTo>
                  <a:lnTo>
                    <a:pt x="1262440" y="3735965"/>
                  </a:lnTo>
                  <a:lnTo>
                    <a:pt x="1222668" y="3713832"/>
                  </a:lnTo>
                  <a:lnTo>
                    <a:pt x="1183342" y="3690697"/>
                  </a:lnTo>
                  <a:lnTo>
                    <a:pt x="1144481" y="3666562"/>
                  </a:lnTo>
                  <a:lnTo>
                    <a:pt x="1106104" y="3641428"/>
                  </a:lnTo>
                  <a:lnTo>
                    <a:pt x="1068231" y="3615297"/>
                  </a:lnTo>
                  <a:lnTo>
                    <a:pt x="1030881" y="3588171"/>
                  </a:lnTo>
                  <a:lnTo>
                    <a:pt x="994073" y="3560049"/>
                  </a:lnTo>
                  <a:lnTo>
                    <a:pt x="957827" y="3530936"/>
                  </a:lnTo>
                  <a:lnTo>
                    <a:pt x="922163" y="3500830"/>
                  </a:lnTo>
                  <a:lnTo>
                    <a:pt x="887099" y="3469735"/>
                  </a:lnTo>
                  <a:lnTo>
                    <a:pt x="852655" y="3437651"/>
                  </a:lnTo>
                  <a:lnTo>
                    <a:pt x="818850" y="3404580"/>
                  </a:lnTo>
                  <a:lnTo>
                    <a:pt x="785704" y="3370524"/>
                  </a:lnTo>
                  <a:lnTo>
                    <a:pt x="753236" y="3335483"/>
                  </a:lnTo>
                  <a:lnTo>
                    <a:pt x="721466" y="3299459"/>
                  </a:lnTo>
                  <a:lnTo>
                    <a:pt x="690583" y="3262663"/>
                  </a:lnTo>
                  <a:lnTo>
                    <a:pt x="660777" y="3225324"/>
                  </a:lnTo>
                  <a:lnTo>
                    <a:pt x="632044" y="3187462"/>
                  </a:lnTo>
                  <a:lnTo>
                    <a:pt x="604385" y="3149095"/>
                  </a:lnTo>
                  <a:lnTo>
                    <a:pt x="577798" y="3110244"/>
                  </a:lnTo>
                  <a:lnTo>
                    <a:pt x="552281" y="3070927"/>
                  </a:lnTo>
                  <a:lnTo>
                    <a:pt x="527832" y="3031165"/>
                  </a:lnTo>
                  <a:lnTo>
                    <a:pt x="504451" y="2990976"/>
                  </a:lnTo>
                  <a:lnTo>
                    <a:pt x="482135" y="2950379"/>
                  </a:lnTo>
                  <a:lnTo>
                    <a:pt x="460884" y="2909395"/>
                  </a:lnTo>
                  <a:lnTo>
                    <a:pt x="440695" y="2868042"/>
                  </a:lnTo>
                  <a:lnTo>
                    <a:pt x="421568" y="2826341"/>
                  </a:lnTo>
                  <a:lnTo>
                    <a:pt x="403501" y="2784309"/>
                  </a:lnTo>
                  <a:lnTo>
                    <a:pt x="386492" y="2741967"/>
                  </a:lnTo>
                  <a:lnTo>
                    <a:pt x="370540" y="2699335"/>
                  </a:lnTo>
                  <a:lnTo>
                    <a:pt x="355644" y="2656430"/>
                  </a:lnTo>
                  <a:lnTo>
                    <a:pt x="341802" y="2613274"/>
                  </a:lnTo>
                  <a:lnTo>
                    <a:pt x="329013" y="2569885"/>
                  </a:lnTo>
                  <a:lnTo>
                    <a:pt x="317275" y="2526282"/>
                  </a:lnTo>
                  <a:lnTo>
                    <a:pt x="306587" y="2482485"/>
                  </a:lnTo>
                  <a:lnTo>
                    <a:pt x="296946" y="2438514"/>
                  </a:lnTo>
                  <a:lnTo>
                    <a:pt x="288353" y="2394387"/>
                  </a:lnTo>
                  <a:lnTo>
                    <a:pt x="280805" y="2350124"/>
                  </a:lnTo>
                  <a:lnTo>
                    <a:pt x="274302" y="2305745"/>
                  </a:lnTo>
                  <a:lnTo>
                    <a:pt x="268840" y="2261269"/>
                  </a:lnTo>
                  <a:lnTo>
                    <a:pt x="264420" y="2216715"/>
                  </a:lnTo>
                  <a:lnTo>
                    <a:pt x="261039" y="2172102"/>
                  </a:lnTo>
                  <a:lnTo>
                    <a:pt x="258696" y="2127450"/>
                  </a:lnTo>
                  <a:lnTo>
                    <a:pt x="257390" y="2082779"/>
                  </a:lnTo>
                  <a:lnTo>
                    <a:pt x="257119" y="2038108"/>
                  </a:lnTo>
                  <a:lnTo>
                    <a:pt x="257882" y="1993455"/>
                  </a:lnTo>
                  <a:lnTo>
                    <a:pt x="259677" y="1948841"/>
                  </a:lnTo>
                  <a:lnTo>
                    <a:pt x="262503" y="1904285"/>
                  </a:lnTo>
                  <a:lnTo>
                    <a:pt x="266359" y="1859806"/>
                  </a:lnTo>
                  <a:lnTo>
                    <a:pt x="271242" y="1815424"/>
                  </a:lnTo>
                  <a:lnTo>
                    <a:pt x="277152" y="1771158"/>
                  </a:lnTo>
                  <a:lnTo>
                    <a:pt x="284087" y="1727027"/>
                  </a:lnTo>
                  <a:lnTo>
                    <a:pt x="292045" y="1683051"/>
                  </a:lnTo>
                  <a:lnTo>
                    <a:pt x="301026" y="1639249"/>
                  </a:lnTo>
                  <a:lnTo>
                    <a:pt x="311027" y="1595640"/>
                  </a:lnTo>
                  <a:lnTo>
                    <a:pt x="322047" y="1552244"/>
                  </a:lnTo>
                  <a:lnTo>
                    <a:pt x="334085" y="1509081"/>
                  </a:lnTo>
                  <a:lnTo>
                    <a:pt x="347140" y="1466169"/>
                  </a:lnTo>
                  <a:lnTo>
                    <a:pt x="361209" y="1423528"/>
                  </a:lnTo>
                  <a:lnTo>
                    <a:pt x="376292" y="1381178"/>
                  </a:lnTo>
                  <a:lnTo>
                    <a:pt x="392386" y="1339137"/>
                  </a:lnTo>
                  <a:lnTo>
                    <a:pt x="409491" y="1297426"/>
                  </a:lnTo>
                  <a:lnTo>
                    <a:pt x="427605" y="1256063"/>
                  </a:lnTo>
                  <a:lnTo>
                    <a:pt x="446726" y="1215068"/>
                  </a:lnTo>
                  <a:lnTo>
                    <a:pt x="466854" y="1174460"/>
                  </a:lnTo>
                  <a:lnTo>
                    <a:pt x="487986" y="1134259"/>
                  </a:lnTo>
                  <a:lnTo>
                    <a:pt x="510122" y="1094484"/>
                  </a:lnTo>
                  <a:lnTo>
                    <a:pt x="533259" y="1055154"/>
                  </a:lnTo>
                  <a:lnTo>
                    <a:pt x="557397" y="1016289"/>
                  </a:lnTo>
                  <a:lnTo>
                    <a:pt x="582533" y="977908"/>
                  </a:lnTo>
                  <a:lnTo>
                    <a:pt x="608667" y="940031"/>
                  </a:lnTo>
                  <a:lnTo>
                    <a:pt x="635796" y="902677"/>
                  </a:lnTo>
                  <a:lnTo>
                    <a:pt x="663920" y="865865"/>
                  </a:lnTo>
                  <a:lnTo>
                    <a:pt x="693037" y="829614"/>
                  </a:lnTo>
                  <a:lnTo>
                    <a:pt x="723146" y="793945"/>
                  </a:lnTo>
                  <a:lnTo>
                    <a:pt x="754245" y="758876"/>
                  </a:lnTo>
                  <a:lnTo>
                    <a:pt x="786332" y="724427"/>
                  </a:lnTo>
                  <a:lnTo>
                    <a:pt x="819406" y="690617"/>
                  </a:lnTo>
                  <a:lnTo>
                    <a:pt x="853467" y="657466"/>
                  </a:lnTo>
                  <a:lnTo>
                    <a:pt x="888511" y="624993"/>
                  </a:lnTo>
                  <a:lnTo>
                    <a:pt x="924539" y="593216"/>
                  </a:lnTo>
                  <a:lnTo>
                    <a:pt x="1003025" y="706119"/>
                  </a:lnTo>
                  <a:lnTo>
                    <a:pt x="1006835" y="367284"/>
                  </a:lnTo>
                  <a:lnTo>
                    <a:pt x="698733" y="268731"/>
                  </a:lnTo>
                  <a:lnTo>
                    <a:pt x="777346" y="381635"/>
                  </a:lnTo>
                  <a:lnTo>
                    <a:pt x="739269" y="414353"/>
                  </a:lnTo>
                  <a:lnTo>
                    <a:pt x="702009" y="447894"/>
                  </a:lnTo>
                  <a:lnTo>
                    <a:pt x="665577" y="482241"/>
                  </a:lnTo>
                  <a:lnTo>
                    <a:pt x="629984" y="517378"/>
                  </a:lnTo>
                  <a:lnTo>
                    <a:pt x="595242" y="553288"/>
                  </a:lnTo>
                  <a:lnTo>
                    <a:pt x="561362" y="589956"/>
                  </a:lnTo>
                  <a:lnTo>
                    <a:pt x="528354" y="627365"/>
                  </a:lnTo>
                  <a:lnTo>
                    <a:pt x="496232" y="665500"/>
                  </a:lnTo>
                  <a:lnTo>
                    <a:pt x="465005" y="704344"/>
                  </a:lnTo>
                  <a:lnTo>
                    <a:pt x="434686" y="743880"/>
                  </a:lnTo>
                  <a:lnTo>
                    <a:pt x="405285" y="784094"/>
                  </a:lnTo>
                  <a:lnTo>
                    <a:pt x="376814" y="824968"/>
                  </a:lnTo>
                  <a:lnTo>
                    <a:pt x="349284" y="866486"/>
                  </a:lnTo>
                  <a:lnTo>
                    <a:pt x="322707" y="908633"/>
                  </a:lnTo>
                  <a:lnTo>
                    <a:pt x="297093" y="951392"/>
                  </a:lnTo>
                  <a:lnTo>
                    <a:pt x="272455" y="994747"/>
                  </a:lnTo>
                  <a:lnTo>
                    <a:pt x="248804" y="1038681"/>
                  </a:lnTo>
                  <a:lnTo>
                    <a:pt x="226151" y="1083180"/>
                  </a:lnTo>
                  <a:lnTo>
                    <a:pt x="204506" y="1128225"/>
                  </a:lnTo>
                  <a:lnTo>
                    <a:pt x="183883" y="1173803"/>
                  </a:lnTo>
                  <a:lnTo>
                    <a:pt x="164291" y="1219895"/>
                  </a:lnTo>
                  <a:lnTo>
                    <a:pt x="145742" y="1266486"/>
                  </a:lnTo>
                  <a:lnTo>
                    <a:pt x="128249" y="1313561"/>
                  </a:lnTo>
                  <a:lnTo>
                    <a:pt x="112352" y="1359470"/>
                  </a:lnTo>
                  <a:lnTo>
                    <a:pt x="97538" y="1405490"/>
                  </a:lnTo>
                  <a:lnTo>
                    <a:pt x="83798" y="1451608"/>
                  </a:lnTo>
                  <a:lnTo>
                    <a:pt x="71128" y="1497810"/>
                  </a:lnTo>
                  <a:lnTo>
                    <a:pt x="59519" y="1544080"/>
                  </a:lnTo>
                  <a:lnTo>
                    <a:pt x="48965" y="1590406"/>
                  </a:lnTo>
                  <a:lnTo>
                    <a:pt x="39460" y="1636772"/>
                  </a:lnTo>
                  <a:lnTo>
                    <a:pt x="30997" y="1683165"/>
                  </a:lnTo>
                  <a:lnTo>
                    <a:pt x="23569" y="1729570"/>
                  </a:lnTo>
                  <a:lnTo>
                    <a:pt x="17170" y="1775974"/>
                  </a:lnTo>
                  <a:lnTo>
                    <a:pt x="11792" y="1822362"/>
                  </a:lnTo>
                  <a:lnTo>
                    <a:pt x="7430" y="1868721"/>
                  </a:lnTo>
                  <a:lnTo>
                    <a:pt x="4076" y="1915035"/>
                  </a:lnTo>
                  <a:lnTo>
                    <a:pt x="1724" y="1961291"/>
                  </a:lnTo>
                  <a:lnTo>
                    <a:pt x="368" y="2007475"/>
                  </a:lnTo>
                  <a:lnTo>
                    <a:pt x="0" y="2053573"/>
                  </a:lnTo>
                  <a:lnTo>
                    <a:pt x="613" y="2099570"/>
                  </a:lnTo>
                  <a:lnTo>
                    <a:pt x="2202" y="2145452"/>
                  </a:lnTo>
                  <a:lnTo>
                    <a:pt x="4759" y="2191206"/>
                  </a:lnTo>
                  <a:lnTo>
                    <a:pt x="8278" y="2236817"/>
                  </a:lnTo>
                  <a:lnTo>
                    <a:pt x="12753" y="2282270"/>
                  </a:lnTo>
                  <a:lnTo>
                    <a:pt x="18175" y="2327552"/>
                  </a:lnTo>
                  <a:lnTo>
                    <a:pt x="24540" y="2372649"/>
                  </a:lnTo>
                  <a:lnTo>
                    <a:pt x="31840" y="2417547"/>
                  </a:lnTo>
                  <a:lnTo>
                    <a:pt x="40068" y="2462231"/>
                  </a:lnTo>
                  <a:lnTo>
                    <a:pt x="49218" y="2506687"/>
                  </a:lnTo>
                  <a:lnTo>
                    <a:pt x="59283" y="2550901"/>
                  </a:lnTo>
                  <a:lnTo>
                    <a:pt x="70257" y="2594859"/>
                  </a:lnTo>
                  <a:lnTo>
                    <a:pt x="82132" y="2638547"/>
                  </a:lnTo>
                  <a:lnTo>
                    <a:pt x="94903" y="2681950"/>
                  </a:lnTo>
                  <a:lnTo>
                    <a:pt x="108561" y="2725055"/>
                  </a:lnTo>
                  <a:lnTo>
                    <a:pt x="123102" y="2767848"/>
                  </a:lnTo>
                  <a:lnTo>
                    <a:pt x="138518" y="2810314"/>
                  </a:lnTo>
                  <a:lnTo>
                    <a:pt x="154802" y="2852439"/>
                  </a:lnTo>
                  <a:lnTo>
                    <a:pt x="171948" y="2894209"/>
                  </a:lnTo>
                  <a:lnTo>
                    <a:pt x="189949" y="2935610"/>
                  </a:lnTo>
                  <a:lnTo>
                    <a:pt x="208798" y="2976627"/>
                  </a:lnTo>
                  <a:lnTo>
                    <a:pt x="228489" y="3017247"/>
                  </a:lnTo>
                  <a:lnTo>
                    <a:pt x="249016" y="3057456"/>
                  </a:lnTo>
                  <a:lnTo>
                    <a:pt x="270370" y="3097239"/>
                  </a:lnTo>
                  <a:lnTo>
                    <a:pt x="292547" y="3136582"/>
                  </a:lnTo>
                  <a:lnTo>
                    <a:pt x="315538" y="3175471"/>
                  </a:lnTo>
                  <a:lnTo>
                    <a:pt x="339338" y="3213892"/>
                  </a:lnTo>
                  <a:lnTo>
                    <a:pt x="363939" y="3251831"/>
                  </a:lnTo>
                  <a:lnTo>
                    <a:pt x="389336" y="3289273"/>
                  </a:lnTo>
                  <a:lnTo>
                    <a:pt x="415520" y="3326205"/>
                  </a:lnTo>
                  <a:lnTo>
                    <a:pt x="442487" y="3362612"/>
                  </a:lnTo>
                  <a:lnTo>
                    <a:pt x="470229" y="3398481"/>
                  </a:lnTo>
                  <a:lnTo>
                    <a:pt x="498738" y="3433796"/>
                  </a:lnTo>
                  <a:lnTo>
                    <a:pt x="528010" y="3468545"/>
                  </a:lnTo>
                  <a:lnTo>
                    <a:pt x="558037" y="3502712"/>
                  </a:lnTo>
                  <a:lnTo>
                    <a:pt x="588811" y="3536284"/>
                  </a:lnTo>
                  <a:lnTo>
                    <a:pt x="620328" y="3569246"/>
                  </a:lnTo>
                  <a:lnTo>
                    <a:pt x="652580" y="3601585"/>
                  </a:lnTo>
                  <a:lnTo>
                    <a:pt x="685559" y="3633286"/>
                  </a:lnTo>
                  <a:lnTo>
                    <a:pt x="719261" y="3664336"/>
                  </a:lnTo>
                  <a:lnTo>
                    <a:pt x="753677" y="3694719"/>
                  </a:lnTo>
                  <a:lnTo>
                    <a:pt x="788802" y="3724422"/>
                  </a:lnTo>
                  <a:lnTo>
                    <a:pt x="824628" y="3753431"/>
                  </a:lnTo>
                  <a:lnTo>
                    <a:pt x="861150" y="3781731"/>
                  </a:lnTo>
                  <a:lnTo>
                    <a:pt x="898359" y="3809309"/>
                  </a:lnTo>
                  <a:lnTo>
                    <a:pt x="936251" y="3836150"/>
                  </a:lnTo>
                  <a:lnTo>
                    <a:pt x="974817" y="3862241"/>
                  </a:lnTo>
                  <a:lnTo>
                    <a:pt x="1014051" y="3887566"/>
                  </a:lnTo>
                  <a:lnTo>
                    <a:pt x="1053947" y="3912112"/>
                  </a:lnTo>
                  <a:lnTo>
                    <a:pt x="1094498" y="3935865"/>
                  </a:lnTo>
                  <a:lnTo>
                    <a:pt x="1135697" y="3958811"/>
                  </a:lnTo>
                  <a:lnTo>
                    <a:pt x="1177538" y="3980935"/>
                  </a:lnTo>
                  <a:lnTo>
                    <a:pt x="1220014" y="4002223"/>
                  </a:lnTo>
                  <a:lnTo>
                    <a:pt x="1263118" y="4022662"/>
                  </a:lnTo>
                  <a:lnTo>
                    <a:pt x="1306843" y="4042236"/>
                  </a:lnTo>
                  <a:lnTo>
                    <a:pt x="1351184" y="4060933"/>
                  </a:lnTo>
                  <a:lnTo>
                    <a:pt x="1396132" y="4078737"/>
                  </a:lnTo>
                  <a:lnTo>
                    <a:pt x="1441683" y="4095635"/>
                  </a:lnTo>
                  <a:lnTo>
                    <a:pt x="1487597" y="4111534"/>
                  </a:lnTo>
                  <a:lnTo>
                    <a:pt x="1533622" y="4126351"/>
                  </a:lnTo>
                  <a:lnTo>
                    <a:pt x="1579745" y="4140093"/>
                  </a:lnTo>
                  <a:lnTo>
                    <a:pt x="1625950" y="4152765"/>
                  </a:lnTo>
                  <a:lnTo>
                    <a:pt x="1672225" y="4164376"/>
                  </a:lnTo>
                  <a:lnTo>
                    <a:pt x="1718554" y="4174931"/>
                  </a:lnTo>
                  <a:lnTo>
                    <a:pt x="1764924" y="4184438"/>
                  </a:lnTo>
                  <a:lnTo>
                    <a:pt x="1811320" y="4192903"/>
                  </a:lnTo>
                  <a:lnTo>
                    <a:pt x="1857728" y="4200332"/>
                  </a:lnTo>
                  <a:lnTo>
                    <a:pt x="1904135" y="4206733"/>
                  </a:lnTo>
                  <a:lnTo>
                    <a:pt x="1950526" y="4212111"/>
                  </a:lnTo>
                  <a:lnTo>
                    <a:pt x="1996887" y="4216475"/>
                  </a:lnTo>
                  <a:lnTo>
                    <a:pt x="2043203" y="4219829"/>
                  </a:lnTo>
                  <a:lnTo>
                    <a:pt x="2089462" y="4222182"/>
                  </a:lnTo>
                  <a:lnTo>
                    <a:pt x="2135648" y="4223539"/>
                  </a:lnTo>
                  <a:lnTo>
                    <a:pt x="2181747" y="4223908"/>
                  </a:lnTo>
                  <a:lnTo>
                    <a:pt x="2227745" y="4223295"/>
                  </a:lnTo>
                  <a:lnTo>
                    <a:pt x="2273629" y="4221706"/>
                  </a:lnTo>
                  <a:lnTo>
                    <a:pt x="2319384" y="4219149"/>
                  </a:lnTo>
                  <a:lnTo>
                    <a:pt x="2364996" y="4215631"/>
                  </a:lnTo>
                  <a:lnTo>
                    <a:pt x="2410450" y="4211156"/>
                  </a:lnTo>
                  <a:lnTo>
                    <a:pt x="2455733" y="4205734"/>
                  </a:lnTo>
                  <a:lnTo>
                    <a:pt x="2500831" y="4199369"/>
                  </a:lnTo>
                  <a:lnTo>
                    <a:pt x="2545729" y="4192069"/>
                  </a:lnTo>
                  <a:lnTo>
                    <a:pt x="2590413" y="4183841"/>
                  </a:lnTo>
                  <a:lnTo>
                    <a:pt x="2634870" y="4174690"/>
                  </a:lnTo>
                  <a:lnTo>
                    <a:pt x="2679084" y="4164625"/>
                  </a:lnTo>
                  <a:lnTo>
                    <a:pt x="2723043" y="4153651"/>
                  </a:lnTo>
                  <a:lnTo>
                    <a:pt x="2766731" y="4141775"/>
                  </a:lnTo>
                  <a:lnTo>
                    <a:pt x="2810135" y="4129004"/>
                  </a:lnTo>
                  <a:lnTo>
                    <a:pt x="2853240" y="4115345"/>
                  </a:lnTo>
                  <a:lnTo>
                    <a:pt x="2896032" y="4100803"/>
                  </a:lnTo>
                  <a:lnTo>
                    <a:pt x="2938498" y="4085387"/>
                  </a:lnTo>
                  <a:lnTo>
                    <a:pt x="2980623" y="4069102"/>
                  </a:lnTo>
                  <a:lnTo>
                    <a:pt x="3022393" y="4051955"/>
                  </a:lnTo>
                  <a:lnTo>
                    <a:pt x="3063794" y="4033953"/>
                  </a:lnTo>
                  <a:lnTo>
                    <a:pt x="3104811" y="4015103"/>
                  </a:lnTo>
                  <a:lnTo>
                    <a:pt x="3145431" y="3995411"/>
                  </a:lnTo>
                  <a:lnTo>
                    <a:pt x="3185640" y="3974884"/>
                  </a:lnTo>
                  <a:lnTo>
                    <a:pt x="3225422" y="3953528"/>
                  </a:lnTo>
                  <a:lnTo>
                    <a:pt x="3264765" y="3931351"/>
                  </a:lnTo>
                  <a:lnTo>
                    <a:pt x="3303654" y="3908358"/>
                  </a:lnTo>
                  <a:lnTo>
                    <a:pt x="3342075" y="3884558"/>
                  </a:lnTo>
                  <a:lnTo>
                    <a:pt x="3380014" y="3859955"/>
                  </a:lnTo>
                  <a:lnTo>
                    <a:pt x="3417456" y="3834558"/>
                  </a:lnTo>
                  <a:lnTo>
                    <a:pt x="3454388" y="3808372"/>
                  </a:lnTo>
                  <a:lnTo>
                    <a:pt x="3490796" y="3781404"/>
                  </a:lnTo>
                  <a:lnTo>
                    <a:pt x="3526664" y="3753661"/>
                  </a:lnTo>
                  <a:lnTo>
                    <a:pt x="3561980" y="3725150"/>
                  </a:lnTo>
                  <a:lnTo>
                    <a:pt x="3596729" y="3695878"/>
                  </a:lnTo>
                  <a:lnTo>
                    <a:pt x="3630897" y="3665850"/>
                  </a:lnTo>
                  <a:lnTo>
                    <a:pt x="3664469" y="3635074"/>
                  </a:lnTo>
                  <a:lnTo>
                    <a:pt x="3697432" y="3603557"/>
                  </a:lnTo>
                  <a:lnTo>
                    <a:pt x="3729772" y="3571304"/>
                  </a:lnTo>
                  <a:lnTo>
                    <a:pt x="3761474" y="3538323"/>
                  </a:lnTo>
                  <a:lnTo>
                    <a:pt x="3792524" y="3504621"/>
                  </a:lnTo>
                  <a:lnTo>
                    <a:pt x="3822909" y="3470203"/>
                  </a:lnTo>
                  <a:lnTo>
                    <a:pt x="3852613" y="3435078"/>
                  </a:lnTo>
                  <a:lnTo>
                    <a:pt x="3881623" y="3399250"/>
                  </a:lnTo>
                  <a:lnTo>
                    <a:pt x="3909925" y="3362728"/>
                  </a:lnTo>
                  <a:lnTo>
                    <a:pt x="3937505" y="3325518"/>
                  </a:lnTo>
                  <a:lnTo>
                    <a:pt x="3964348" y="3287626"/>
                  </a:lnTo>
                  <a:lnTo>
                    <a:pt x="3990440" y="3249059"/>
                  </a:lnTo>
                  <a:lnTo>
                    <a:pt x="4015768" y="3209823"/>
                  </a:lnTo>
                  <a:lnTo>
                    <a:pt x="4040317" y="3169927"/>
                  </a:lnTo>
                  <a:lnTo>
                    <a:pt x="4064072" y="3129375"/>
                  </a:lnTo>
                  <a:lnTo>
                    <a:pt x="4087021" y="3088175"/>
                  </a:lnTo>
                  <a:lnTo>
                    <a:pt x="4109148" y="3046334"/>
                  </a:lnTo>
                  <a:lnTo>
                    <a:pt x="4130439" y="3003858"/>
                  </a:lnTo>
                  <a:lnTo>
                    <a:pt x="4150881" y="2960754"/>
                  </a:lnTo>
                  <a:lnTo>
                    <a:pt x="4170460" y="2917028"/>
                  </a:lnTo>
                  <a:lnTo>
                    <a:pt x="4189160" y="2872687"/>
                  </a:lnTo>
                  <a:lnTo>
                    <a:pt x="4206969" y="2827739"/>
                  </a:lnTo>
                  <a:lnTo>
                    <a:pt x="4223872" y="2782189"/>
                  </a:lnTo>
                  <a:lnTo>
                    <a:pt x="4239768" y="2736279"/>
                  </a:lnTo>
                  <a:lnTo>
                    <a:pt x="4254583" y="2690259"/>
                  </a:lnTo>
                  <a:lnTo>
                    <a:pt x="4268322" y="2644141"/>
                  </a:lnTo>
                  <a:lnTo>
                    <a:pt x="4280993" y="2597939"/>
                  </a:lnTo>
                  <a:lnTo>
                    <a:pt x="4292601" y="2551669"/>
                  </a:lnTo>
                  <a:lnTo>
                    <a:pt x="4303155" y="2505343"/>
                  </a:lnTo>
                  <a:lnTo>
                    <a:pt x="4312660" y="2458977"/>
                  </a:lnTo>
                  <a:lnTo>
                    <a:pt x="4321123" y="2412584"/>
                  </a:lnTo>
                  <a:lnTo>
                    <a:pt x="4328551" y="2366178"/>
                  </a:lnTo>
                  <a:lnTo>
                    <a:pt x="4334950" y="2319774"/>
                  </a:lnTo>
                  <a:lnTo>
                    <a:pt x="4340328" y="2273386"/>
                  </a:lnTo>
                  <a:lnTo>
                    <a:pt x="4344690" y="2227028"/>
                  </a:lnTo>
                  <a:lnTo>
                    <a:pt x="4348044" y="2180713"/>
                  </a:lnTo>
                  <a:lnTo>
                    <a:pt x="4350396" y="2134457"/>
                  </a:lnTo>
                  <a:lnTo>
                    <a:pt x="4351752" y="2088273"/>
                  </a:lnTo>
                  <a:lnTo>
                    <a:pt x="4352121" y="2042175"/>
                  </a:lnTo>
                  <a:lnTo>
                    <a:pt x="4351507" y="1996178"/>
                  </a:lnTo>
                  <a:lnTo>
                    <a:pt x="4349918" y="1950295"/>
                  </a:lnTo>
                  <a:lnTo>
                    <a:pt x="4347361" y="1904541"/>
                  </a:lnTo>
                  <a:lnTo>
                    <a:pt x="4343842" y="1858930"/>
                  </a:lnTo>
                  <a:lnTo>
                    <a:pt x="4339367" y="1813476"/>
                  </a:lnTo>
                  <a:lnTo>
                    <a:pt x="4333945" y="1768194"/>
                  </a:lnTo>
                  <a:lnTo>
                    <a:pt x="4327580" y="1723096"/>
                  </a:lnTo>
                  <a:lnTo>
                    <a:pt x="4320280" y="1678198"/>
                  </a:lnTo>
                  <a:lnTo>
                    <a:pt x="4312052" y="1633514"/>
                  </a:lnTo>
                  <a:lnTo>
                    <a:pt x="4302902" y="1589057"/>
                  </a:lnTo>
                  <a:lnTo>
                    <a:pt x="4292837" y="1544843"/>
                  </a:lnTo>
                  <a:lnTo>
                    <a:pt x="4281864" y="1500884"/>
                  </a:lnTo>
                  <a:lnTo>
                    <a:pt x="4269988" y="1457195"/>
                  </a:lnTo>
                  <a:lnTo>
                    <a:pt x="4257218" y="1413791"/>
                  </a:lnTo>
                  <a:lnTo>
                    <a:pt x="4243559" y="1370685"/>
                  </a:lnTo>
                  <a:lnTo>
                    <a:pt x="4229018" y="1327892"/>
                  </a:lnTo>
                  <a:lnTo>
                    <a:pt x="4213602" y="1285425"/>
                  </a:lnTo>
                  <a:lnTo>
                    <a:pt x="4197318" y="1243299"/>
                  </a:lnTo>
                  <a:lnTo>
                    <a:pt x="4180172" y="1201528"/>
                  </a:lnTo>
                  <a:lnTo>
                    <a:pt x="4162171" y="1160126"/>
                  </a:lnTo>
                  <a:lnTo>
                    <a:pt x="4143322" y="1119108"/>
                  </a:lnTo>
                  <a:lnTo>
                    <a:pt x="4123631" y="1078486"/>
                  </a:lnTo>
                  <a:lnTo>
                    <a:pt x="4103104" y="1038276"/>
                  </a:lnTo>
                  <a:lnTo>
                    <a:pt x="4081750" y="998492"/>
                  </a:lnTo>
                  <a:lnTo>
                    <a:pt x="4059574" y="959148"/>
                  </a:lnTo>
                  <a:lnTo>
                    <a:pt x="4036582" y="920257"/>
                  </a:lnTo>
                  <a:lnTo>
                    <a:pt x="4012782" y="881835"/>
                  </a:lnTo>
                  <a:lnTo>
                    <a:pt x="3988181" y="843894"/>
                  </a:lnTo>
                  <a:lnTo>
                    <a:pt x="3962785" y="806450"/>
                  </a:lnTo>
                  <a:lnTo>
                    <a:pt x="3936600" y="769517"/>
                  </a:lnTo>
                  <a:lnTo>
                    <a:pt x="3909633" y="733108"/>
                  </a:lnTo>
                  <a:lnTo>
                    <a:pt x="3881892" y="697237"/>
                  </a:lnTo>
                  <a:lnTo>
                    <a:pt x="3853382" y="661920"/>
                  </a:lnTo>
                  <a:lnTo>
                    <a:pt x="3824110" y="627169"/>
                  </a:lnTo>
                  <a:lnTo>
                    <a:pt x="3794084" y="593000"/>
                  </a:lnTo>
                  <a:lnTo>
                    <a:pt x="3763309" y="559425"/>
                  </a:lnTo>
                  <a:lnTo>
                    <a:pt x="3731792" y="526461"/>
                  </a:lnTo>
                  <a:lnTo>
                    <a:pt x="3699541" y="494119"/>
                  </a:lnTo>
                  <a:lnTo>
                    <a:pt x="3666561" y="462416"/>
                  </a:lnTo>
                  <a:lnTo>
                    <a:pt x="3632859" y="431364"/>
                  </a:lnTo>
                  <a:lnTo>
                    <a:pt x="3598443" y="400978"/>
                  </a:lnTo>
                  <a:lnTo>
                    <a:pt x="3563318" y="371272"/>
                  </a:lnTo>
                  <a:lnTo>
                    <a:pt x="3527492" y="342260"/>
                  </a:lnTo>
                  <a:lnTo>
                    <a:pt x="3490970" y="313957"/>
                  </a:lnTo>
                  <a:lnTo>
                    <a:pt x="3453761" y="286376"/>
                  </a:lnTo>
                  <a:lnTo>
                    <a:pt x="3415870" y="259532"/>
                  </a:lnTo>
                  <a:lnTo>
                    <a:pt x="3377303" y="233438"/>
                  </a:lnTo>
                  <a:lnTo>
                    <a:pt x="3338069" y="208109"/>
                  </a:lnTo>
                  <a:lnTo>
                    <a:pt x="3298173" y="183560"/>
                  </a:lnTo>
                  <a:lnTo>
                    <a:pt x="3257622" y="159803"/>
                  </a:lnTo>
                  <a:lnTo>
                    <a:pt x="3216423" y="136854"/>
                  </a:lnTo>
                  <a:lnTo>
                    <a:pt x="3174582" y="114726"/>
                  </a:lnTo>
                  <a:lnTo>
                    <a:pt x="3132106" y="93433"/>
                  </a:lnTo>
                  <a:lnTo>
                    <a:pt x="3089002" y="72991"/>
                  </a:lnTo>
                  <a:lnTo>
                    <a:pt x="3045277" y="53412"/>
                  </a:lnTo>
                  <a:lnTo>
                    <a:pt x="3000936" y="34711"/>
                  </a:lnTo>
                  <a:lnTo>
                    <a:pt x="2955988" y="16902"/>
                  </a:lnTo>
                  <a:lnTo>
                    <a:pt x="2910438" y="0"/>
                  </a:lnTo>
                  <a:close/>
                </a:path>
              </a:pathLst>
            </a:custGeom>
            <a:solidFill>
              <a:srgbClr val="CACCD2"/>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 name="object 5"/>
            <p:cNvSpPr/>
            <p:nvPr/>
          </p:nvSpPr>
          <p:spPr>
            <a:xfrm>
              <a:off x="4906390" y="1413891"/>
              <a:ext cx="2163445" cy="1082040"/>
            </a:xfrm>
            <a:custGeom>
              <a:avLst/>
              <a:gdLst/>
              <a:ahLst/>
              <a:cxnLst/>
              <a:rect l="l" t="t" r="r" b="b"/>
              <a:pathLst>
                <a:path w="2163445" h="1082039">
                  <a:moveTo>
                    <a:pt x="1982978" y="0"/>
                  </a:moveTo>
                  <a:lnTo>
                    <a:pt x="180212" y="0"/>
                  </a:lnTo>
                  <a:lnTo>
                    <a:pt x="132291" y="6444"/>
                  </a:lnTo>
                  <a:lnTo>
                    <a:pt x="89238" y="24628"/>
                  </a:lnTo>
                  <a:lnTo>
                    <a:pt x="52768" y="52831"/>
                  </a:lnTo>
                  <a:lnTo>
                    <a:pt x="24595" y="89332"/>
                  </a:lnTo>
                  <a:lnTo>
                    <a:pt x="6434" y="132409"/>
                  </a:lnTo>
                  <a:lnTo>
                    <a:pt x="0" y="180339"/>
                  </a:lnTo>
                  <a:lnTo>
                    <a:pt x="0" y="901446"/>
                  </a:lnTo>
                  <a:lnTo>
                    <a:pt x="6434" y="949367"/>
                  </a:lnTo>
                  <a:lnTo>
                    <a:pt x="24595" y="992420"/>
                  </a:lnTo>
                  <a:lnTo>
                    <a:pt x="52768" y="1028890"/>
                  </a:lnTo>
                  <a:lnTo>
                    <a:pt x="89238" y="1057063"/>
                  </a:lnTo>
                  <a:lnTo>
                    <a:pt x="132291" y="1075224"/>
                  </a:lnTo>
                  <a:lnTo>
                    <a:pt x="180212" y="1081659"/>
                  </a:lnTo>
                  <a:lnTo>
                    <a:pt x="1982978" y="1081659"/>
                  </a:lnTo>
                  <a:lnTo>
                    <a:pt x="2030899" y="1075224"/>
                  </a:lnTo>
                  <a:lnTo>
                    <a:pt x="2073952" y="1057063"/>
                  </a:lnTo>
                  <a:lnTo>
                    <a:pt x="2110422" y="1028890"/>
                  </a:lnTo>
                  <a:lnTo>
                    <a:pt x="2138595" y="992420"/>
                  </a:lnTo>
                  <a:lnTo>
                    <a:pt x="2156756" y="949367"/>
                  </a:lnTo>
                  <a:lnTo>
                    <a:pt x="2163191" y="901446"/>
                  </a:lnTo>
                  <a:lnTo>
                    <a:pt x="2163191" y="180339"/>
                  </a:lnTo>
                  <a:lnTo>
                    <a:pt x="2156756" y="132409"/>
                  </a:lnTo>
                  <a:lnTo>
                    <a:pt x="2138595" y="89332"/>
                  </a:lnTo>
                  <a:lnTo>
                    <a:pt x="2110422" y="52831"/>
                  </a:lnTo>
                  <a:lnTo>
                    <a:pt x="2073952" y="24628"/>
                  </a:lnTo>
                  <a:lnTo>
                    <a:pt x="2030899" y="6444"/>
                  </a:lnTo>
                  <a:lnTo>
                    <a:pt x="1982978"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 name="object 6"/>
            <p:cNvSpPr/>
            <p:nvPr/>
          </p:nvSpPr>
          <p:spPr>
            <a:xfrm>
              <a:off x="4906390" y="1413891"/>
              <a:ext cx="2163445" cy="1082040"/>
            </a:xfrm>
            <a:custGeom>
              <a:avLst/>
              <a:gdLst/>
              <a:ahLst/>
              <a:cxnLst/>
              <a:rect l="l" t="t" r="r" b="b"/>
              <a:pathLst>
                <a:path w="2163445" h="1082039">
                  <a:moveTo>
                    <a:pt x="0" y="180339"/>
                  </a:moveTo>
                  <a:lnTo>
                    <a:pt x="6434" y="132409"/>
                  </a:lnTo>
                  <a:lnTo>
                    <a:pt x="24595" y="89332"/>
                  </a:lnTo>
                  <a:lnTo>
                    <a:pt x="52768" y="52831"/>
                  </a:lnTo>
                  <a:lnTo>
                    <a:pt x="89238" y="24628"/>
                  </a:lnTo>
                  <a:lnTo>
                    <a:pt x="132291" y="6444"/>
                  </a:lnTo>
                  <a:lnTo>
                    <a:pt x="180212" y="0"/>
                  </a:lnTo>
                  <a:lnTo>
                    <a:pt x="1982978" y="0"/>
                  </a:lnTo>
                  <a:lnTo>
                    <a:pt x="2030899" y="6444"/>
                  </a:lnTo>
                  <a:lnTo>
                    <a:pt x="2073952" y="24628"/>
                  </a:lnTo>
                  <a:lnTo>
                    <a:pt x="2110422" y="52831"/>
                  </a:lnTo>
                  <a:lnTo>
                    <a:pt x="2138595" y="89332"/>
                  </a:lnTo>
                  <a:lnTo>
                    <a:pt x="2156756" y="132409"/>
                  </a:lnTo>
                  <a:lnTo>
                    <a:pt x="2163191" y="180339"/>
                  </a:lnTo>
                  <a:lnTo>
                    <a:pt x="2163191" y="901446"/>
                  </a:lnTo>
                  <a:lnTo>
                    <a:pt x="2156756" y="949367"/>
                  </a:lnTo>
                  <a:lnTo>
                    <a:pt x="2138595" y="992420"/>
                  </a:lnTo>
                  <a:lnTo>
                    <a:pt x="2110422" y="1028890"/>
                  </a:lnTo>
                  <a:lnTo>
                    <a:pt x="2073952" y="1057063"/>
                  </a:lnTo>
                  <a:lnTo>
                    <a:pt x="2030899" y="1075224"/>
                  </a:lnTo>
                  <a:lnTo>
                    <a:pt x="1982978" y="1081659"/>
                  </a:lnTo>
                  <a:lnTo>
                    <a:pt x="180212" y="1081659"/>
                  </a:lnTo>
                  <a:lnTo>
                    <a:pt x="132291" y="1075224"/>
                  </a:lnTo>
                  <a:lnTo>
                    <a:pt x="89238" y="1057063"/>
                  </a:lnTo>
                  <a:lnTo>
                    <a:pt x="52768" y="1028890"/>
                  </a:lnTo>
                  <a:lnTo>
                    <a:pt x="24595" y="992420"/>
                  </a:lnTo>
                  <a:lnTo>
                    <a:pt x="6434" y="949367"/>
                  </a:lnTo>
                  <a:lnTo>
                    <a:pt x="0" y="901446"/>
                  </a:lnTo>
                  <a:lnTo>
                    <a:pt x="0" y="180339"/>
                  </a:lnTo>
                  <a:close/>
                </a:path>
              </a:pathLst>
            </a:custGeom>
            <a:ln w="12699">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7" name="object 7"/>
          <p:cNvSpPr txBox="1"/>
          <p:nvPr/>
        </p:nvSpPr>
        <p:spPr>
          <a:xfrm>
            <a:off x="1759966" y="1135761"/>
            <a:ext cx="5130800" cy="1172845"/>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0" normalizeH="0" baseline="0" noProof="0" dirty="0">
                <a:ln>
                  <a:noFill/>
                </a:ln>
                <a:solidFill>
                  <a:srgbClr val="001F5F"/>
                </a:solidFill>
                <a:effectLst/>
                <a:uLnTx/>
                <a:uFillTx/>
                <a:latin typeface="Arial"/>
                <a:cs typeface="Arial"/>
              </a:rPr>
              <a:t>Art.</a:t>
            </a:r>
            <a:r>
              <a:rPr kumimoji="0" sz="1600" b="0" i="0" u="none" strike="noStrike" kern="0" cap="none" spc="-10" normalizeH="0" baseline="0" noProof="0" dirty="0">
                <a:ln>
                  <a:noFill/>
                </a:ln>
                <a:solidFill>
                  <a:srgbClr val="001F5F"/>
                </a:solidFill>
                <a:effectLst/>
                <a:uLnTx/>
                <a:uFillTx/>
                <a:latin typeface="Arial"/>
                <a:cs typeface="Arial"/>
              </a:rPr>
              <a:t> </a:t>
            </a:r>
            <a:r>
              <a:rPr kumimoji="0" sz="1600" b="0" i="0" u="none" strike="noStrike" kern="0" cap="none" spc="0" normalizeH="0" baseline="0" noProof="0" dirty="0">
                <a:ln>
                  <a:noFill/>
                </a:ln>
                <a:solidFill>
                  <a:srgbClr val="001F5F"/>
                </a:solidFill>
                <a:effectLst/>
                <a:uLnTx/>
                <a:uFillTx/>
                <a:latin typeface="Arial"/>
                <a:cs typeface="Arial"/>
              </a:rPr>
              <a:t>74,</a:t>
            </a:r>
            <a:r>
              <a:rPr kumimoji="0" sz="1600" b="0" i="0" u="none" strike="noStrike" kern="0" cap="none" spc="-20" normalizeH="0" baseline="0" noProof="0" dirty="0">
                <a:ln>
                  <a:noFill/>
                </a:ln>
                <a:solidFill>
                  <a:srgbClr val="001F5F"/>
                </a:solidFill>
                <a:effectLst/>
                <a:uLnTx/>
                <a:uFillTx/>
                <a:latin typeface="Arial"/>
                <a:cs typeface="Arial"/>
              </a:rPr>
              <a:t> </a:t>
            </a:r>
            <a:r>
              <a:rPr kumimoji="0" sz="1600" b="0" i="0" u="none" strike="noStrike" kern="0" cap="none" spc="0" normalizeH="0" baseline="0" noProof="0" dirty="0">
                <a:ln>
                  <a:noFill/>
                </a:ln>
                <a:solidFill>
                  <a:srgbClr val="001F5F"/>
                </a:solidFill>
                <a:effectLst/>
                <a:uLnTx/>
                <a:uFillTx/>
                <a:latin typeface="Arial"/>
                <a:cs typeface="Arial"/>
              </a:rPr>
              <a:t>párrafo</a:t>
            </a:r>
            <a:r>
              <a:rPr kumimoji="0" sz="1600" b="0" i="0" u="none" strike="noStrike" kern="0" cap="none" spc="-10" normalizeH="0" baseline="0" noProof="0" dirty="0">
                <a:ln>
                  <a:noFill/>
                </a:ln>
                <a:solidFill>
                  <a:srgbClr val="001F5F"/>
                </a:solidFill>
                <a:effectLst/>
                <a:uLnTx/>
                <a:uFillTx/>
                <a:latin typeface="Arial"/>
                <a:cs typeface="Arial"/>
              </a:rPr>
              <a:t> </a:t>
            </a:r>
            <a:r>
              <a:rPr kumimoji="0" sz="1600" b="0" i="0" u="none" strike="noStrike" kern="0" cap="none" spc="0" normalizeH="0" baseline="0" noProof="0" dirty="0">
                <a:ln>
                  <a:noFill/>
                </a:ln>
                <a:solidFill>
                  <a:srgbClr val="001F5F"/>
                </a:solidFill>
                <a:effectLst/>
                <a:uLnTx/>
                <a:uFillTx/>
                <a:latin typeface="Arial"/>
                <a:cs typeface="Arial"/>
              </a:rPr>
              <a:t>segundo</a:t>
            </a:r>
            <a:r>
              <a:rPr kumimoji="0" sz="1600" b="0" i="0" u="none" strike="noStrike" kern="0" cap="none" spc="-35" normalizeH="0" baseline="0" noProof="0" dirty="0">
                <a:ln>
                  <a:noFill/>
                </a:ln>
                <a:solidFill>
                  <a:srgbClr val="001F5F"/>
                </a:solidFill>
                <a:effectLst/>
                <a:uLnTx/>
                <a:uFillTx/>
                <a:latin typeface="Arial"/>
                <a:cs typeface="Arial"/>
              </a:rPr>
              <a:t> </a:t>
            </a:r>
            <a:r>
              <a:rPr kumimoji="0" sz="1600" b="0" i="0" u="none" strike="noStrike" kern="0" cap="none" spc="0" normalizeH="0" baseline="0" noProof="0" dirty="0">
                <a:ln>
                  <a:noFill/>
                </a:ln>
                <a:solidFill>
                  <a:srgbClr val="001F5F"/>
                </a:solidFill>
                <a:effectLst/>
                <a:uLnTx/>
                <a:uFillTx/>
                <a:latin typeface="Arial"/>
                <a:cs typeface="Arial"/>
              </a:rPr>
              <a:t>y</a:t>
            </a:r>
            <a:r>
              <a:rPr kumimoji="0" sz="1600" b="0" i="0" u="none" strike="noStrike" kern="0" cap="none" spc="-20" normalizeH="0" baseline="0" noProof="0" dirty="0">
                <a:ln>
                  <a:noFill/>
                </a:ln>
                <a:solidFill>
                  <a:srgbClr val="001F5F"/>
                </a:solidFill>
                <a:effectLst/>
                <a:uLnTx/>
                <a:uFillTx/>
                <a:latin typeface="Arial"/>
                <a:cs typeface="Arial"/>
              </a:rPr>
              <a:t> </a:t>
            </a:r>
            <a:r>
              <a:rPr kumimoji="0" sz="1600" b="0" i="0" u="none" strike="noStrike" kern="0" cap="none" spc="0" normalizeH="0" baseline="0" noProof="0" dirty="0">
                <a:ln>
                  <a:noFill/>
                </a:ln>
                <a:solidFill>
                  <a:srgbClr val="001F5F"/>
                </a:solidFill>
                <a:effectLst/>
                <a:uLnTx/>
                <a:uFillTx/>
                <a:latin typeface="Arial"/>
                <a:cs typeface="Arial"/>
              </a:rPr>
              <a:t>32,</a:t>
            </a:r>
            <a:r>
              <a:rPr kumimoji="0" sz="1600" b="0" i="0" u="none" strike="noStrike" kern="0" cap="none" spc="-20" normalizeH="0" baseline="0" noProof="0" dirty="0">
                <a:ln>
                  <a:noFill/>
                </a:ln>
                <a:solidFill>
                  <a:srgbClr val="001F5F"/>
                </a:solidFill>
                <a:effectLst/>
                <a:uLnTx/>
                <a:uFillTx/>
                <a:latin typeface="Arial"/>
                <a:cs typeface="Arial"/>
              </a:rPr>
              <a:t> </a:t>
            </a:r>
            <a:r>
              <a:rPr kumimoji="0" sz="1600" b="0" i="0" u="none" strike="noStrike" kern="0" cap="none" spc="0" normalizeH="0" baseline="0" noProof="0" dirty="0">
                <a:ln>
                  <a:noFill/>
                </a:ln>
                <a:solidFill>
                  <a:srgbClr val="001F5F"/>
                </a:solidFill>
                <a:effectLst/>
                <a:uLnTx/>
                <a:uFillTx/>
                <a:latin typeface="Arial"/>
                <a:cs typeface="Arial"/>
              </a:rPr>
              <a:t>fracción</a:t>
            </a:r>
            <a:r>
              <a:rPr kumimoji="0" sz="1600" b="0" i="0" u="none" strike="noStrike" kern="0" cap="none" spc="-35" normalizeH="0" baseline="0" noProof="0" dirty="0">
                <a:ln>
                  <a:noFill/>
                </a:ln>
                <a:solidFill>
                  <a:srgbClr val="001F5F"/>
                </a:solidFill>
                <a:effectLst/>
                <a:uLnTx/>
                <a:uFillTx/>
                <a:latin typeface="Arial"/>
                <a:cs typeface="Arial"/>
              </a:rPr>
              <a:t> </a:t>
            </a:r>
            <a:r>
              <a:rPr kumimoji="0" sz="1600" b="0" i="0" u="none" strike="noStrike" kern="0" cap="none" spc="0" normalizeH="0" baseline="0" noProof="0" dirty="0">
                <a:ln>
                  <a:noFill/>
                </a:ln>
                <a:solidFill>
                  <a:srgbClr val="001F5F"/>
                </a:solidFill>
                <a:effectLst/>
                <a:uLnTx/>
                <a:uFillTx/>
                <a:latin typeface="Arial"/>
                <a:cs typeface="Arial"/>
              </a:rPr>
              <a:t>II</a:t>
            </a:r>
            <a:r>
              <a:rPr kumimoji="0" sz="1600" b="0" i="0" u="none" strike="noStrike" kern="0" cap="none" spc="-10" normalizeH="0" baseline="0" noProof="0" dirty="0">
                <a:ln>
                  <a:noFill/>
                </a:ln>
                <a:solidFill>
                  <a:srgbClr val="001F5F"/>
                </a:solidFill>
                <a:effectLst/>
                <a:uLnTx/>
                <a:uFillTx/>
                <a:latin typeface="Arial"/>
                <a:cs typeface="Arial"/>
              </a:rPr>
              <a:t> </a:t>
            </a:r>
            <a:r>
              <a:rPr kumimoji="0" sz="1600" b="0" i="0" u="none" strike="noStrike" kern="0" cap="none" spc="-25" normalizeH="0" baseline="0" noProof="0" dirty="0">
                <a:ln>
                  <a:noFill/>
                </a:ln>
                <a:solidFill>
                  <a:srgbClr val="001F5F"/>
                </a:solidFill>
                <a:effectLst/>
                <a:uLnTx/>
                <a:uFillTx/>
                <a:latin typeface="Arial"/>
                <a:cs typeface="Arial"/>
              </a:rPr>
              <a:t>LSS</a:t>
            </a:r>
            <a:endParaRPr kumimoji="0" sz="1600" b="0" i="0" u="none" strike="noStrike" kern="0" cap="none" spc="0" normalizeH="0" baseline="0" noProof="0">
              <a:ln>
                <a:noFill/>
              </a:ln>
              <a:solidFill>
                <a:sysClr val="windowText" lastClr="000000"/>
              </a:solidFill>
              <a:effectLst/>
              <a:uLnTx/>
              <a:uFillTx/>
              <a:latin typeface="Arial"/>
              <a:cs typeface="Arial"/>
            </a:endParaRPr>
          </a:p>
          <a:p>
            <a:pPr marL="3337560" marR="5080" lvl="0" indent="0" algn="ctr" defTabSz="914400" eaLnBrk="1" fontAlgn="auto" latinLnBrk="0" hangingPunct="1">
              <a:lnSpc>
                <a:spcPct val="86400"/>
              </a:lnSpc>
              <a:spcBef>
                <a:spcPts val="1725"/>
              </a:spcBef>
              <a:spcAft>
                <a:spcPts val="0"/>
              </a:spcAft>
              <a:buClrTx/>
              <a:buSzTx/>
              <a:buFontTx/>
              <a:buNone/>
              <a:tabLst/>
              <a:defRPr/>
            </a:pPr>
            <a:r>
              <a:rPr kumimoji="0" sz="1300" b="0" i="0" u="none" strike="noStrike" kern="0" cap="none" spc="-40" normalizeH="0" baseline="0" noProof="0" dirty="0">
                <a:ln>
                  <a:noFill/>
                </a:ln>
                <a:solidFill>
                  <a:srgbClr val="FFFFFF"/>
                </a:solidFill>
                <a:effectLst/>
                <a:uLnTx/>
                <a:uFillTx/>
                <a:latin typeface="Arial"/>
                <a:cs typeface="Arial"/>
              </a:rPr>
              <a:t>Toda</a:t>
            </a:r>
            <a:r>
              <a:rPr kumimoji="0" sz="1300" b="0" i="0" u="none" strike="noStrike" kern="0" cap="none" spc="-50"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unidad</a:t>
            </a:r>
            <a:r>
              <a:rPr kumimoji="0" sz="1300" b="0" i="0" u="none" strike="noStrike" kern="0" cap="none" spc="-40" normalizeH="0" baseline="0" noProof="0" dirty="0">
                <a:ln>
                  <a:noFill/>
                </a:ln>
                <a:solidFill>
                  <a:srgbClr val="FFFFFF"/>
                </a:solidFill>
                <a:effectLst/>
                <a:uLnTx/>
                <a:uFillTx/>
                <a:latin typeface="Arial"/>
                <a:cs typeface="Arial"/>
              </a:rPr>
              <a:t> </a:t>
            </a:r>
            <a:r>
              <a:rPr kumimoji="0" sz="1300" b="0" i="0" u="none" strike="noStrike" kern="0" cap="none" spc="-10" normalizeH="0" baseline="0" noProof="0" dirty="0">
                <a:ln>
                  <a:noFill/>
                </a:ln>
                <a:solidFill>
                  <a:srgbClr val="FFFFFF"/>
                </a:solidFill>
                <a:effectLst/>
                <a:uLnTx/>
                <a:uFillTx/>
                <a:latin typeface="Arial"/>
                <a:cs typeface="Arial"/>
              </a:rPr>
              <a:t>económica </a:t>
            </a:r>
            <a:r>
              <a:rPr kumimoji="0" sz="1300" b="0" i="0" u="none" strike="noStrike" kern="0" cap="none" spc="0" normalizeH="0" baseline="0" noProof="0" dirty="0">
                <a:ln>
                  <a:noFill/>
                </a:ln>
                <a:solidFill>
                  <a:srgbClr val="FFFFFF"/>
                </a:solidFill>
                <a:effectLst/>
                <a:uLnTx/>
                <a:uFillTx/>
                <a:latin typeface="Arial"/>
                <a:cs typeface="Arial"/>
              </a:rPr>
              <a:t>está</a:t>
            </a:r>
            <a:r>
              <a:rPr kumimoji="0" sz="1300" b="0" i="0" u="none" strike="noStrike" kern="0" cap="none" spc="-40"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obligada</a:t>
            </a:r>
            <a:r>
              <a:rPr kumimoji="0" sz="1300" b="0" i="0" u="none" strike="noStrike" kern="0" cap="none" spc="-30"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a</a:t>
            </a:r>
            <a:r>
              <a:rPr kumimoji="0" sz="1300" b="0" i="0" u="none" strike="noStrike" kern="0" cap="none" spc="-50" normalizeH="0" baseline="0" noProof="0" dirty="0">
                <a:ln>
                  <a:noFill/>
                </a:ln>
                <a:solidFill>
                  <a:srgbClr val="FFFFFF"/>
                </a:solidFill>
                <a:effectLst/>
                <a:uLnTx/>
                <a:uFillTx/>
                <a:latin typeface="Arial"/>
                <a:cs typeface="Arial"/>
              </a:rPr>
              <a:t> </a:t>
            </a:r>
            <a:r>
              <a:rPr kumimoji="0" sz="1300" b="0" i="0" u="none" strike="noStrike" kern="0" cap="none" spc="-10" normalizeH="0" baseline="0" noProof="0" dirty="0">
                <a:ln>
                  <a:noFill/>
                </a:ln>
                <a:solidFill>
                  <a:srgbClr val="FFFFFF"/>
                </a:solidFill>
                <a:effectLst/>
                <a:uLnTx/>
                <a:uFillTx/>
                <a:latin typeface="Arial"/>
                <a:cs typeface="Arial"/>
              </a:rPr>
              <a:t>revisar anualmente</a:t>
            </a:r>
            <a:r>
              <a:rPr kumimoji="0" sz="1300" b="0" i="0" u="none" strike="noStrike" kern="0" cap="none" spc="-15"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su</a:t>
            </a:r>
            <a:r>
              <a:rPr kumimoji="0" sz="1300" b="0" i="0" u="none" strike="noStrike" kern="0" cap="none" spc="-25"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grado</a:t>
            </a:r>
            <a:r>
              <a:rPr kumimoji="0" sz="1300" b="0" i="0" u="none" strike="noStrike" kern="0" cap="none" spc="-25" normalizeH="0" baseline="0" noProof="0" dirty="0">
                <a:ln>
                  <a:noFill/>
                </a:ln>
                <a:solidFill>
                  <a:srgbClr val="FFFFFF"/>
                </a:solidFill>
                <a:effectLst/>
                <a:uLnTx/>
                <a:uFillTx/>
                <a:latin typeface="Arial"/>
                <a:cs typeface="Arial"/>
              </a:rPr>
              <a:t> de </a:t>
            </a:r>
            <a:r>
              <a:rPr kumimoji="0" sz="1300" b="0" i="0" u="none" strike="noStrike" kern="0" cap="none" spc="-10" normalizeH="0" baseline="0" noProof="0" dirty="0">
                <a:ln>
                  <a:noFill/>
                </a:ln>
                <a:solidFill>
                  <a:srgbClr val="FFFFFF"/>
                </a:solidFill>
                <a:effectLst/>
                <a:uLnTx/>
                <a:uFillTx/>
                <a:latin typeface="Arial"/>
                <a:cs typeface="Arial"/>
              </a:rPr>
              <a:t>siniestralidad</a:t>
            </a:r>
            <a:endParaRPr kumimoji="0" sz="1300" b="0" i="0" u="none" strike="noStrike" kern="0" cap="none" spc="0" normalizeH="0" baseline="0" noProof="0">
              <a:ln>
                <a:noFill/>
              </a:ln>
              <a:solidFill>
                <a:sysClr val="windowText" lastClr="000000"/>
              </a:solidFill>
              <a:effectLst/>
              <a:uLnTx/>
              <a:uFillTx/>
              <a:latin typeface="Arial"/>
              <a:cs typeface="Arial"/>
            </a:endParaRPr>
          </a:p>
        </p:txBody>
      </p:sp>
      <p:grpSp>
        <p:nvGrpSpPr>
          <p:cNvPr id="8" name="object 8"/>
          <p:cNvGrpSpPr/>
          <p:nvPr/>
        </p:nvGrpSpPr>
        <p:grpSpPr>
          <a:xfrm>
            <a:off x="6776719" y="2771013"/>
            <a:ext cx="2176145" cy="1094740"/>
            <a:chOff x="6776719" y="2771013"/>
            <a:chExt cx="2176145" cy="1094740"/>
          </a:xfrm>
        </p:grpSpPr>
        <p:sp>
          <p:nvSpPr>
            <p:cNvPr id="9" name="object 9"/>
            <p:cNvSpPr/>
            <p:nvPr/>
          </p:nvSpPr>
          <p:spPr>
            <a:xfrm>
              <a:off x="6783069" y="2777363"/>
              <a:ext cx="2163445" cy="1082040"/>
            </a:xfrm>
            <a:custGeom>
              <a:avLst/>
              <a:gdLst/>
              <a:ahLst/>
              <a:cxnLst/>
              <a:rect l="l" t="t" r="r" b="b"/>
              <a:pathLst>
                <a:path w="2163445" h="1082039">
                  <a:moveTo>
                    <a:pt x="1982851" y="0"/>
                  </a:moveTo>
                  <a:lnTo>
                    <a:pt x="180212" y="0"/>
                  </a:lnTo>
                  <a:lnTo>
                    <a:pt x="132291" y="6444"/>
                  </a:lnTo>
                  <a:lnTo>
                    <a:pt x="89238" y="24628"/>
                  </a:lnTo>
                  <a:lnTo>
                    <a:pt x="52768" y="52831"/>
                  </a:lnTo>
                  <a:lnTo>
                    <a:pt x="24595" y="89332"/>
                  </a:lnTo>
                  <a:lnTo>
                    <a:pt x="6434" y="132409"/>
                  </a:lnTo>
                  <a:lnTo>
                    <a:pt x="0" y="180339"/>
                  </a:lnTo>
                  <a:lnTo>
                    <a:pt x="0" y="901445"/>
                  </a:lnTo>
                  <a:lnTo>
                    <a:pt x="6434" y="949323"/>
                  </a:lnTo>
                  <a:lnTo>
                    <a:pt x="24595" y="992363"/>
                  </a:lnTo>
                  <a:lnTo>
                    <a:pt x="52768" y="1028842"/>
                  </a:lnTo>
                  <a:lnTo>
                    <a:pt x="89238" y="1057035"/>
                  </a:lnTo>
                  <a:lnTo>
                    <a:pt x="132291" y="1075215"/>
                  </a:lnTo>
                  <a:lnTo>
                    <a:pt x="180212" y="1081659"/>
                  </a:lnTo>
                  <a:lnTo>
                    <a:pt x="1982851" y="1081659"/>
                  </a:lnTo>
                  <a:lnTo>
                    <a:pt x="2030781" y="1075215"/>
                  </a:lnTo>
                  <a:lnTo>
                    <a:pt x="2073858" y="1057035"/>
                  </a:lnTo>
                  <a:lnTo>
                    <a:pt x="2110358" y="1028842"/>
                  </a:lnTo>
                  <a:lnTo>
                    <a:pt x="2138562" y="992363"/>
                  </a:lnTo>
                  <a:lnTo>
                    <a:pt x="2156746" y="949323"/>
                  </a:lnTo>
                  <a:lnTo>
                    <a:pt x="2163190" y="901445"/>
                  </a:lnTo>
                  <a:lnTo>
                    <a:pt x="2163190" y="180339"/>
                  </a:lnTo>
                  <a:lnTo>
                    <a:pt x="2156746" y="132409"/>
                  </a:lnTo>
                  <a:lnTo>
                    <a:pt x="2138562" y="89332"/>
                  </a:lnTo>
                  <a:lnTo>
                    <a:pt x="2110358" y="52831"/>
                  </a:lnTo>
                  <a:lnTo>
                    <a:pt x="2073858" y="24628"/>
                  </a:lnTo>
                  <a:lnTo>
                    <a:pt x="2030781" y="6444"/>
                  </a:lnTo>
                  <a:lnTo>
                    <a:pt x="1982851"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0" name="object 10"/>
            <p:cNvSpPr/>
            <p:nvPr/>
          </p:nvSpPr>
          <p:spPr>
            <a:xfrm>
              <a:off x="6783069" y="2777363"/>
              <a:ext cx="2163445" cy="1082040"/>
            </a:xfrm>
            <a:custGeom>
              <a:avLst/>
              <a:gdLst/>
              <a:ahLst/>
              <a:cxnLst/>
              <a:rect l="l" t="t" r="r" b="b"/>
              <a:pathLst>
                <a:path w="2163445" h="1082039">
                  <a:moveTo>
                    <a:pt x="0" y="180339"/>
                  </a:moveTo>
                  <a:lnTo>
                    <a:pt x="6434" y="132409"/>
                  </a:lnTo>
                  <a:lnTo>
                    <a:pt x="24595" y="89332"/>
                  </a:lnTo>
                  <a:lnTo>
                    <a:pt x="52768" y="52831"/>
                  </a:lnTo>
                  <a:lnTo>
                    <a:pt x="89238" y="24628"/>
                  </a:lnTo>
                  <a:lnTo>
                    <a:pt x="132291" y="6444"/>
                  </a:lnTo>
                  <a:lnTo>
                    <a:pt x="180212" y="0"/>
                  </a:lnTo>
                  <a:lnTo>
                    <a:pt x="1982851" y="0"/>
                  </a:lnTo>
                  <a:lnTo>
                    <a:pt x="2030781" y="6444"/>
                  </a:lnTo>
                  <a:lnTo>
                    <a:pt x="2073858" y="24628"/>
                  </a:lnTo>
                  <a:lnTo>
                    <a:pt x="2110358" y="52831"/>
                  </a:lnTo>
                  <a:lnTo>
                    <a:pt x="2138562" y="89332"/>
                  </a:lnTo>
                  <a:lnTo>
                    <a:pt x="2156746" y="132409"/>
                  </a:lnTo>
                  <a:lnTo>
                    <a:pt x="2163190" y="180339"/>
                  </a:lnTo>
                  <a:lnTo>
                    <a:pt x="2163190" y="901445"/>
                  </a:lnTo>
                  <a:lnTo>
                    <a:pt x="2156746" y="949323"/>
                  </a:lnTo>
                  <a:lnTo>
                    <a:pt x="2138562" y="992363"/>
                  </a:lnTo>
                  <a:lnTo>
                    <a:pt x="2110358" y="1028842"/>
                  </a:lnTo>
                  <a:lnTo>
                    <a:pt x="2073858" y="1057035"/>
                  </a:lnTo>
                  <a:lnTo>
                    <a:pt x="2030781" y="1075215"/>
                  </a:lnTo>
                  <a:lnTo>
                    <a:pt x="1982851" y="1081659"/>
                  </a:lnTo>
                  <a:lnTo>
                    <a:pt x="180212" y="1081659"/>
                  </a:lnTo>
                  <a:lnTo>
                    <a:pt x="132291" y="1075215"/>
                  </a:lnTo>
                  <a:lnTo>
                    <a:pt x="89238" y="1057035"/>
                  </a:lnTo>
                  <a:lnTo>
                    <a:pt x="52768" y="1028842"/>
                  </a:lnTo>
                  <a:lnTo>
                    <a:pt x="24595" y="992363"/>
                  </a:lnTo>
                  <a:lnTo>
                    <a:pt x="6434" y="949323"/>
                  </a:lnTo>
                  <a:lnTo>
                    <a:pt x="0" y="901445"/>
                  </a:lnTo>
                  <a:lnTo>
                    <a:pt x="0" y="180339"/>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1" name="object 11"/>
          <p:cNvSpPr txBox="1"/>
          <p:nvPr/>
        </p:nvSpPr>
        <p:spPr>
          <a:xfrm>
            <a:off x="6931532" y="3020948"/>
            <a:ext cx="1868170" cy="564515"/>
          </a:xfrm>
          <a:prstGeom prst="rect">
            <a:avLst/>
          </a:prstGeom>
        </p:spPr>
        <p:txBody>
          <a:bodyPr vert="horz" wrap="square" lIns="0" tIns="40640" rIns="0" bIns="0" rtlCol="0">
            <a:spAutoFit/>
          </a:bodyPr>
          <a:lstStyle/>
          <a:p>
            <a:pPr marL="12700" marR="5080" lvl="0" indent="0" algn="ctr" defTabSz="914400" eaLnBrk="1" fontAlgn="auto" latinLnBrk="0" hangingPunct="1">
              <a:lnSpc>
                <a:spcPts val="1340"/>
              </a:lnSpc>
              <a:spcBef>
                <a:spcPts val="320"/>
              </a:spcBef>
              <a:spcAft>
                <a:spcPts val="0"/>
              </a:spcAft>
              <a:buClrTx/>
              <a:buSzTx/>
              <a:buFontTx/>
              <a:buNone/>
              <a:tabLst/>
              <a:defRPr/>
            </a:pPr>
            <a:r>
              <a:rPr kumimoji="0" sz="1300" b="0" i="0" u="none" strike="noStrike" kern="0" cap="none" spc="0" normalizeH="0" baseline="0" noProof="0" dirty="0">
                <a:ln>
                  <a:noFill/>
                </a:ln>
                <a:solidFill>
                  <a:srgbClr val="FFFFFF"/>
                </a:solidFill>
                <a:effectLst/>
                <a:uLnTx/>
                <a:uFillTx/>
                <a:latin typeface="Arial"/>
                <a:cs typeface="Arial"/>
              </a:rPr>
              <a:t>La</a:t>
            </a:r>
            <a:r>
              <a:rPr kumimoji="0" sz="1300" b="0" i="0" u="none" strike="noStrike" kern="0" cap="none" spc="-10" normalizeH="0" baseline="0" noProof="0" dirty="0">
                <a:ln>
                  <a:noFill/>
                </a:ln>
                <a:solidFill>
                  <a:srgbClr val="FFFFFF"/>
                </a:solidFill>
                <a:effectLst/>
                <a:uLnTx/>
                <a:uFillTx/>
                <a:latin typeface="Arial"/>
                <a:cs typeface="Arial"/>
              </a:rPr>
              <a:t> declaración</a:t>
            </a:r>
            <a:r>
              <a:rPr kumimoji="0" sz="1300" b="0" i="0" u="none" strike="noStrike" kern="0" cap="none" spc="0" normalizeH="0" baseline="0" noProof="0" dirty="0">
                <a:ln>
                  <a:noFill/>
                </a:ln>
                <a:solidFill>
                  <a:srgbClr val="FFFFFF"/>
                </a:solidFill>
                <a:effectLst/>
                <a:uLnTx/>
                <a:uFillTx/>
                <a:latin typeface="Arial"/>
                <a:cs typeface="Arial"/>
              </a:rPr>
              <a:t> </a:t>
            </a:r>
            <a:r>
              <a:rPr kumimoji="0" sz="1300" b="0" i="0" u="none" strike="noStrike" kern="0" cap="none" spc="-20" normalizeH="0" baseline="0" noProof="0" dirty="0">
                <a:ln>
                  <a:noFill/>
                </a:ln>
                <a:solidFill>
                  <a:srgbClr val="FFFFFF"/>
                </a:solidFill>
                <a:effectLst/>
                <a:uLnTx/>
                <a:uFillTx/>
                <a:latin typeface="Arial"/>
                <a:cs typeface="Arial"/>
              </a:rPr>
              <a:t>debe </a:t>
            </a:r>
            <a:r>
              <a:rPr kumimoji="0" sz="1300" b="0" i="0" u="none" strike="noStrike" kern="0" cap="none" spc="-10" normalizeH="0" baseline="0" noProof="0" dirty="0">
                <a:ln>
                  <a:noFill/>
                </a:ln>
                <a:solidFill>
                  <a:srgbClr val="FFFFFF"/>
                </a:solidFill>
                <a:effectLst/>
                <a:uLnTx/>
                <a:uFillTx/>
                <a:latin typeface="Arial"/>
                <a:cs typeface="Arial"/>
              </a:rPr>
              <a:t>presentarse</a:t>
            </a:r>
            <a:r>
              <a:rPr kumimoji="0" sz="1300" b="0" i="0" u="none" strike="noStrike" kern="0" cap="none" spc="0" normalizeH="0" baseline="0" noProof="0" dirty="0">
                <a:ln>
                  <a:noFill/>
                </a:ln>
                <a:solidFill>
                  <a:srgbClr val="FFFFFF"/>
                </a:solidFill>
                <a:effectLst/>
                <a:uLnTx/>
                <a:uFillTx/>
                <a:latin typeface="Arial"/>
                <a:cs typeface="Arial"/>
              </a:rPr>
              <a:t> a</a:t>
            </a:r>
            <a:r>
              <a:rPr kumimoji="0" sz="1300" b="0" i="0" u="none" strike="noStrike" kern="0" cap="none" spc="-20"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más</a:t>
            </a:r>
            <a:r>
              <a:rPr kumimoji="0" sz="1300" b="0" i="0" u="none" strike="noStrike" kern="0" cap="none" spc="-10" normalizeH="0" baseline="0" noProof="0" dirty="0">
                <a:ln>
                  <a:noFill/>
                </a:ln>
                <a:solidFill>
                  <a:srgbClr val="FFFFFF"/>
                </a:solidFill>
                <a:effectLst/>
                <a:uLnTx/>
                <a:uFillTx/>
                <a:latin typeface="Arial"/>
                <a:cs typeface="Arial"/>
              </a:rPr>
              <a:t> tardar </a:t>
            </a:r>
            <a:r>
              <a:rPr kumimoji="0" sz="1300" b="0" i="0" u="none" strike="noStrike" kern="0" cap="none" spc="0" normalizeH="0" baseline="0" noProof="0" dirty="0">
                <a:ln>
                  <a:noFill/>
                </a:ln>
                <a:solidFill>
                  <a:srgbClr val="FFFFFF"/>
                </a:solidFill>
                <a:effectLst/>
                <a:uLnTx/>
                <a:uFillTx/>
                <a:latin typeface="Arial"/>
                <a:cs typeface="Arial"/>
              </a:rPr>
              <a:t>en</a:t>
            </a:r>
            <a:r>
              <a:rPr kumimoji="0" sz="1300" b="0" i="0" u="none" strike="noStrike" kern="0" cap="none" spc="-35"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febrero</a:t>
            </a:r>
            <a:r>
              <a:rPr kumimoji="0" sz="1300" b="0" i="0" u="none" strike="noStrike" kern="0" cap="none" spc="-35"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de</a:t>
            </a:r>
            <a:r>
              <a:rPr kumimoji="0" sz="1300" b="0" i="0" u="none" strike="noStrike" kern="0" cap="none" spc="-40"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cada</a:t>
            </a:r>
            <a:r>
              <a:rPr kumimoji="0" sz="1300" b="0" i="0" u="none" strike="noStrike" kern="0" cap="none" spc="-35" normalizeH="0" baseline="0" noProof="0" dirty="0">
                <a:ln>
                  <a:noFill/>
                </a:ln>
                <a:solidFill>
                  <a:srgbClr val="FFFFFF"/>
                </a:solidFill>
                <a:effectLst/>
                <a:uLnTx/>
                <a:uFillTx/>
                <a:latin typeface="Arial"/>
                <a:cs typeface="Arial"/>
              </a:rPr>
              <a:t> </a:t>
            </a:r>
            <a:r>
              <a:rPr kumimoji="0" sz="1300" b="0" i="0" u="none" strike="noStrike" kern="0" cap="none" spc="-25" normalizeH="0" baseline="0" noProof="0" dirty="0">
                <a:ln>
                  <a:noFill/>
                </a:ln>
                <a:solidFill>
                  <a:srgbClr val="FFFFFF"/>
                </a:solidFill>
                <a:effectLst/>
                <a:uLnTx/>
                <a:uFillTx/>
                <a:latin typeface="Arial"/>
                <a:cs typeface="Arial"/>
              </a:rPr>
              <a:t>año</a:t>
            </a:r>
            <a:endParaRPr kumimoji="0" sz="1300" b="0" i="0" u="none" strike="noStrike" kern="0" cap="none" spc="0" normalizeH="0" baseline="0" noProof="0">
              <a:ln>
                <a:noFill/>
              </a:ln>
              <a:solidFill>
                <a:sysClr val="windowText" lastClr="000000"/>
              </a:solidFill>
              <a:effectLst/>
              <a:uLnTx/>
              <a:uFillTx/>
              <a:latin typeface="Arial"/>
              <a:cs typeface="Arial"/>
            </a:endParaRPr>
          </a:p>
        </p:txBody>
      </p:sp>
      <p:grpSp>
        <p:nvGrpSpPr>
          <p:cNvPr id="12" name="object 12"/>
          <p:cNvGrpSpPr/>
          <p:nvPr/>
        </p:nvGrpSpPr>
        <p:grpSpPr>
          <a:xfrm>
            <a:off x="6059804" y="4977129"/>
            <a:ext cx="2176145" cy="1094740"/>
            <a:chOff x="6059804" y="4977129"/>
            <a:chExt cx="2176145" cy="1094740"/>
          </a:xfrm>
        </p:grpSpPr>
        <p:sp>
          <p:nvSpPr>
            <p:cNvPr id="13" name="object 13"/>
            <p:cNvSpPr/>
            <p:nvPr/>
          </p:nvSpPr>
          <p:spPr>
            <a:xfrm>
              <a:off x="6066154" y="4983479"/>
              <a:ext cx="2163445" cy="1082040"/>
            </a:xfrm>
            <a:custGeom>
              <a:avLst/>
              <a:gdLst/>
              <a:ahLst/>
              <a:cxnLst/>
              <a:rect l="l" t="t" r="r" b="b"/>
              <a:pathLst>
                <a:path w="2163445" h="1082039">
                  <a:moveTo>
                    <a:pt x="1982977" y="0"/>
                  </a:moveTo>
                  <a:lnTo>
                    <a:pt x="180340" y="0"/>
                  </a:lnTo>
                  <a:lnTo>
                    <a:pt x="132409" y="6444"/>
                  </a:lnTo>
                  <a:lnTo>
                    <a:pt x="89332" y="24628"/>
                  </a:lnTo>
                  <a:lnTo>
                    <a:pt x="52831" y="52832"/>
                  </a:lnTo>
                  <a:lnTo>
                    <a:pt x="24628" y="89332"/>
                  </a:lnTo>
                  <a:lnTo>
                    <a:pt x="6444" y="132409"/>
                  </a:lnTo>
                  <a:lnTo>
                    <a:pt x="0" y="180340"/>
                  </a:lnTo>
                  <a:lnTo>
                    <a:pt x="0" y="901395"/>
                  </a:lnTo>
                  <a:lnTo>
                    <a:pt x="6444" y="949321"/>
                  </a:lnTo>
                  <a:lnTo>
                    <a:pt x="24628" y="992385"/>
                  </a:lnTo>
                  <a:lnTo>
                    <a:pt x="52832" y="1028871"/>
                  </a:lnTo>
                  <a:lnTo>
                    <a:pt x="89332" y="1057059"/>
                  </a:lnTo>
                  <a:lnTo>
                    <a:pt x="132409" y="1075232"/>
                  </a:lnTo>
                  <a:lnTo>
                    <a:pt x="180340" y="1081671"/>
                  </a:lnTo>
                  <a:lnTo>
                    <a:pt x="1982977" y="1081671"/>
                  </a:lnTo>
                  <a:lnTo>
                    <a:pt x="2030908" y="1075232"/>
                  </a:lnTo>
                  <a:lnTo>
                    <a:pt x="2073985" y="1057059"/>
                  </a:lnTo>
                  <a:lnTo>
                    <a:pt x="2110485" y="1028871"/>
                  </a:lnTo>
                  <a:lnTo>
                    <a:pt x="2138689" y="992385"/>
                  </a:lnTo>
                  <a:lnTo>
                    <a:pt x="2156873" y="949321"/>
                  </a:lnTo>
                  <a:lnTo>
                    <a:pt x="2163318" y="901395"/>
                  </a:lnTo>
                  <a:lnTo>
                    <a:pt x="2163318" y="180340"/>
                  </a:lnTo>
                  <a:lnTo>
                    <a:pt x="2156873" y="132409"/>
                  </a:lnTo>
                  <a:lnTo>
                    <a:pt x="2138689" y="89332"/>
                  </a:lnTo>
                  <a:lnTo>
                    <a:pt x="2110485" y="52832"/>
                  </a:lnTo>
                  <a:lnTo>
                    <a:pt x="2073985" y="24628"/>
                  </a:lnTo>
                  <a:lnTo>
                    <a:pt x="2030908" y="6444"/>
                  </a:lnTo>
                  <a:lnTo>
                    <a:pt x="1982977"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4" name="object 14"/>
            <p:cNvSpPr/>
            <p:nvPr/>
          </p:nvSpPr>
          <p:spPr>
            <a:xfrm>
              <a:off x="6066154" y="4983479"/>
              <a:ext cx="2163445" cy="1082040"/>
            </a:xfrm>
            <a:custGeom>
              <a:avLst/>
              <a:gdLst/>
              <a:ahLst/>
              <a:cxnLst/>
              <a:rect l="l" t="t" r="r" b="b"/>
              <a:pathLst>
                <a:path w="2163445" h="1082039">
                  <a:moveTo>
                    <a:pt x="0" y="180340"/>
                  </a:moveTo>
                  <a:lnTo>
                    <a:pt x="6444" y="132409"/>
                  </a:lnTo>
                  <a:lnTo>
                    <a:pt x="24628" y="89332"/>
                  </a:lnTo>
                  <a:lnTo>
                    <a:pt x="52831" y="52832"/>
                  </a:lnTo>
                  <a:lnTo>
                    <a:pt x="89332" y="24628"/>
                  </a:lnTo>
                  <a:lnTo>
                    <a:pt x="132409" y="6444"/>
                  </a:lnTo>
                  <a:lnTo>
                    <a:pt x="180340" y="0"/>
                  </a:lnTo>
                  <a:lnTo>
                    <a:pt x="1982977" y="0"/>
                  </a:lnTo>
                  <a:lnTo>
                    <a:pt x="2030908" y="6444"/>
                  </a:lnTo>
                  <a:lnTo>
                    <a:pt x="2073985" y="24628"/>
                  </a:lnTo>
                  <a:lnTo>
                    <a:pt x="2110485" y="52832"/>
                  </a:lnTo>
                  <a:lnTo>
                    <a:pt x="2138689" y="89332"/>
                  </a:lnTo>
                  <a:lnTo>
                    <a:pt x="2156873" y="132409"/>
                  </a:lnTo>
                  <a:lnTo>
                    <a:pt x="2163318" y="180340"/>
                  </a:lnTo>
                  <a:lnTo>
                    <a:pt x="2163318" y="901395"/>
                  </a:lnTo>
                  <a:lnTo>
                    <a:pt x="2156873" y="949321"/>
                  </a:lnTo>
                  <a:lnTo>
                    <a:pt x="2138689" y="992385"/>
                  </a:lnTo>
                  <a:lnTo>
                    <a:pt x="2110485" y="1028871"/>
                  </a:lnTo>
                  <a:lnTo>
                    <a:pt x="2073985" y="1057059"/>
                  </a:lnTo>
                  <a:lnTo>
                    <a:pt x="2030908" y="1075232"/>
                  </a:lnTo>
                  <a:lnTo>
                    <a:pt x="1982977" y="1081671"/>
                  </a:lnTo>
                  <a:lnTo>
                    <a:pt x="180340" y="1081671"/>
                  </a:lnTo>
                  <a:lnTo>
                    <a:pt x="132409" y="1075232"/>
                  </a:lnTo>
                  <a:lnTo>
                    <a:pt x="89332" y="1057059"/>
                  </a:lnTo>
                  <a:lnTo>
                    <a:pt x="52832" y="1028871"/>
                  </a:lnTo>
                  <a:lnTo>
                    <a:pt x="24628" y="992385"/>
                  </a:lnTo>
                  <a:lnTo>
                    <a:pt x="6444" y="949321"/>
                  </a:lnTo>
                  <a:lnTo>
                    <a:pt x="0" y="901395"/>
                  </a:lnTo>
                  <a:lnTo>
                    <a:pt x="0" y="180340"/>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5" name="object 15"/>
          <p:cNvSpPr txBox="1"/>
          <p:nvPr/>
        </p:nvSpPr>
        <p:spPr>
          <a:xfrm>
            <a:off x="6173470" y="5056377"/>
            <a:ext cx="1949450" cy="908050"/>
          </a:xfrm>
          <a:prstGeom prst="rect">
            <a:avLst/>
          </a:prstGeom>
        </p:spPr>
        <p:txBody>
          <a:bodyPr vert="horz" wrap="square" lIns="0" tIns="38735" rIns="0" bIns="0" rtlCol="0">
            <a:spAutoFit/>
          </a:bodyPr>
          <a:lstStyle/>
          <a:p>
            <a:pPr marL="12700" marR="5080" lvl="0" indent="-1270" algn="ctr" defTabSz="914400" eaLnBrk="1" fontAlgn="auto" latinLnBrk="0" hangingPunct="1">
              <a:lnSpc>
                <a:spcPct val="86400"/>
              </a:lnSpc>
              <a:spcBef>
                <a:spcPts val="305"/>
              </a:spcBef>
              <a:spcAft>
                <a:spcPts val="0"/>
              </a:spcAft>
              <a:buClrTx/>
              <a:buSzTx/>
              <a:buFontTx/>
              <a:buNone/>
              <a:tabLst/>
              <a:defRPr/>
            </a:pPr>
            <a:r>
              <a:rPr kumimoji="0" sz="1300" b="0" i="0" u="none" strike="noStrike" kern="0" cap="none" spc="0" normalizeH="0" baseline="0" noProof="0" dirty="0">
                <a:ln>
                  <a:noFill/>
                </a:ln>
                <a:solidFill>
                  <a:srgbClr val="FFFFFF"/>
                </a:solidFill>
                <a:effectLst/>
                <a:uLnTx/>
                <a:uFillTx/>
                <a:latin typeface="Arial"/>
                <a:cs typeface="Arial"/>
              </a:rPr>
              <a:t>La</a:t>
            </a:r>
            <a:r>
              <a:rPr kumimoji="0" sz="1300" b="0" i="0" u="none" strike="noStrike" kern="0" cap="none" spc="-35"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prima</a:t>
            </a:r>
            <a:r>
              <a:rPr kumimoji="0" sz="1300" b="0" i="0" u="none" strike="noStrike" kern="0" cap="none" spc="-30" normalizeH="0" baseline="0" noProof="0" dirty="0">
                <a:ln>
                  <a:noFill/>
                </a:ln>
                <a:solidFill>
                  <a:srgbClr val="FFFFFF"/>
                </a:solidFill>
                <a:effectLst/>
                <a:uLnTx/>
                <a:uFillTx/>
                <a:latin typeface="Arial"/>
                <a:cs typeface="Arial"/>
              </a:rPr>
              <a:t> </a:t>
            </a:r>
            <a:r>
              <a:rPr kumimoji="0" sz="1300" b="0" i="0" u="none" strike="noStrike" kern="0" cap="none" spc="-10" normalizeH="0" baseline="0" noProof="0" dirty="0">
                <a:ln>
                  <a:noFill/>
                </a:ln>
                <a:solidFill>
                  <a:srgbClr val="FFFFFF"/>
                </a:solidFill>
                <a:effectLst/>
                <a:uLnTx/>
                <a:uFillTx/>
                <a:latin typeface="Arial"/>
                <a:cs typeface="Arial"/>
              </a:rPr>
              <a:t>manifestada </a:t>
            </a:r>
            <a:r>
              <a:rPr kumimoji="0" sz="1300" b="0" i="0" u="none" strike="noStrike" kern="0" cap="none" spc="0" normalizeH="0" baseline="0" noProof="0" dirty="0">
                <a:ln>
                  <a:noFill/>
                </a:ln>
                <a:solidFill>
                  <a:srgbClr val="FFFFFF"/>
                </a:solidFill>
                <a:effectLst/>
                <a:uLnTx/>
                <a:uFillTx/>
                <a:latin typeface="Arial"/>
                <a:cs typeface="Arial"/>
              </a:rPr>
              <a:t>estará</a:t>
            </a:r>
            <a:r>
              <a:rPr kumimoji="0" sz="1300" b="0" i="0" u="none" strike="noStrike" kern="0" cap="none" spc="-45"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vigente</a:t>
            </a:r>
            <a:r>
              <a:rPr kumimoji="0" sz="1300" b="0" i="0" u="none" strike="noStrike" kern="0" cap="none" spc="-30"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desde</a:t>
            </a:r>
            <a:r>
              <a:rPr kumimoji="0" sz="1300" b="0" i="0" u="none" strike="noStrike" kern="0" cap="none" spc="-45"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el</a:t>
            </a:r>
            <a:r>
              <a:rPr kumimoji="0" sz="1300" b="0" i="0" u="none" strike="noStrike" kern="0" cap="none" spc="-50" normalizeH="0" baseline="0" noProof="0" dirty="0">
                <a:ln>
                  <a:noFill/>
                </a:ln>
                <a:solidFill>
                  <a:srgbClr val="FFFFFF"/>
                </a:solidFill>
                <a:effectLst/>
                <a:uLnTx/>
                <a:uFillTx/>
                <a:latin typeface="Arial"/>
                <a:cs typeface="Arial"/>
              </a:rPr>
              <a:t> </a:t>
            </a:r>
            <a:r>
              <a:rPr kumimoji="0" sz="1300" b="0" i="0" u="none" strike="noStrike" kern="0" cap="none" spc="-25" normalizeH="0" baseline="0" noProof="0" dirty="0">
                <a:ln>
                  <a:noFill/>
                </a:ln>
                <a:solidFill>
                  <a:srgbClr val="FFFFFF"/>
                </a:solidFill>
                <a:effectLst/>
                <a:uLnTx/>
                <a:uFillTx/>
                <a:latin typeface="Arial"/>
                <a:cs typeface="Arial"/>
              </a:rPr>
              <a:t>1º </a:t>
            </a:r>
            <a:r>
              <a:rPr kumimoji="0" sz="1300" b="0" i="0" u="none" strike="noStrike" kern="0" cap="none" spc="0" normalizeH="0" baseline="0" noProof="0" dirty="0">
                <a:ln>
                  <a:noFill/>
                </a:ln>
                <a:solidFill>
                  <a:srgbClr val="FFFFFF"/>
                </a:solidFill>
                <a:effectLst/>
                <a:uLnTx/>
                <a:uFillTx/>
                <a:latin typeface="Arial"/>
                <a:cs typeface="Arial"/>
              </a:rPr>
              <a:t>de</a:t>
            </a:r>
            <a:r>
              <a:rPr kumimoji="0" sz="1300" b="0" i="0" u="none" strike="noStrike" kern="0" cap="none" spc="-30"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marzo</a:t>
            </a:r>
            <a:r>
              <a:rPr kumimoji="0" sz="1300" b="0" i="0" u="none" strike="noStrike" kern="0" cap="none" spc="-25"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y</a:t>
            </a:r>
            <a:r>
              <a:rPr kumimoji="0" sz="1300" b="0" i="0" u="none" strike="noStrike" kern="0" cap="none" spc="-30"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hasta</a:t>
            </a:r>
            <a:r>
              <a:rPr kumimoji="0" sz="1300" b="0" i="0" u="none" strike="noStrike" kern="0" cap="none" spc="-25"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el</a:t>
            </a:r>
            <a:r>
              <a:rPr kumimoji="0" sz="1300" b="0" i="0" u="none" strike="noStrike" kern="0" cap="none" spc="-35" normalizeH="0" baseline="0" noProof="0" dirty="0">
                <a:ln>
                  <a:noFill/>
                </a:ln>
                <a:solidFill>
                  <a:srgbClr val="FFFFFF"/>
                </a:solidFill>
                <a:effectLst/>
                <a:uLnTx/>
                <a:uFillTx/>
                <a:latin typeface="Arial"/>
                <a:cs typeface="Arial"/>
              </a:rPr>
              <a:t> </a:t>
            </a:r>
            <a:r>
              <a:rPr kumimoji="0" sz="1300" b="0" i="0" u="none" strike="noStrike" kern="0" cap="none" spc="-10" normalizeH="0" baseline="0" noProof="0" dirty="0">
                <a:ln>
                  <a:noFill/>
                </a:ln>
                <a:solidFill>
                  <a:srgbClr val="FFFFFF"/>
                </a:solidFill>
                <a:effectLst/>
                <a:uLnTx/>
                <a:uFillTx/>
                <a:latin typeface="Arial"/>
                <a:cs typeface="Arial"/>
              </a:rPr>
              <a:t>último </a:t>
            </a:r>
            <a:r>
              <a:rPr kumimoji="0" sz="1300" b="0" i="0" u="none" strike="noStrike" kern="0" cap="none" spc="0" normalizeH="0" baseline="0" noProof="0" dirty="0">
                <a:ln>
                  <a:noFill/>
                </a:ln>
                <a:solidFill>
                  <a:srgbClr val="FFFFFF"/>
                </a:solidFill>
                <a:effectLst/>
                <a:uLnTx/>
                <a:uFillTx/>
                <a:latin typeface="Arial"/>
                <a:cs typeface="Arial"/>
              </a:rPr>
              <a:t>día</a:t>
            </a:r>
            <a:r>
              <a:rPr kumimoji="0" sz="1300" b="0" i="0" u="none" strike="noStrike" kern="0" cap="none" spc="-35"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de</a:t>
            </a:r>
            <a:r>
              <a:rPr kumimoji="0" sz="1300" b="0" i="0" u="none" strike="noStrike" kern="0" cap="none" spc="-40"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febrero</a:t>
            </a:r>
            <a:r>
              <a:rPr kumimoji="0" sz="1300" b="0" i="0" u="none" strike="noStrike" kern="0" cap="none" spc="-25"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del</a:t>
            </a:r>
            <a:r>
              <a:rPr kumimoji="0" sz="1300" b="0" i="0" u="none" strike="noStrike" kern="0" cap="none" spc="-40" normalizeH="0" baseline="0" noProof="0" dirty="0">
                <a:ln>
                  <a:noFill/>
                </a:ln>
                <a:solidFill>
                  <a:srgbClr val="FFFFFF"/>
                </a:solidFill>
                <a:effectLst/>
                <a:uLnTx/>
                <a:uFillTx/>
                <a:latin typeface="Arial"/>
                <a:cs typeface="Arial"/>
              </a:rPr>
              <a:t> </a:t>
            </a:r>
            <a:r>
              <a:rPr kumimoji="0" sz="1300" b="0" i="0" u="none" strike="noStrike" kern="0" cap="none" spc="-25" normalizeH="0" baseline="0" noProof="0" dirty="0">
                <a:ln>
                  <a:noFill/>
                </a:ln>
                <a:solidFill>
                  <a:srgbClr val="FFFFFF"/>
                </a:solidFill>
                <a:effectLst/>
                <a:uLnTx/>
                <a:uFillTx/>
                <a:latin typeface="Arial"/>
                <a:cs typeface="Arial"/>
              </a:rPr>
              <a:t>año </a:t>
            </a:r>
            <a:r>
              <a:rPr kumimoji="0" sz="1300" b="0" i="0" u="none" strike="noStrike" kern="0" cap="none" spc="-10" normalizeH="0" baseline="0" noProof="0" dirty="0">
                <a:ln>
                  <a:noFill/>
                </a:ln>
                <a:solidFill>
                  <a:srgbClr val="FFFFFF"/>
                </a:solidFill>
                <a:effectLst/>
                <a:uLnTx/>
                <a:uFillTx/>
                <a:latin typeface="Arial"/>
                <a:cs typeface="Arial"/>
              </a:rPr>
              <a:t>siguiente</a:t>
            </a:r>
            <a:endParaRPr kumimoji="0" sz="1300" b="0" i="0" u="none" strike="noStrike" kern="0" cap="none" spc="0" normalizeH="0" baseline="0" noProof="0">
              <a:ln>
                <a:noFill/>
              </a:ln>
              <a:solidFill>
                <a:sysClr val="windowText" lastClr="000000"/>
              </a:solidFill>
              <a:effectLst/>
              <a:uLnTx/>
              <a:uFillTx/>
              <a:latin typeface="Arial"/>
              <a:cs typeface="Arial"/>
            </a:endParaRPr>
          </a:p>
        </p:txBody>
      </p:sp>
      <p:grpSp>
        <p:nvGrpSpPr>
          <p:cNvPr id="16" name="object 16"/>
          <p:cNvGrpSpPr/>
          <p:nvPr/>
        </p:nvGrpSpPr>
        <p:grpSpPr>
          <a:xfrm>
            <a:off x="3740150" y="4977129"/>
            <a:ext cx="2176145" cy="1094740"/>
            <a:chOff x="3740150" y="4977129"/>
            <a:chExt cx="2176145" cy="1094740"/>
          </a:xfrm>
        </p:grpSpPr>
        <p:sp>
          <p:nvSpPr>
            <p:cNvPr id="17" name="object 17"/>
            <p:cNvSpPr/>
            <p:nvPr/>
          </p:nvSpPr>
          <p:spPr>
            <a:xfrm>
              <a:off x="3746500" y="4983479"/>
              <a:ext cx="2163445" cy="1082040"/>
            </a:xfrm>
            <a:custGeom>
              <a:avLst/>
              <a:gdLst/>
              <a:ahLst/>
              <a:cxnLst/>
              <a:rect l="l" t="t" r="r" b="b"/>
              <a:pathLst>
                <a:path w="2163445" h="1082039">
                  <a:moveTo>
                    <a:pt x="1982977" y="0"/>
                  </a:moveTo>
                  <a:lnTo>
                    <a:pt x="180339" y="0"/>
                  </a:lnTo>
                  <a:lnTo>
                    <a:pt x="132409" y="6444"/>
                  </a:lnTo>
                  <a:lnTo>
                    <a:pt x="89332" y="24628"/>
                  </a:lnTo>
                  <a:lnTo>
                    <a:pt x="52831" y="52832"/>
                  </a:lnTo>
                  <a:lnTo>
                    <a:pt x="24628" y="89332"/>
                  </a:lnTo>
                  <a:lnTo>
                    <a:pt x="6444" y="132409"/>
                  </a:lnTo>
                  <a:lnTo>
                    <a:pt x="0" y="180340"/>
                  </a:lnTo>
                  <a:lnTo>
                    <a:pt x="0" y="901395"/>
                  </a:lnTo>
                  <a:lnTo>
                    <a:pt x="6444" y="949321"/>
                  </a:lnTo>
                  <a:lnTo>
                    <a:pt x="24628" y="992385"/>
                  </a:lnTo>
                  <a:lnTo>
                    <a:pt x="52831" y="1028871"/>
                  </a:lnTo>
                  <a:lnTo>
                    <a:pt x="89332" y="1057059"/>
                  </a:lnTo>
                  <a:lnTo>
                    <a:pt x="132409" y="1075232"/>
                  </a:lnTo>
                  <a:lnTo>
                    <a:pt x="180339" y="1081671"/>
                  </a:lnTo>
                  <a:lnTo>
                    <a:pt x="1982977" y="1081671"/>
                  </a:lnTo>
                  <a:lnTo>
                    <a:pt x="2030908" y="1075232"/>
                  </a:lnTo>
                  <a:lnTo>
                    <a:pt x="2073985" y="1057059"/>
                  </a:lnTo>
                  <a:lnTo>
                    <a:pt x="2110486" y="1028871"/>
                  </a:lnTo>
                  <a:lnTo>
                    <a:pt x="2138689" y="992385"/>
                  </a:lnTo>
                  <a:lnTo>
                    <a:pt x="2156873" y="949321"/>
                  </a:lnTo>
                  <a:lnTo>
                    <a:pt x="2163317" y="901395"/>
                  </a:lnTo>
                  <a:lnTo>
                    <a:pt x="2163317" y="180340"/>
                  </a:lnTo>
                  <a:lnTo>
                    <a:pt x="2156873" y="132409"/>
                  </a:lnTo>
                  <a:lnTo>
                    <a:pt x="2138689" y="89332"/>
                  </a:lnTo>
                  <a:lnTo>
                    <a:pt x="2110486" y="52832"/>
                  </a:lnTo>
                  <a:lnTo>
                    <a:pt x="2073985" y="24628"/>
                  </a:lnTo>
                  <a:lnTo>
                    <a:pt x="2030908" y="6444"/>
                  </a:lnTo>
                  <a:lnTo>
                    <a:pt x="1982977"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8" name="object 18"/>
            <p:cNvSpPr/>
            <p:nvPr/>
          </p:nvSpPr>
          <p:spPr>
            <a:xfrm>
              <a:off x="3746500" y="4983479"/>
              <a:ext cx="2163445" cy="1082040"/>
            </a:xfrm>
            <a:custGeom>
              <a:avLst/>
              <a:gdLst/>
              <a:ahLst/>
              <a:cxnLst/>
              <a:rect l="l" t="t" r="r" b="b"/>
              <a:pathLst>
                <a:path w="2163445" h="1082039">
                  <a:moveTo>
                    <a:pt x="0" y="180340"/>
                  </a:moveTo>
                  <a:lnTo>
                    <a:pt x="6444" y="132409"/>
                  </a:lnTo>
                  <a:lnTo>
                    <a:pt x="24628" y="89332"/>
                  </a:lnTo>
                  <a:lnTo>
                    <a:pt x="52831" y="52832"/>
                  </a:lnTo>
                  <a:lnTo>
                    <a:pt x="89332" y="24628"/>
                  </a:lnTo>
                  <a:lnTo>
                    <a:pt x="132409" y="6444"/>
                  </a:lnTo>
                  <a:lnTo>
                    <a:pt x="180339" y="0"/>
                  </a:lnTo>
                  <a:lnTo>
                    <a:pt x="1982977" y="0"/>
                  </a:lnTo>
                  <a:lnTo>
                    <a:pt x="2030908" y="6444"/>
                  </a:lnTo>
                  <a:lnTo>
                    <a:pt x="2073985" y="24628"/>
                  </a:lnTo>
                  <a:lnTo>
                    <a:pt x="2110486" y="52832"/>
                  </a:lnTo>
                  <a:lnTo>
                    <a:pt x="2138689" y="89332"/>
                  </a:lnTo>
                  <a:lnTo>
                    <a:pt x="2156873" y="132409"/>
                  </a:lnTo>
                  <a:lnTo>
                    <a:pt x="2163317" y="180340"/>
                  </a:lnTo>
                  <a:lnTo>
                    <a:pt x="2163317" y="901395"/>
                  </a:lnTo>
                  <a:lnTo>
                    <a:pt x="2156873" y="949321"/>
                  </a:lnTo>
                  <a:lnTo>
                    <a:pt x="2138689" y="992385"/>
                  </a:lnTo>
                  <a:lnTo>
                    <a:pt x="2110486" y="1028871"/>
                  </a:lnTo>
                  <a:lnTo>
                    <a:pt x="2073985" y="1057059"/>
                  </a:lnTo>
                  <a:lnTo>
                    <a:pt x="2030908" y="1075232"/>
                  </a:lnTo>
                  <a:lnTo>
                    <a:pt x="1982977" y="1081671"/>
                  </a:lnTo>
                  <a:lnTo>
                    <a:pt x="180339" y="1081671"/>
                  </a:lnTo>
                  <a:lnTo>
                    <a:pt x="132409" y="1075232"/>
                  </a:lnTo>
                  <a:lnTo>
                    <a:pt x="89332" y="1057059"/>
                  </a:lnTo>
                  <a:lnTo>
                    <a:pt x="52831" y="1028871"/>
                  </a:lnTo>
                  <a:lnTo>
                    <a:pt x="24628" y="992385"/>
                  </a:lnTo>
                  <a:lnTo>
                    <a:pt x="6444" y="949321"/>
                  </a:lnTo>
                  <a:lnTo>
                    <a:pt x="0" y="901395"/>
                  </a:lnTo>
                  <a:lnTo>
                    <a:pt x="0" y="180340"/>
                  </a:lnTo>
                  <a:close/>
                </a:path>
              </a:pathLst>
            </a:custGeom>
            <a:ln w="12700">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9" name="object 19"/>
          <p:cNvSpPr txBox="1"/>
          <p:nvPr/>
        </p:nvSpPr>
        <p:spPr>
          <a:xfrm>
            <a:off x="3976878" y="5227446"/>
            <a:ext cx="1702435" cy="564515"/>
          </a:xfrm>
          <a:prstGeom prst="rect">
            <a:avLst/>
          </a:prstGeom>
        </p:spPr>
        <p:txBody>
          <a:bodyPr vert="horz" wrap="square" lIns="0" tIns="41275" rIns="0" bIns="0" rtlCol="0">
            <a:spAutoFit/>
          </a:bodyPr>
          <a:lstStyle/>
          <a:p>
            <a:pPr marL="12700" marR="5080" lvl="0" indent="0" algn="ctr" defTabSz="914400" eaLnBrk="1" fontAlgn="auto" latinLnBrk="0" hangingPunct="1">
              <a:lnSpc>
                <a:spcPts val="1340"/>
              </a:lnSpc>
              <a:spcBef>
                <a:spcPts val="325"/>
              </a:spcBef>
              <a:spcAft>
                <a:spcPts val="0"/>
              </a:spcAft>
              <a:buClrTx/>
              <a:buSzTx/>
              <a:buFontTx/>
              <a:buNone/>
              <a:tabLst/>
              <a:defRPr/>
            </a:pPr>
            <a:r>
              <a:rPr kumimoji="0" sz="1300" b="0" i="0" u="none" strike="noStrike" kern="0" cap="none" spc="0" normalizeH="0" baseline="0" noProof="0" dirty="0">
                <a:ln>
                  <a:noFill/>
                </a:ln>
                <a:solidFill>
                  <a:srgbClr val="FFFFFF"/>
                </a:solidFill>
                <a:effectLst/>
                <a:uLnTx/>
                <a:uFillTx/>
                <a:latin typeface="Arial"/>
                <a:cs typeface="Arial"/>
              </a:rPr>
              <a:t>Optativo</a:t>
            </a:r>
            <a:r>
              <a:rPr kumimoji="0" sz="1300" b="0" i="0" u="none" strike="noStrike" kern="0" cap="none" spc="-35"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para</a:t>
            </a:r>
            <a:r>
              <a:rPr kumimoji="0" sz="1300" b="0" i="0" u="none" strike="noStrike" kern="0" cap="none" spc="-45" normalizeH="0" baseline="0" noProof="0" dirty="0">
                <a:ln>
                  <a:noFill/>
                </a:ln>
                <a:solidFill>
                  <a:srgbClr val="FFFFFF"/>
                </a:solidFill>
                <a:effectLst/>
                <a:uLnTx/>
                <a:uFillTx/>
                <a:latin typeface="Arial"/>
                <a:cs typeface="Arial"/>
              </a:rPr>
              <a:t> </a:t>
            </a:r>
            <a:r>
              <a:rPr kumimoji="0" sz="1300" b="0" i="0" u="none" strike="noStrike" kern="0" cap="none" spc="-10" normalizeH="0" baseline="0" noProof="0" dirty="0">
                <a:ln>
                  <a:noFill/>
                </a:ln>
                <a:solidFill>
                  <a:srgbClr val="FFFFFF"/>
                </a:solidFill>
                <a:effectLst/>
                <a:uLnTx/>
                <a:uFillTx/>
                <a:latin typeface="Arial"/>
                <a:cs typeface="Arial"/>
              </a:rPr>
              <a:t>patrones </a:t>
            </a:r>
            <a:r>
              <a:rPr kumimoji="0" sz="1300" b="0" i="0" u="none" strike="noStrike" kern="0" cap="none" spc="0" normalizeH="0" baseline="0" noProof="0" dirty="0">
                <a:ln>
                  <a:noFill/>
                </a:ln>
                <a:solidFill>
                  <a:srgbClr val="FFFFFF"/>
                </a:solidFill>
                <a:effectLst/>
                <a:uLnTx/>
                <a:uFillTx/>
                <a:latin typeface="Arial"/>
                <a:cs typeface="Arial"/>
              </a:rPr>
              <a:t>con</a:t>
            </a:r>
            <a:r>
              <a:rPr kumimoji="0" sz="1300" b="0" i="0" u="none" strike="noStrike" kern="0" cap="none" spc="-25"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menos</a:t>
            </a:r>
            <a:r>
              <a:rPr kumimoji="0" sz="1300" b="0" i="0" u="none" strike="noStrike" kern="0" cap="none" spc="-25"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de</a:t>
            </a:r>
            <a:r>
              <a:rPr kumimoji="0" sz="1300" b="0" i="0" u="none" strike="noStrike" kern="0" cap="none" spc="-25" normalizeH="0" baseline="0" noProof="0" dirty="0">
                <a:ln>
                  <a:noFill/>
                </a:ln>
                <a:solidFill>
                  <a:srgbClr val="FFFFFF"/>
                </a:solidFill>
                <a:effectLst/>
                <a:uLnTx/>
                <a:uFillTx/>
                <a:latin typeface="Arial"/>
                <a:cs typeface="Arial"/>
              </a:rPr>
              <a:t> 10 </a:t>
            </a:r>
            <a:r>
              <a:rPr kumimoji="0" sz="1300" b="0" i="0" u="none" strike="noStrike" kern="0" cap="none" spc="-10" normalizeH="0" baseline="0" noProof="0" dirty="0">
                <a:ln>
                  <a:noFill/>
                </a:ln>
                <a:solidFill>
                  <a:srgbClr val="FFFFFF"/>
                </a:solidFill>
                <a:effectLst/>
                <a:uLnTx/>
                <a:uFillTx/>
                <a:latin typeface="Arial"/>
                <a:cs typeface="Arial"/>
              </a:rPr>
              <a:t>trabajadores</a:t>
            </a:r>
            <a:endParaRPr kumimoji="0" sz="1300" b="0" i="0" u="none" strike="noStrike" kern="0" cap="none" spc="0" normalizeH="0" baseline="0" noProof="0">
              <a:ln>
                <a:noFill/>
              </a:ln>
              <a:solidFill>
                <a:sysClr val="windowText" lastClr="000000"/>
              </a:solidFill>
              <a:effectLst/>
              <a:uLnTx/>
              <a:uFillTx/>
              <a:latin typeface="Arial"/>
              <a:cs typeface="Arial"/>
            </a:endParaRPr>
          </a:p>
        </p:txBody>
      </p:sp>
      <p:grpSp>
        <p:nvGrpSpPr>
          <p:cNvPr id="20" name="object 20"/>
          <p:cNvGrpSpPr/>
          <p:nvPr/>
        </p:nvGrpSpPr>
        <p:grpSpPr>
          <a:xfrm>
            <a:off x="3023361" y="2771013"/>
            <a:ext cx="2176145" cy="1094740"/>
            <a:chOff x="3023361" y="2771013"/>
            <a:chExt cx="2176145" cy="1094740"/>
          </a:xfrm>
        </p:grpSpPr>
        <p:sp>
          <p:nvSpPr>
            <p:cNvPr id="21" name="object 21"/>
            <p:cNvSpPr/>
            <p:nvPr/>
          </p:nvSpPr>
          <p:spPr>
            <a:xfrm>
              <a:off x="3029711" y="2777363"/>
              <a:ext cx="2163445" cy="1082040"/>
            </a:xfrm>
            <a:custGeom>
              <a:avLst/>
              <a:gdLst/>
              <a:ahLst/>
              <a:cxnLst/>
              <a:rect l="l" t="t" r="r" b="b"/>
              <a:pathLst>
                <a:path w="2163445" h="1082039">
                  <a:moveTo>
                    <a:pt x="1982977" y="0"/>
                  </a:moveTo>
                  <a:lnTo>
                    <a:pt x="180339" y="0"/>
                  </a:lnTo>
                  <a:lnTo>
                    <a:pt x="132409" y="6444"/>
                  </a:lnTo>
                  <a:lnTo>
                    <a:pt x="89332" y="24628"/>
                  </a:lnTo>
                  <a:lnTo>
                    <a:pt x="52831" y="52831"/>
                  </a:lnTo>
                  <a:lnTo>
                    <a:pt x="24628" y="89332"/>
                  </a:lnTo>
                  <a:lnTo>
                    <a:pt x="6444" y="132409"/>
                  </a:lnTo>
                  <a:lnTo>
                    <a:pt x="0" y="180339"/>
                  </a:lnTo>
                  <a:lnTo>
                    <a:pt x="0" y="901445"/>
                  </a:lnTo>
                  <a:lnTo>
                    <a:pt x="6444" y="949323"/>
                  </a:lnTo>
                  <a:lnTo>
                    <a:pt x="24628" y="992363"/>
                  </a:lnTo>
                  <a:lnTo>
                    <a:pt x="52832" y="1028842"/>
                  </a:lnTo>
                  <a:lnTo>
                    <a:pt x="89332" y="1057035"/>
                  </a:lnTo>
                  <a:lnTo>
                    <a:pt x="132409" y="1075215"/>
                  </a:lnTo>
                  <a:lnTo>
                    <a:pt x="180339" y="1081659"/>
                  </a:lnTo>
                  <a:lnTo>
                    <a:pt x="1982977" y="1081659"/>
                  </a:lnTo>
                  <a:lnTo>
                    <a:pt x="2030899" y="1075215"/>
                  </a:lnTo>
                  <a:lnTo>
                    <a:pt x="2073952" y="1057035"/>
                  </a:lnTo>
                  <a:lnTo>
                    <a:pt x="2110422" y="1028842"/>
                  </a:lnTo>
                  <a:lnTo>
                    <a:pt x="2138595" y="992363"/>
                  </a:lnTo>
                  <a:lnTo>
                    <a:pt x="2156756" y="949323"/>
                  </a:lnTo>
                  <a:lnTo>
                    <a:pt x="2163191" y="901445"/>
                  </a:lnTo>
                  <a:lnTo>
                    <a:pt x="2163191" y="180339"/>
                  </a:lnTo>
                  <a:lnTo>
                    <a:pt x="2156756" y="132409"/>
                  </a:lnTo>
                  <a:lnTo>
                    <a:pt x="2138595" y="89332"/>
                  </a:lnTo>
                  <a:lnTo>
                    <a:pt x="2110422" y="52831"/>
                  </a:lnTo>
                  <a:lnTo>
                    <a:pt x="2073952" y="24628"/>
                  </a:lnTo>
                  <a:lnTo>
                    <a:pt x="2030899" y="6444"/>
                  </a:lnTo>
                  <a:lnTo>
                    <a:pt x="1982977"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2" name="object 22"/>
            <p:cNvSpPr/>
            <p:nvPr/>
          </p:nvSpPr>
          <p:spPr>
            <a:xfrm>
              <a:off x="3029711" y="2777363"/>
              <a:ext cx="2163445" cy="1082040"/>
            </a:xfrm>
            <a:custGeom>
              <a:avLst/>
              <a:gdLst/>
              <a:ahLst/>
              <a:cxnLst/>
              <a:rect l="l" t="t" r="r" b="b"/>
              <a:pathLst>
                <a:path w="2163445" h="1082039">
                  <a:moveTo>
                    <a:pt x="0" y="180339"/>
                  </a:moveTo>
                  <a:lnTo>
                    <a:pt x="6444" y="132409"/>
                  </a:lnTo>
                  <a:lnTo>
                    <a:pt x="24628" y="89332"/>
                  </a:lnTo>
                  <a:lnTo>
                    <a:pt x="52831" y="52831"/>
                  </a:lnTo>
                  <a:lnTo>
                    <a:pt x="89332" y="24628"/>
                  </a:lnTo>
                  <a:lnTo>
                    <a:pt x="132409" y="6444"/>
                  </a:lnTo>
                  <a:lnTo>
                    <a:pt x="180339" y="0"/>
                  </a:lnTo>
                  <a:lnTo>
                    <a:pt x="1982977" y="0"/>
                  </a:lnTo>
                  <a:lnTo>
                    <a:pt x="2030899" y="6444"/>
                  </a:lnTo>
                  <a:lnTo>
                    <a:pt x="2073952" y="24628"/>
                  </a:lnTo>
                  <a:lnTo>
                    <a:pt x="2110422" y="52831"/>
                  </a:lnTo>
                  <a:lnTo>
                    <a:pt x="2138595" y="89332"/>
                  </a:lnTo>
                  <a:lnTo>
                    <a:pt x="2156756" y="132409"/>
                  </a:lnTo>
                  <a:lnTo>
                    <a:pt x="2163191" y="180339"/>
                  </a:lnTo>
                  <a:lnTo>
                    <a:pt x="2163191" y="901445"/>
                  </a:lnTo>
                  <a:lnTo>
                    <a:pt x="2156756" y="949323"/>
                  </a:lnTo>
                  <a:lnTo>
                    <a:pt x="2138595" y="992363"/>
                  </a:lnTo>
                  <a:lnTo>
                    <a:pt x="2110422" y="1028842"/>
                  </a:lnTo>
                  <a:lnTo>
                    <a:pt x="2073952" y="1057035"/>
                  </a:lnTo>
                  <a:lnTo>
                    <a:pt x="2030899" y="1075215"/>
                  </a:lnTo>
                  <a:lnTo>
                    <a:pt x="1982977" y="1081659"/>
                  </a:lnTo>
                  <a:lnTo>
                    <a:pt x="180339" y="1081659"/>
                  </a:lnTo>
                  <a:lnTo>
                    <a:pt x="132409" y="1075215"/>
                  </a:lnTo>
                  <a:lnTo>
                    <a:pt x="89332" y="1057035"/>
                  </a:lnTo>
                  <a:lnTo>
                    <a:pt x="52832" y="1028842"/>
                  </a:lnTo>
                  <a:lnTo>
                    <a:pt x="24628" y="992363"/>
                  </a:lnTo>
                  <a:lnTo>
                    <a:pt x="6444" y="949323"/>
                  </a:lnTo>
                  <a:lnTo>
                    <a:pt x="0" y="901445"/>
                  </a:lnTo>
                  <a:lnTo>
                    <a:pt x="0" y="180339"/>
                  </a:lnTo>
                  <a:close/>
                </a:path>
              </a:pathLst>
            </a:custGeom>
            <a:ln w="12699">
              <a:solidFill>
                <a:srgbClr val="FFFFF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23" name="object 23"/>
          <p:cNvSpPr txBox="1"/>
          <p:nvPr/>
        </p:nvSpPr>
        <p:spPr>
          <a:xfrm>
            <a:off x="3127375" y="3020948"/>
            <a:ext cx="1968500" cy="564515"/>
          </a:xfrm>
          <a:prstGeom prst="rect">
            <a:avLst/>
          </a:prstGeom>
        </p:spPr>
        <p:txBody>
          <a:bodyPr vert="horz" wrap="square" lIns="0" tIns="40640" rIns="0" bIns="0" rtlCol="0">
            <a:spAutoFit/>
          </a:bodyPr>
          <a:lstStyle/>
          <a:p>
            <a:pPr marL="12700" marR="5080" lvl="0" indent="-1270" algn="ctr" defTabSz="914400" eaLnBrk="1" fontAlgn="auto" latinLnBrk="0" hangingPunct="1">
              <a:lnSpc>
                <a:spcPts val="1340"/>
              </a:lnSpc>
              <a:spcBef>
                <a:spcPts val="320"/>
              </a:spcBef>
              <a:spcAft>
                <a:spcPts val="0"/>
              </a:spcAft>
              <a:buClrTx/>
              <a:buSzTx/>
              <a:buFontTx/>
              <a:buNone/>
              <a:tabLst/>
              <a:defRPr/>
            </a:pPr>
            <a:r>
              <a:rPr kumimoji="0" sz="1300" b="0" i="0" u="none" strike="noStrike" kern="0" cap="none" spc="0" normalizeH="0" baseline="0" noProof="0" dirty="0">
                <a:ln>
                  <a:noFill/>
                </a:ln>
                <a:solidFill>
                  <a:srgbClr val="FFFFFF"/>
                </a:solidFill>
                <a:effectLst/>
                <a:uLnTx/>
                <a:uFillTx/>
                <a:latin typeface="Arial"/>
                <a:cs typeface="Arial"/>
              </a:rPr>
              <a:t>No</a:t>
            </a:r>
            <a:r>
              <a:rPr kumimoji="0" sz="1300" b="0" i="0" u="none" strike="noStrike" kern="0" cap="none" spc="-30"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existe</a:t>
            </a:r>
            <a:r>
              <a:rPr kumimoji="0" sz="1300" b="0" i="0" u="none" strike="noStrike" kern="0" cap="none" spc="-15"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la</a:t>
            </a:r>
            <a:r>
              <a:rPr kumimoji="0" sz="1300" b="0" i="0" u="none" strike="noStrike" kern="0" cap="none" spc="-40" normalizeH="0" baseline="0" noProof="0" dirty="0">
                <a:ln>
                  <a:noFill/>
                </a:ln>
                <a:solidFill>
                  <a:srgbClr val="FFFFFF"/>
                </a:solidFill>
                <a:effectLst/>
                <a:uLnTx/>
                <a:uFillTx/>
                <a:latin typeface="Arial"/>
                <a:cs typeface="Arial"/>
              </a:rPr>
              <a:t> </a:t>
            </a:r>
            <a:r>
              <a:rPr kumimoji="0" sz="1300" b="0" i="0" u="none" strike="noStrike" kern="0" cap="none" spc="-10" normalizeH="0" baseline="0" noProof="0" dirty="0">
                <a:ln>
                  <a:noFill/>
                </a:ln>
                <a:solidFill>
                  <a:srgbClr val="FFFFFF"/>
                </a:solidFill>
                <a:effectLst/>
                <a:uLnTx/>
                <a:uFillTx/>
                <a:latin typeface="Arial"/>
                <a:cs typeface="Arial"/>
              </a:rPr>
              <a:t>obligación </a:t>
            </a:r>
            <a:r>
              <a:rPr kumimoji="0" sz="1300" b="0" i="0" u="none" strike="noStrike" kern="0" cap="none" spc="0" normalizeH="0" baseline="0" noProof="0" dirty="0">
                <a:ln>
                  <a:noFill/>
                </a:ln>
                <a:solidFill>
                  <a:srgbClr val="FFFFFF"/>
                </a:solidFill>
                <a:effectLst/>
                <a:uLnTx/>
                <a:uFillTx/>
                <a:latin typeface="Arial"/>
                <a:cs typeface="Arial"/>
              </a:rPr>
              <a:t>cuando</a:t>
            </a:r>
            <a:r>
              <a:rPr kumimoji="0" sz="1300" b="0" i="0" u="none" strike="noStrike" kern="0" cap="none" spc="-40"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no</a:t>
            </a:r>
            <a:r>
              <a:rPr kumimoji="0" sz="1300" b="0" i="0" u="none" strike="noStrike" kern="0" cap="none" spc="-35"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esté</a:t>
            </a:r>
            <a:r>
              <a:rPr kumimoji="0" sz="1300" b="0" i="0" u="none" strike="noStrike" kern="0" cap="none" spc="-40" normalizeH="0" baseline="0" noProof="0" dirty="0">
                <a:ln>
                  <a:noFill/>
                </a:ln>
                <a:solidFill>
                  <a:srgbClr val="FFFFFF"/>
                </a:solidFill>
                <a:effectLst/>
                <a:uLnTx/>
                <a:uFillTx/>
                <a:latin typeface="Arial"/>
                <a:cs typeface="Arial"/>
              </a:rPr>
              <a:t> </a:t>
            </a:r>
            <a:r>
              <a:rPr kumimoji="0" sz="1300" b="0" i="0" u="none" strike="noStrike" kern="0" cap="none" spc="-10" normalizeH="0" baseline="0" noProof="0" dirty="0">
                <a:ln>
                  <a:noFill/>
                </a:ln>
                <a:solidFill>
                  <a:srgbClr val="FFFFFF"/>
                </a:solidFill>
                <a:effectLst/>
                <a:uLnTx/>
                <a:uFillTx/>
                <a:latin typeface="Arial"/>
                <a:cs typeface="Arial"/>
              </a:rPr>
              <a:t>cubierto </a:t>
            </a:r>
            <a:r>
              <a:rPr kumimoji="0" sz="1300" b="0" i="0" u="none" strike="noStrike" kern="0" cap="none" spc="0" normalizeH="0" baseline="0" noProof="0" dirty="0">
                <a:ln>
                  <a:noFill/>
                </a:ln>
                <a:solidFill>
                  <a:srgbClr val="FFFFFF"/>
                </a:solidFill>
                <a:effectLst/>
                <a:uLnTx/>
                <a:uFillTx/>
                <a:latin typeface="Arial"/>
                <a:cs typeface="Arial"/>
              </a:rPr>
              <a:t>un</a:t>
            </a:r>
            <a:r>
              <a:rPr kumimoji="0" sz="1300" b="0" i="0" u="none" strike="noStrike" kern="0" cap="none" spc="-45"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periodo</a:t>
            </a:r>
            <a:r>
              <a:rPr kumimoji="0" sz="1300" b="0" i="0" u="none" strike="noStrike" kern="0" cap="none" spc="-45" normalizeH="0" baseline="0" noProof="0" dirty="0">
                <a:ln>
                  <a:noFill/>
                </a:ln>
                <a:solidFill>
                  <a:srgbClr val="FFFFFF"/>
                </a:solidFill>
                <a:effectLst/>
                <a:uLnTx/>
                <a:uFillTx/>
                <a:latin typeface="Arial"/>
                <a:cs typeface="Arial"/>
              </a:rPr>
              <a:t> </a:t>
            </a:r>
            <a:r>
              <a:rPr kumimoji="0" sz="1300" b="0" i="0" u="none" strike="noStrike" kern="0" cap="none" spc="0" normalizeH="0" baseline="0" noProof="0" dirty="0">
                <a:ln>
                  <a:noFill/>
                </a:ln>
                <a:solidFill>
                  <a:srgbClr val="FFFFFF"/>
                </a:solidFill>
                <a:effectLst/>
                <a:uLnTx/>
                <a:uFillTx/>
                <a:latin typeface="Arial"/>
                <a:cs typeface="Arial"/>
              </a:rPr>
              <a:t>anual</a:t>
            </a:r>
            <a:r>
              <a:rPr kumimoji="0" sz="1300" b="0" i="0" u="none" strike="noStrike" kern="0" cap="none" spc="-40" normalizeH="0" baseline="0" noProof="0" dirty="0">
                <a:ln>
                  <a:noFill/>
                </a:ln>
                <a:solidFill>
                  <a:srgbClr val="FFFFFF"/>
                </a:solidFill>
                <a:effectLst/>
                <a:uLnTx/>
                <a:uFillTx/>
                <a:latin typeface="Arial"/>
                <a:cs typeface="Arial"/>
              </a:rPr>
              <a:t> </a:t>
            </a:r>
            <a:r>
              <a:rPr kumimoji="0" sz="1300" b="0" i="0" u="none" strike="noStrike" kern="0" cap="none" spc="-10" normalizeH="0" baseline="0" noProof="0" dirty="0">
                <a:ln>
                  <a:noFill/>
                </a:ln>
                <a:solidFill>
                  <a:srgbClr val="FFFFFF"/>
                </a:solidFill>
                <a:effectLst/>
                <a:uLnTx/>
                <a:uFillTx/>
                <a:latin typeface="Arial"/>
                <a:cs typeface="Arial"/>
              </a:rPr>
              <a:t>completo</a:t>
            </a:r>
            <a:endParaRPr kumimoji="0" sz="1300" b="0" i="0" u="none" strike="noStrike" kern="0" cap="none" spc="0" normalizeH="0" baseline="0" noProof="0">
              <a:ln>
                <a:noFill/>
              </a:ln>
              <a:solidFill>
                <a:sysClr val="windowText" lastClr="000000"/>
              </a:solidFill>
              <a:effectLst/>
              <a:uLnTx/>
              <a:uFillTx/>
              <a:latin typeface="Arial"/>
              <a:cs typeface="Arial"/>
            </a:endParaRPr>
          </a:p>
        </p:txBody>
      </p:sp>
      <p:sp>
        <p:nvSpPr>
          <p:cNvPr id="25" name="object 25"/>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82</a:t>
            </a:fld>
            <a:endParaRPr kumimoji="0" sz="1200" b="1" i="0" u="none" strike="noStrike" kern="0" cap="none" spc="-25" normalizeH="0" baseline="0" noProof="0" dirty="0">
              <a:ln>
                <a:noFill/>
              </a:ln>
              <a:solidFill>
                <a:srgbClr val="001F5F"/>
              </a:solidFill>
              <a:effectLst/>
              <a:uLnTx/>
              <a:uFillTx/>
              <a:latin typeface="Arial"/>
              <a:cs typeface="Arial"/>
            </a:endParaRPr>
          </a:p>
        </p:txBody>
      </p:sp>
      <p:sp>
        <p:nvSpPr>
          <p:cNvPr id="24" name="object 24"/>
          <p:cNvSpPr txBox="1"/>
          <p:nvPr/>
        </p:nvSpPr>
        <p:spPr>
          <a:xfrm>
            <a:off x="4904359" y="3822319"/>
            <a:ext cx="2270125" cy="756920"/>
          </a:xfrm>
          <a:prstGeom prst="rect">
            <a:avLst/>
          </a:prstGeom>
        </p:spPr>
        <p:txBody>
          <a:bodyPr vert="horz" wrap="square" lIns="0" tIns="12700" rIns="0" bIns="0" rtlCol="0">
            <a:spAutoFit/>
          </a:bodyPr>
          <a:lstStyle/>
          <a:p>
            <a:pPr marL="12065" marR="5080" lvl="0" indent="1270" algn="ctr" defTabSz="914400" eaLnBrk="1" fontAlgn="auto" latinLnBrk="0" hangingPunct="1">
              <a:lnSpc>
                <a:spcPct val="100000"/>
              </a:lnSpc>
              <a:spcBef>
                <a:spcPts val="100"/>
              </a:spcBef>
              <a:spcAft>
                <a:spcPts val="0"/>
              </a:spcAft>
              <a:buClrTx/>
              <a:buSzTx/>
              <a:buFontTx/>
              <a:buNone/>
              <a:tabLst/>
              <a:defRPr/>
            </a:pPr>
            <a:r>
              <a:rPr kumimoji="0" sz="1200" b="0" i="0" u="none" strike="noStrike" kern="0" cap="none" spc="0" normalizeH="0" baseline="0" noProof="0" dirty="0">
                <a:ln>
                  <a:noFill/>
                </a:ln>
                <a:solidFill>
                  <a:srgbClr val="FF0000"/>
                </a:solidFill>
                <a:effectLst/>
                <a:uLnTx/>
                <a:uFillTx/>
                <a:latin typeface="Arial"/>
                <a:cs typeface="Arial"/>
              </a:rPr>
              <a:t>**La</a:t>
            </a:r>
            <a:r>
              <a:rPr kumimoji="0" sz="1200" b="0" i="0" u="none" strike="noStrike" kern="0" cap="none" spc="-25" normalizeH="0" baseline="0" noProof="0" dirty="0">
                <a:ln>
                  <a:noFill/>
                </a:ln>
                <a:solidFill>
                  <a:srgbClr val="FF0000"/>
                </a:solidFill>
                <a:effectLst/>
                <a:uLnTx/>
                <a:uFillTx/>
                <a:latin typeface="Arial"/>
                <a:cs typeface="Arial"/>
              </a:rPr>
              <a:t> </a:t>
            </a:r>
            <a:r>
              <a:rPr kumimoji="0" sz="1200" b="0" i="0" u="none" strike="noStrike" kern="0" cap="none" spc="0" normalizeH="0" baseline="0" noProof="0" dirty="0">
                <a:ln>
                  <a:noFill/>
                </a:ln>
                <a:solidFill>
                  <a:srgbClr val="FF0000"/>
                </a:solidFill>
                <a:effectLst/>
                <a:uLnTx/>
                <a:uFillTx/>
                <a:latin typeface="Arial"/>
                <a:cs typeface="Arial"/>
              </a:rPr>
              <a:t>prima</a:t>
            </a:r>
            <a:r>
              <a:rPr kumimoji="0" sz="1200" b="0" i="0" u="none" strike="noStrike" kern="0" cap="none" spc="-25" normalizeH="0" baseline="0" noProof="0" dirty="0">
                <a:ln>
                  <a:noFill/>
                </a:ln>
                <a:solidFill>
                  <a:srgbClr val="FF0000"/>
                </a:solidFill>
                <a:effectLst/>
                <a:uLnTx/>
                <a:uFillTx/>
                <a:latin typeface="Arial"/>
                <a:cs typeface="Arial"/>
              </a:rPr>
              <a:t> </a:t>
            </a:r>
            <a:r>
              <a:rPr kumimoji="0" sz="1200" b="0" i="0" u="none" strike="noStrike" kern="0" cap="none" spc="0" normalizeH="0" baseline="0" noProof="0" dirty="0">
                <a:ln>
                  <a:noFill/>
                </a:ln>
                <a:solidFill>
                  <a:srgbClr val="FF0000"/>
                </a:solidFill>
                <a:effectLst/>
                <a:uLnTx/>
                <a:uFillTx/>
                <a:latin typeface="Arial"/>
                <a:cs typeface="Arial"/>
              </a:rPr>
              <a:t>de</a:t>
            </a:r>
            <a:r>
              <a:rPr kumimoji="0" sz="1200" b="0" i="0" u="none" strike="noStrike" kern="0" cap="none" spc="-25" normalizeH="0" baseline="0" noProof="0" dirty="0">
                <a:ln>
                  <a:noFill/>
                </a:ln>
                <a:solidFill>
                  <a:srgbClr val="FF0000"/>
                </a:solidFill>
                <a:effectLst/>
                <a:uLnTx/>
                <a:uFillTx/>
                <a:latin typeface="Arial"/>
                <a:cs typeface="Arial"/>
              </a:rPr>
              <a:t> </a:t>
            </a:r>
            <a:r>
              <a:rPr kumimoji="0" sz="1200" b="0" i="0" u="none" strike="noStrike" kern="0" cap="none" spc="-10" normalizeH="0" baseline="0" noProof="0" dirty="0">
                <a:ln>
                  <a:noFill/>
                </a:ln>
                <a:solidFill>
                  <a:srgbClr val="FF0000"/>
                </a:solidFill>
                <a:effectLst/>
                <a:uLnTx/>
                <a:uFillTx/>
                <a:latin typeface="Arial"/>
                <a:cs typeface="Arial"/>
              </a:rPr>
              <a:t>siniestralidad </a:t>
            </a:r>
            <a:r>
              <a:rPr kumimoji="0" sz="1200" b="0" i="0" u="none" strike="noStrike" kern="0" cap="none" spc="0" normalizeH="0" baseline="0" noProof="0" dirty="0">
                <a:ln>
                  <a:noFill/>
                </a:ln>
                <a:solidFill>
                  <a:srgbClr val="FF0000"/>
                </a:solidFill>
                <a:effectLst/>
                <a:uLnTx/>
                <a:uFillTx/>
                <a:latin typeface="Arial"/>
                <a:cs typeface="Arial"/>
              </a:rPr>
              <a:t>calculada</a:t>
            </a:r>
            <a:r>
              <a:rPr kumimoji="0" sz="1200" b="0" i="0" u="none" strike="noStrike" kern="0" cap="none" spc="-60" normalizeH="0" baseline="0" noProof="0" dirty="0">
                <a:ln>
                  <a:noFill/>
                </a:ln>
                <a:solidFill>
                  <a:srgbClr val="FF0000"/>
                </a:solidFill>
                <a:effectLst/>
                <a:uLnTx/>
                <a:uFillTx/>
                <a:latin typeface="Arial"/>
                <a:cs typeface="Arial"/>
              </a:rPr>
              <a:t> </a:t>
            </a:r>
            <a:r>
              <a:rPr kumimoji="0" sz="1200" b="0" i="0" u="none" strike="noStrike" kern="0" cap="none" spc="0" normalizeH="0" baseline="0" noProof="0" dirty="0">
                <a:ln>
                  <a:noFill/>
                </a:ln>
                <a:solidFill>
                  <a:srgbClr val="FF0000"/>
                </a:solidFill>
                <a:effectLst/>
                <a:uLnTx/>
                <a:uFillTx/>
                <a:latin typeface="Arial"/>
                <a:cs typeface="Arial"/>
              </a:rPr>
              <a:t>no</a:t>
            </a:r>
            <a:r>
              <a:rPr kumimoji="0" sz="1200" b="0" i="0" u="none" strike="noStrike" kern="0" cap="none" spc="-30" normalizeH="0" baseline="0" noProof="0" dirty="0">
                <a:ln>
                  <a:noFill/>
                </a:ln>
                <a:solidFill>
                  <a:srgbClr val="FF0000"/>
                </a:solidFill>
                <a:effectLst/>
                <a:uLnTx/>
                <a:uFillTx/>
                <a:latin typeface="Arial"/>
                <a:cs typeface="Arial"/>
              </a:rPr>
              <a:t> </a:t>
            </a:r>
            <a:r>
              <a:rPr kumimoji="0" sz="1200" b="0" i="0" u="none" strike="noStrike" kern="0" cap="none" spc="0" normalizeH="0" baseline="0" noProof="0" dirty="0">
                <a:ln>
                  <a:noFill/>
                </a:ln>
                <a:solidFill>
                  <a:srgbClr val="FF0000"/>
                </a:solidFill>
                <a:effectLst/>
                <a:uLnTx/>
                <a:uFillTx/>
                <a:latin typeface="Arial"/>
                <a:cs typeface="Arial"/>
              </a:rPr>
              <a:t>podrá</a:t>
            </a:r>
            <a:r>
              <a:rPr kumimoji="0" sz="1200" b="0" i="0" u="none" strike="noStrike" kern="0" cap="none" spc="-40" normalizeH="0" baseline="0" noProof="0" dirty="0">
                <a:ln>
                  <a:noFill/>
                </a:ln>
                <a:solidFill>
                  <a:srgbClr val="FF0000"/>
                </a:solidFill>
                <a:effectLst/>
                <a:uLnTx/>
                <a:uFillTx/>
                <a:latin typeface="Arial"/>
                <a:cs typeface="Arial"/>
              </a:rPr>
              <a:t> </a:t>
            </a:r>
            <a:r>
              <a:rPr kumimoji="0" sz="1200" b="0" i="0" u="none" strike="noStrike" kern="0" cap="none" spc="0" normalizeH="0" baseline="0" noProof="0" dirty="0">
                <a:ln>
                  <a:noFill/>
                </a:ln>
                <a:solidFill>
                  <a:srgbClr val="FF0000"/>
                </a:solidFill>
                <a:effectLst/>
                <a:uLnTx/>
                <a:uFillTx/>
                <a:latin typeface="Arial"/>
                <a:cs typeface="Arial"/>
              </a:rPr>
              <a:t>variar</a:t>
            </a:r>
            <a:r>
              <a:rPr kumimoji="0" sz="1200" b="0" i="0" u="none" strike="noStrike" kern="0" cap="none" spc="-15" normalizeH="0" baseline="0" noProof="0" dirty="0">
                <a:ln>
                  <a:noFill/>
                </a:ln>
                <a:solidFill>
                  <a:srgbClr val="FF0000"/>
                </a:solidFill>
                <a:effectLst/>
                <a:uLnTx/>
                <a:uFillTx/>
                <a:latin typeface="Arial"/>
                <a:cs typeface="Arial"/>
              </a:rPr>
              <a:t> </a:t>
            </a:r>
            <a:r>
              <a:rPr kumimoji="0" sz="1200" b="0" i="0" u="none" strike="noStrike" kern="0" cap="none" spc="0" normalizeH="0" baseline="0" noProof="0" dirty="0">
                <a:ln>
                  <a:noFill/>
                </a:ln>
                <a:solidFill>
                  <a:srgbClr val="FF0000"/>
                </a:solidFill>
                <a:effectLst/>
                <a:uLnTx/>
                <a:uFillTx/>
                <a:latin typeface="Arial"/>
                <a:cs typeface="Arial"/>
              </a:rPr>
              <a:t>en</a:t>
            </a:r>
            <a:r>
              <a:rPr kumimoji="0" sz="1200" b="0" i="0" u="none" strike="noStrike" kern="0" cap="none" spc="-30" normalizeH="0" baseline="0" noProof="0" dirty="0">
                <a:ln>
                  <a:noFill/>
                </a:ln>
                <a:solidFill>
                  <a:srgbClr val="FF0000"/>
                </a:solidFill>
                <a:effectLst/>
                <a:uLnTx/>
                <a:uFillTx/>
                <a:latin typeface="Arial"/>
                <a:cs typeface="Arial"/>
              </a:rPr>
              <a:t> </a:t>
            </a:r>
            <a:r>
              <a:rPr kumimoji="0" sz="1200" b="0" i="0" u="none" strike="noStrike" kern="0" cap="none" spc="-25" normalizeH="0" baseline="0" noProof="0" dirty="0">
                <a:ln>
                  <a:noFill/>
                </a:ln>
                <a:solidFill>
                  <a:srgbClr val="FF0000"/>
                </a:solidFill>
                <a:effectLst/>
                <a:uLnTx/>
                <a:uFillTx/>
                <a:latin typeface="Arial"/>
                <a:cs typeface="Arial"/>
              </a:rPr>
              <a:t>más </a:t>
            </a:r>
            <a:r>
              <a:rPr kumimoji="0" sz="1200" b="0" i="0" u="none" strike="noStrike" kern="0" cap="none" spc="0" normalizeH="0" baseline="0" noProof="0" dirty="0">
                <a:ln>
                  <a:noFill/>
                </a:ln>
                <a:solidFill>
                  <a:srgbClr val="FF0000"/>
                </a:solidFill>
                <a:effectLst/>
                <a:uLnTx/>
                <a:uFillTx/>
                <a:latin typeface="Arial"/>
                <a:cs typeface="Arial"/>
              </a:rPr>
              <a:t>de</a:t>
            </a:r>
            <a:r>
              <a:rPr kumimoji="0" sz="1200" b="0" i="0" u="none" strike="noStrike" kern="0" cap="none" spc="-20" normalizeH="0" baseline="0" noProof="0" dirty="0">
                <a:ln>
                  <a:noFill/>
                </a:ln>
                <a:solidFill>
                  <a:srgbClr val="FF0000"/>
                </a:solidFill>
                <a:effectLst/>
                <a:uLnTx/>
                <a:uFillTx/>
                <a:latin typeface="Arial"/>
                <a:cs typeface="Arial"/>
              </a:rPr>
              <a:t> </a:t>
            </a:r>
            <a:r>
              <a:rPr kumimoji="0" sz="1200" b="0" i="0" u="none" strike="noStrike" kern="0" cap="none" spc="0" normalizeH="0" baseline="0" noProof="0" dirty="0">
                <a:ln>
                  <a:noFill/>
                </a:ln>
                <a:solidFill>
                  <a:srgbClr val="FF0000"/>
                </a:solidFill>
                <a:effectLst/>
                <a:uLnTx/>
                <a:uFillTx/>
                <a:latin typeface="Arial"/>
                <a:cs typeface="Arial"/>
              </a:rPr>
              <a:t>1%</a:t>
            </a:r>
            <a:r>
              <a:rPr kumimoji="0" sz="1200" b="0" i="0" u="none" strike="noStrike" kern="0" cap="none" spc="-30" normalizeH="0" baseline="0" noProof="0" dirty="0">
                <a:ln>
                  <a:noFill/>
                </a:ln>
                <a:solidFill>
                  <a:srgbClr val="FF0000"/>
                </a:solidFill>
                <a:effectLst/>
                <a:uLnTx/>
                <a:uFillTx/>
                <a:latin typeface="Arial"/>
                <a:cs typeface="Arial"/>
              </a:rPr>
              <a:t> </a:t>
            </a:r>
            <a:r>
              <a:rPr kumimoji="0" sz="1200" b="0" i="0" u="none" strike="noStrike" kern="0" cap="none" spc="0" normalizeH="0" baseline="0" noProof="0" dirty="0">
                <a:ln>
                  <a:noFill/>
                </a:ln>
                <a:solidFill>
                  <a:srgbClr val="FF0000"/>
                </a:solidFill>
                <a:effectLst/>
                <a:uLnTx/>
                <a:uFillTx/>
                <a:latin typeface="Arial"/>
                <a:cs typeface="Arial"/>
              </a:rPr>
              <a:t>respecto</a:t>
            </a:r>
            <a:r>
              <a:rPr kumimoji="0" sz="1200" b="0" i="0" u="none" strike="noStrike" kern="0" cap="none" spc="-25" normalizeH="0" baseline="0" noProof="0" dirty="0">
                <a:ln>
                  <a:noFill/>
                </a:ln>
                <a:solidFill>
                  <a:srgbClr val="FF0000"/>
                </a:solidFill>
                <a:effectLst/>
                <a:uLnTx/>
                <a:uFillTx/>
                <a:latin typeface="Arial"/>
                <a:cs typeface="Arial"/>
              </a:rPr>
              <a:t> </a:t>
            </a:r>
            <a:r>
              <a:rPr kumimoji="0" sz="1200" b="0" i="0" u="none" strike="noStrike" kern="0" cap="none" spc="0" normalizeH="0" baseline="0" noProof="0" dirty="0">
                <a:ln>
                  <a:noFill/>
                </a:ln>
                <a:solidFill>
                  <a:srgbClr val="FF0000"/>
                </a:solidFill>
                <a:effectLst/>
                <a:uLnTx/>
                <a:uFillTx/>
                <a:latin typeface="Arial"/>
                <a:cs typeface="Arial"/>
              </a:rPr>
              <a:t>a</a:t>
            </a:r>
            <a:r>
              <a:rPr kumimoji="0" sz="1200" b="0" i="0" u="none" strike="noStrike" kern="0" cap="none" spc="-15" normalizeH="0" baseline="0" noProof="0" dirty="0">
                <a:ln>
                  <a:noFill/>
                </a:ln>
                <a:solidFill>
                  <a:srgbClr val="FF0000"/>
                </a:solidFill>
                <a:effectLst/>
                <a:uLnTx/>
                <a:uFillTx/>
                <a:latin typeface="Arial"/>
                <a:cs typeface="Arial"/>
              </a:rPr>
              <a:t> </a:t>
            </a:r>
            <a:r>
              <a:rPr kumimoji="0" sz="1200" b="0" i="0" u="none" strike="noStrike" kern="0" cap="none" spc="0" normalizeH="0" baseline="0" noProof="0" dirty="0">
                <a:ln>
                  <a:noFill/>
                </a:ln>
                <a:solidFill>
                  <a:srgbClr val="FF0000"/>
                </a:solidFill>
                <a:effectLst/>
                <a:uLnTx/>
                <a:uFillTx/>
                <a:latin typeface="Arial"/>
                <a:cs typeface="Arial"/>
              </a:rPr>
              <a:t>la</a:t>
            </a:r>
            <a:r>
              <a:rPr kumimoji="0" sz="1200" b="0" i="0" u="none" strike="noStrike" kern="0" cap="none" spc="-15" normalizeH="0" baseline="0" noProof="0" dirty="0">
                <a:ln>
                  <a:noFill/>
                </a:ln>
                <a:solidFill>
                  <a:srgbClr val="FF0000"/>
                </a:solidFill>
                <a:effectLst/>
                <a:uLnTx/>
                <a:uFillTx/>
                <a:latin typeface="Arial"/>
                <a:cs typeface="Arial"/>
              </a:rPr>
              <a:t> </a:t>
            </a:r>
            <a:r>
              <a:rPr kumimoji="0" sz="1200" b="0" i="0" u="none" strike="noStrike" kern="0" cap="none" spc="-10" normalizeH="0" baseline="0" noProof="0" dirty="0">
                <a:ln>
                  <a:noFill/>
                </a:ln>
                <a:solidFill>
                  <a:srgbClr val="FF0000"/>
                </a:solidFill>
                <a:effectLst/>
                <a:uLnTx/>
                <a:uFillTx/>
                <a:latin typeface="Arial"/>
                <a:cs typeface="Arial"/>
              </a:rPr>
              <a:t>manifestada </a:t>
            </a:r>
            <a:r>
              <a:rPr kumimoji="0" sz="1200" b="0" i="0" u="none" strike="noStrike" kern="0" cap="none" spc="0" normalizeH="0" baseline="0" noProof="0" dirty="0">
                <a:ln>
                  <a:noFill/>
                </a:ln>
                <a:solidFill>
                  <a:srgbClr val="FF0000"/>
                </a:solidFill>
                <a:effectLst/>
                <a:uLnTx/>
                <a:uFillTx/>
                <a:latin typeface="Arial"/>
                <a:cs typeface="Arial"/>
              </a:rPr>
              <a:t>en</a:t>
            </a:r>
            <a:r>
              <a:rPr kumimoji="0" sz="1200" b="0" i="0" u="none" strike="noStrike" kern="0" cap="none" spc="-25" normalizeH="0" baseline="0" noProof="0" dirty="0">
                <a:ln>
                  <a:noFill/>
                </a:ln>
                <a:solidFill>
                  <a:srgbClr val="FF0000"/>
                </a:solidFill>
                <a:effectLst/>
                <a:uLnTx/>
                <a:uFillTx/>
                <a:latin typeface="Arial"/>
                <a:cs typeface="Arial"/>
              </a:rPr>
              <a:t> </a:t>
            </a:r>
            <a:r>
              <a:rPr kumimoji="0" sz="1200" b="0" i="0" u="none" strike="noStrike" kern="0" cap="none" spc="0" normalizeH="0" baseline="0" noProof="0" dirty="0">
                <a:ln>
                  <a:noFill/>
                </a:ln>
                <a:solidFill>
                  <a:srgbClr val="FF0000"/>
                </a:solidFill>
                <a:effectLst/>
                <a:uLnTx/>
                <a:uFillTx/>
                <a:latin typeface="Arial"/>
                <a:cs typeface="Arial"/>
              </a:rPr>
              <a:t>el</a:t>
            </a:r>
            <a:r>
              <a:rPr kumimoji="0" sz="1200" b="0" i="0" u="none" strike="noStrike" kern="0" cap="none" spc="-25" normalizeH="0" baseline="0" noProof="0" dirty="0">
                <a:ln>
                  <a:noFill/>
                </a:ln>
                <a:solidFill>
                  <a:srgbClr val="FF0000"/>
                </a:solidFill>
                <a:effectLst/>
                <a:uLnTx/>
                <a:uFillTx/>
                <a:latin typeface="Arial"/>
                <a:cs typeface="Arial"/>
              </a:rPr>
              <a:t> </a:t>
            </a:r>
            <a:r>
              <a:rPr kumimoji="0" sz="1200" b="0" i="0" u="none" strike="noStrike" kern="0" cap="none" spc="0" normalizeH="0" baseline="0" noProof="0" dirty="0">
                <a:ln>
                  <a:noFill/>
                </a:ln>
                <a:solidFill>
                  <a:srgbClr val="FF0000"/>
                </a:solidFill>
                <a:effectLst/>
                <a:uLnTx/>
                <a:uFillTx/>
                <a:latin typeface="Arial"/>
                <a:cs typeface="Arial"/>
              </a:rPr>
              <a:t>ejercicio</a:t>
            </a:r>
            <a:r>
              <a:rPr kumimoji="0" sz="1200" b="0" i="0" u="none" strike="noStrike" kern="0" cap="none" spc="-45" normalizeH="0" baseline="0" noProof="0" dirty="0">
                <a:ln>
                  <a:noFill/>
                </a:ln>
                <a:solidFill>
                  <a:srgbClr val="FF0000"/>
                </a:solidFill>
                <a:effectLst/>
                <a:uLnTx/>
                <a:uFillTx/>
                <a:latin typeface="Arial"/>
                <a:cs typeface="Arial"/>
              </a:rPr>
              <a:t> </a:t>
            </a:r>
            <a:r>
              <a:rPr kumimoji="0" sz="1200" b="0" i="0" u="none" strike="noStrike" kern="0" cap="none" spc="-10" normalizeH="0" baseline="0" noProof="0" dirty="0">
                <a:ln>
                  <a:noFill/>
                </a:ln>
                <a:solidFill>
                  <a:srgbClr val="FF0000"/>
                </a:solidFill>
                <a:effectLst/>
                <a:uLnTx/>
                <a:uFillTx/>
                <a:latin typeface="Arial"/>
                <a:cs typeface="Arial"/>
              </a:rPr>
              <a:t>anterior.</a:t>
            </a:r>
            <a:endParaRPr kumimoji="0" sz="1200" b="0" i="0" u="none" strike="noStrike" kern="0" cap="none" spc="0" normalizeH="0" baseline="0" noProof="0">
              <a:ln>
                <a:noFill/>
              </a:ln>
              <a:solidFill>
                <a:sysClr val="windowText" lastClr="000000"/>
              </a:solidFill>
              <a:effectLst/>
              <a:uLnTx/>
              <a:uFillTx/>
              <a:latin typeface="Arial"/>
              <a:cs typeface="Arial"/>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32791" rIns="0" bIns="0" rtlCol="0">
            <a:spAutoFit/>
          </a:bodyPr>
          <a:lstStyle/>
          <a:p>
            <a:pPr marL="12700">
              <a:lnSpc>
                <a:spcPts val="3770"/>
              </a:lnSpc>
              <a:spcBef>
                <a:spcPts val="105"/>
              </a:spcBef>
            </a:pPr>
            <a:r>
              <a:rPr sz="3200" dirty="0"/>
              <a:t>Declaración</a:t>
            </a:r>
            <a:r>
              <a:rPr sz="3200" spc="-65" dirty="0"/>
              <a:t> </a:t>
            </a:r>
            <a:r>
              <a:rPr sz="3200" dirty="0"/>
              <a:t>de</a:t>
            </a:r>
            <a:r>
              <a:rPr sz="3200" spc="-35" dirty="0"/>
              <a:t> </a:t>
            </a:r>
            <a:r>
              <a:rPr sz="3200" dirty="0"/>
              <a:t>prima</a:t>
            </a:r>
            <a:r>
              <a:rPr sz="3200" spc="-35" dirty="0"/>
              <a:t> </a:t>
            </a:r>
            <a:r>
              <a:rPr sz="3200" dirty="0"/>
              <a:t>de</a:t>
            </a:r>
            <a:r>
              <a:rPr sz="3200" spc="-55" dirty="0"/>
              <a:t> </a:t>
            </a:r>
            <a:r>
              <a:rPr sz="3200" dirty="0"/>
              <a:t>riesgos</a:t>
            </a:r>
            <a:r>
              <a:rPr sz="3200" spc="-25" dirty="0"/>
              <a:t> </a:t>
            </a:r>
            <a:r>
              <a:rPr sz="3200" dirty="0"/>
              <a:t>de</a:t>
            </a:r>
            <a:r>
              <a:rPr sz="3200" spc="-45" dirty="0"/>
              <a:t> </a:t>
            </a:r>
            <a:r>
              <a:rPr sz="3200" spc="-10" dirty="0"/>
              <a:t>trabajo</a:t>
            </a:r>
            <a:endParaRPr sz="3200"/>
          </a:p>
          <a:p>
            <a:pPr marL="12700">
              <a:lnSpc>
                <a:spcPts val="1850"/>
              </a:lnSpc>
            </a:pPr>
            <a:r>
              <a:rPr sz="1600" dirty="0"/>
              <a:t>Art.</a:t>
            </a:r>
            <a:r>
              <a:rPr sz="1600" spc="-10" dirty="0"/>
              <a:t> </a:t>
            </a:r>
            <a:r>
              <a:rPr sz="1600" dirty="0"/>
              <a:t>74,</a:t>
            </a:r>
            <a:r>
              <a:rPr sz="1600" spc="-20" dirty="0"/>
              <a:t> </a:t>
            </a:r>
            <a:r>
              <a:rPr sz="1600" dirty="0"/>
              <a:t>párrafo</a:t>
            </a:r>
            <a:r>
              <a:rPr sz="1600" spc="-10" dirty="0"/>
              <a:t> </a:t>
            </a:r>
            <a:r>
              <a:rPr sz="1600" dirty="0"/>
              <a:t>segundo</a:t>
            </a:r>
            <a:r>
              <a:rPr sz="1600" spc="-35" dirty="0"/>
              <a:t> </a:t>
            </a:r>
            <a:r>
              <a:rPr sz="1600" dirty="0"/>
              <a:t>y</a:t>
            </a:r>
            <a:r>
              <a:rPr sz="1600" spc="-20" dirty="0"/>
              <a:t> </a:t>
            </a:r>
            <a:r>
              <a:rPr sz="1600" dirty="0"/>
              <a:t>32,</a:t>
            </a:r>
            <a:r>
              <a:rPr sz="1600" spc="-20" dirty="0"/>
              <a:t> </a:t>
            </a:r>
            <a:r>
              <a:rPr sz="1600" dirty="0"/>
              <a:t>fracción</a:t>
            </a:r>
            <a:r>
              <a:rPr sz="1600" spc="-35" dirty="0"/>
              <a:t> </a:t>
            </a:r>
            <a:r>
              <a:rPr sz="1600" dirty="0"/>
              <a:t>II</a:t>
            </a:r>
            <a:r>
              <a:rPr sz="1600" spc="-10" dirty="0"/>
              <a:t> </a:t>
            </a:r>
            <a:r>
              <a:rPr sz="1600" spc="-25" dirty="0"/>
              <a:t>LSS</a:t>
            </a:r>
            <a:endParaRPr sz="1600"/>
          </a:p>
        </p:txBody>
      </p:sp>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83</a:t>
            </a:fld>
            <a:endParaRPr kumimoji="0" sz="1200" b="1" i="0" u="none" strike="noStrike" kern="0" cap="none" spc="-25" normalizeH="0" baseline="0" noProof="0" dirty="0">
              <a:ln>
                <a:noFill/>
              </a:ln>
              <a:solidFill>
                <a:srgbClr val="001F5F"/>
              </a:solidFill>
              <a:effectLst/>
              <a:uLnTx/>
              <a:uFillTx/>
              <a:latin typeface="Arial"/>
              <a:cs typeface="Arial"/>
            </a:endParaRPr>
          </a:p>
        </p:txBody>
      </p:sp>
      <p:graphicFrame>
        <p:nvGraphicFramePr>
          <p:cNvPr id="3" name="object 3"/>
          <p:cNvGraphicFramePr>
            <a:graphicFrameLocks noGrp="1"/>
          </p:cNvGraphicFramePr>
          <p:nvPr/>
        </p:nvGraphicFramePr>
        <p:xfrm>
          <a:off x="2022094" y="1911350"/>
          <a:ext cx="8128000" cy="3021330"/>
        </p:xfrm>
        <a:graphic>
          <a:graphicData uri="http://schemas.openxmlformats.org/drawingml/2006/table">
            <a:tbl>
              <a:tblPr firstRow="1" bandRow="1">
                <a:tableStyleId>{2D5ABB26-0587-4C30-8999-92F81FD0307C}</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tblGrid>
              <a:tr h="370205">
                <a:tc>
                  <a:txBody>
                    <a:bodyPr/>
                    <a:lstStyle/>
                    <a:p>
                      <a:pPr algn="ctr">
                        <a:lnSpc>
                          <a:spcPct val="100000"/>
                        </a:lnSpc>
                        <a:spcBef>
                          <a:spcPts val="315"/>
                        </a:spcBef>
                      </a:pPr>
                      <a:r>
                        <a:rPr sz="1800" b="1" dirty="0">
                          <a:solidFill>
                            <a:srgbClr val="FFFFFF"/>
                          </a:solidFill>
                          <a:latin typeface="Arial"/>
                          <a:cs typeface="Arial"/>
                        </a:rPr>
                        <a:t>Se</a:t>
                      </a:r>
                      <a:r>
                        <a:rPr sz="1800" b="1" spc="-15" dirty="0">
                          <a:solidFill>
                            <a:srgbClr val="FFFFFF"/>
                          </a:solidFill>
                          <a:latin typeface="Arial"/>
                          <a:cs typeface="Arial"/>
                        </a:rPr>
                        <a:t> </a:t>
                      </a:r>
                      <a:r>
                        <a:rPr sz="1800" b="1" spc="-10" dirty="0">
                          <a:solidFill>
                            <a:srgbClr val="FFFFFF"/>
                          </a:solidFill>
                          <a:latin typeface="Arial"/>
                          <a:cs typeface="Arial"/>
                        </a:rPr>
                        <a:t>incluyen</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L="1226820">
                        <a:lnSpc>
                          <a:spcPct val="100000"/>
                        </a:lnSpc>
                        <a:spcBef>
                          <a:spcPts val="315"/>
                        </a:spcBef>
                      </a:pPr>
                      <a:r>
                        <a:rPr sz="1800" b="1" dirty="0">
                          <a:solidFill>
                            <a:srgbClr val="FFFFFF"/>
                          </a:solidFill>
                          <a:latin typeface="Arial"/>
                          <a:cs typeface="Arial"/>
                        </a:rPr>
                        <a:t>No</a:t>
                      </a:r>
                      <a:r>
                        <a:rPr sz="1800" b="1" spc="-15" dirty="0">
                          <a:solidFill>
                            <a:srgbClr val="FFFFFF"/>
                          </a:solidFill>
                          <a:latin typeface="Arial"/>
                          <a:cs typeface="Arial"/>
                        </a:rPr>
                        <a:t> </a:t>
                      </a:r>
                      <a:r>
                        <a:rPr sz="1800" b="1" dirty="0">
                          <a:solidFill>
                            <a:srgbClr val="FFFFFF"/>
                          </a:solidFill>
                          <a:latin typeface="Arial"/>
                          <a:cs typeface="Arial"/>
                        </a:rPr>
                        <a:t>se</a:t>
                      </a:r>
                      <a:r>
                        <a:rPr sz="1800" b="1" spc="-15" dirty="0">
                          <a:solidFill>
                            <a:srgbClr val="FFFFFF"/>
                          </a:solidFill>
                          <a:latin typeface="Arial"/>
                          <a:cs typeface="Arial"/>
                        </a:rPr>
                        <a:t> </a:t>
                      </a:r>
                      <a:r>
                        <a:rPr sz="1800" b="1" spc="-10" dirty="0">
                          <a:solidFill>
                            <a:srgbClr val="FFFFFF"/>
                          </a:solidFill>
                          <a:latin typeface="Arial"/>
                          <a:cs typeface="Arial"/>
                        </a:rPr>
                        <a:t>incluyen</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extLst>
                  <a:ext uri="{0D108BD9-81ED-4DB2-BD59-A6C34878D82A}">
                    <a16:rowId xmlns:a16="http://schemas.microsoft.com/office/drawing/2014/main" val="10000"/>
                  </a:ext>
                </a:extLst>
              </a:tr>
              <a:tr h="640080">
                <a:tc>
                  <a:txBody>
                    <a:bodyPr/>
                    <a:lstStyle/>
                    <a:p>
                      <a:pPr marL="91440" marR="308610">
                        <a:lnSpc>
                          <a:spcPct val="100000"/>
                        </a:lnSpc>
                        <a:spcBef>
                          <a:spcPts val="315"/>
                        </a:spcBef>
                      </a:pPr>
                      <a:r>
                        <a:rPr sz="1800" dirty="0">
                          <a:latin typeface="Arial"/>
                          <a:cs typeface="Arial"/>
                        </a:rPr>
                        <a:t>Riesgos</a:t>
                      </a:r>
                      <a:r>
                        <a:rPr sz="1800" spc="-30" dirty="0">
                          <a:latin typeface="Arial"/>
                          <a:cs typeface="Arial"/>
                        </a:rPr>
                        <a:t> </a:t>
                      </a:r>
                      <a:r>
                        <a:rPr sz="1800" dirty="0">
                          <a:latin typeface="Arial"/>
                          <a:cs typeface="Arial"/>
                        </a:rPr>
                        <a:t>de</a:t>
                      </a:r>
                      <a:r>
                        <a:rPr sz="1800" spc="-25" dirty="0">
                          <a:latin typeface="Arial"/>
                          <a:cs typeface="Arial"/>
                        </a:rPr>
                        <a:t> </a:t>
                      </a:r>
                      <a:r>
                        <a:rPr sz="1800" dirty="0">
                          <a:latin typeface="Arial"/>
                          <a:cs typeface="Arial"/>
                        </a:rPr>
                        <a:t>trabajo</a:t>
                      </a:r>
                      <a:r>
                        <a:rPr sz="1800" spc="-25" dirty="0">
                          <a:latin typeface="Arial"/>
                          <a:cs typeface="Arial"/>
                        </a:rPr>
                        <a:t> </a:t>
                      </a:r>
                      <a:r>
                        <a:rPr sz="1800" dirty="0">
                          <a:latin typeface="Arial"/>
                          <a:cs typeface="Arial"/>
                        </a:rPr>
                        <a:t>terminados</a:t>
                      </a:r>
                      <a:r>
                        <a:rPr sz="1800" spc="-25" dirty="0">
                          <a:latin typeface="Arial"/>
                          <a:cs typeface="Arial"/>
                        </a:rPr>
                        <a:t> </a:t>
                      </a:r>
                      <a:r>
                        <a:rPr sz="1800" dirty="0">
                          <a:latin typeface="Arial"/>
                          <a:cs typeface="Arial"/>
                        </a:rPr>
                        <a:t>en</a:t>
                      </a:r>
                      <a:r>
                        <a:rPr sz="1800" spc="-40" dirty="0">
                          <a:latin typeface="Arial"/>
                          <a:cs typeface="Arial"/>
                        </a:rPr>
                        <a:t> </a:t>
                      </a:r>
                      <a:r>
                        <a:rPr sz="1800" spc="-25" dirty="0">
                          <a:latin typeface="Arial"/>
                          <a:cs typeface="Arial"/>
                        </a:rPr>
                        <a:t>el </a:t>
                      </a:r>
                      <a:r>
                        <a:rPr sz="1800" spc="-10" dirty="0">
                          <a:latin typeface="Arial"/>
                          <a:cs typeface="Arial"/>
                        </a:rPr>
                        <a:t>ejercicio.</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ACCD2"/>
                    </a:solidFill>
                  </a:tcPr>
                </a:tc>
                <a:tc>
                  <a:txBody>
                    <a:bodyPr/>
                    <a:lstStyle/>
                    <a:p>
                      <a:pPr marL="92075" marR="131445">
                        <a:lnSpc>
                          <a:spcPct val="100000"/>
                        </a:lnSpc>
                        <a:spcBef>
                          <a:spcPts val="315"/>
                        </a:spcBef>
                      </a:pPr>
                      <a:r>
                        <a:rPr sz="1800" dirty="0">
                          <a:latin typeface="Arial"/>
                          <a:cs typeface="Arial"/>
                        </a:rPr>
                        <a:t>Recaídas</a:t>
                      </a:r>
                      <a:r>
                        <a:rPr sz="1800" spc="-40" dirty="0">
                          <a:latin typeface="Arial"/>
                          <a:cs typeface="Arial"/>
                        </a:rPr>
                        <a:t> </a:t>
                      </a:r>
                      <a:r>
                        <a:rPr sz="1800" dirty="0">
                          <a:latin typeface="Arial"/>
                          <a:cs typeface="Arial"/>
                        </a:rPr>
                        <a:t>y</a:t>
                      </a:r>
                      <a:r>
                        <a:rPr sz="1800" spc="-35" dirty="0">
                          <a:latin typeface="Arial"/>
                          <a:cs typeface="Arial"/>
                        </a:rPr>
                        <a:t> </a:t>
                      </a:r>
                      <a:r>
                        <a:rPr sz="1800" dirty="0">
                          <a:latin typeface="Arial"/>
                          <a:cs typeface="Arial"/>
                        </a:rPr>
                        <a:t>revisiones</a:t>
                      </a:r>
                      <a:r>
                        <a:rPr sz="1800" spc="-20" dirty="0">
                          <a:latin typeface="Arial"/>
                          <a:cs typeface="Arial"/>
                        </a:rPr>
                        <a:t> </a:t>
                      </a:r>
                      <a:r>
                        <a:rPr sz="1800" spc="-25" dirty="0">
                          <a:latin typeface="Arial"/>
                          <a:cs typeface="Arial"/>
                        </a:rPr>
                        <a:t>de </a:t>
                      </a:r>
                      <a:r>
                        <a:rPr sz="1800" dirty="0">
                          <a:latin typeface="Arial"/>
                          <a:cs typeface="Arial"/>
                        </a:rPr>
                        <a:t>incapacidades</a:t>
                      </a:r>
                      <a:r>
                        <a:rPr sz="1800" spc="-40" dirty="0">
                          <a:latin typeface="Arial"/>
                          <a:cs typeface="Arial"/>
                        </a:rPr>
                        <a:t> </a:t>
                      </a:r>
                      <a:r>
                        <a:rPr sz="1800" dirty="0">
                          <a:latin typeface="Arial"/>
                          <a:cs typeface="Arial"/>
                        </a:rPr>
                        <a:t>permanentes</a:t>
                      </a:r>
                      <a:r>
                        <a:rPr sz="1800" spc="-40" dirty="0">
                          <a:latin typeface="Arial"/>
                          <a:cs typeface="Arial"/>
                        </a:rPr>
                        <a:t> </a:t>
                      </a:r>
                      <a:r>
                        <a:rPr sz="1800" spc="-10" dirty="0">
                          <a:latin typeface="Arial"/>
                          <a:cs typeface="Arial"/>
                        </a:rPr>
                        <a:t>parciales</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ACCD2"/>
                    </a:solidFill>
                  </a:tcPr>
                </a:tc>
                <a:extLst>
                  <a:ext uri="{0D108BD9-81ED-4DB2-BD59-A6C34878D82A}">
                    <a16:rowId xmlns:a16="http://schemas.microsoft.com/office/drawing/2014/main" val="10001"/>
                  </a:ext>
                </a:extLst>
              </a:tr>
              <a:tr h="2011045">
                <a:tc>
                  <a:txBody>
                    <a:bodyPr/>
                    <a:lstStyle/>
                    <a:p>
                      <a:pPr marL="377825" indent="-286385">
                        <a:lnSpc>
                          <a:spcPct val="100000"/>
                        </a:lnSpc>
                        <a:spcBef>
                          <a:spcPts val="315"/>
                        </a:spcBef>
                        <a:buChar char="•"/>
                        <a:tabLst>
                          <a:tab pos="377825" algn="l"/>
                        </a:tabLst>
                      </a:pPr>
                      <a:r>
                        <a:rPr sz="1800" dirty="0">
                          <a:latin typeface="Arial"/>
                          <a:cs typeface="Arial"/>
                        </a:rPr>
                        <a:t>Trabajador</a:t>
                      </a:r>
                      <a:r>
                        <a:rPr sz="1800" spc="-40" dirty="0">
                          <a:latin typeface="Arial"/>
                          <a:cs typeface="Arial"/>
                        </a:rPr>
                        <a:t> </a:t>
                      </a:r>
                      <a:r>
                        <a:rPr sz="1800" dirty="0">
                          <a:latin typeface="Arial"/>
                          <a:cs typeface="Arial"/>
                        </a:rPr>
                        <a:t>dado</a:t>
                      </a:r>
                      <a:r>
                        <a:rPr sz="1800" spc="-40" dirty="0">
                          <a:latin typeface="Arial"/>
                          <a:cs typeface="Arial"/>
                        </a:rPr>
                        <a:t> </a:t>
                      </a:r>
                      <a:r>
                        <a:rPr sz="1800" dirty="0">
                          <a:latin typeface="Arial"/>
                          <a:cs typeface="Arial"/>
                        </a:rPr>
                        <a:t>de</a:t>
                      </a:r>
                      <a:r>
                        <a:rPr sz="1800" spc="-50" dirty="0">
                          <a:latin typeface="Arial"/>
                          <a:cs typeface="Arial"/>
                        </a:rPr>
                        <a:t> </a:t>
                      </a:r>
                      <a:r>
                        <a:rPr sz="1800" dirty="0">
                          <a:latin typeface="Arial"/>
                          <a:cs typeface="Arial"/>
                        </a:rPr>
                        <a:t>alta</a:t>
                      </a:r>
                      <a:r>
                        <a:rPr sz="1800" spc="-40" dirty="0">
                          <a:latin typeface="Arial"/>
                          <a:cs typeface="Arial"/>
                        </a:rPr>
                        <a:t> </a:t>
                      </a:r>
                      <a:r>
                        <a:rPr sz="1800" spc="-25" dirty="0">
                          <a:latin typeface="Arial"/>
                          <a:cs typeface="Arial"/>
                        </a:rPr>
                        <a:t>ST2</a:t>
                      </a:r>
                      <a:endParaRPr sz="1800">
                        <a:latin typeface="Arial"/>
                        <a:cs typeface="Arial"/>
                      </a:endParaRPr>
                    </a:p>
                    <a:p>
                      <a:pPr>
                        <a:lnSpc>
                          <a:spcPct val="100000"/>
                        </a:lnSpc>
                        <a:spcBef>
                          <a:spcPts val="90"/>
                        </a:spcBef>
                        <a:buFont typeface="Arial"/>
                        <a:buChar char="•"/>
                      </a:pPr>
                      <a:endParaRPr sz="1800">
                        <a:latin typeface="Times New Roman"/>
                        <a:cs typeface="Times New Roman"/>
                      </a:endParaRPr>
                    </a:p>
                    <a:p>
                      <a:pPr marL="377825" marR="248920" indent="-287020">
                        <a:lnSpc>
                          <a:spcPct val="100000"/>
                        </a:lnSpc>
                        <a:buChar char="•"/>
                        <a:tabLst>
                          <a:tab pos="377825" algn="l"/>
                        </a:tabLst>
                      </a:pPr>
                      <a:r>
                        <a:rPr sz="1800" dirty="0">
                          <a:latin typeface="Arial"/>
                          <a:cs typeface="Arial"/>
                        </a:rPr>
                        <a:t>Dictamen</a:t>
                      </a:r>
                      <a:r>
                        <a:rPr sz="1800" spc="-40" dirty="0">
                          <a:latin typeface="Arial"/>
                          <a:cs typeface="Arial"/>
                        </a:rPr>
                        <a:t> </a:t>
                      </a:r>
                      <a:r>
                        <a:rPr sz="1800" dirty="0">
                          <a:latin typeface="Arial"/>
                          <a:cs typeface="Arial"/>
                        </a:rPr>
                        <a:t>que</a:t>
                      </a:r>
                      <a:r>
                        <a:rPr sz="1800" spc="-35" dirty="0">
                          <a:latin typeface="Arial"/>
                          <a:cs typeface="Arial"/>
                        </a:rPr>
                        <a:t> </a:t>
                      </a:r>
                      <a:r>
                        <a:rPr sz="1800" dirty="0">
                          <a:latin typeface="Arial"/>
                          <a:cs typeface="Arial"/>
                        </a:rPr>
                        <a:t>determine</a:t>
                      </a:r>
                      <a:r>
                        <a:rPr sz="1800" spc="-40" dirty="0">
                          <a:latin typeface="Arial"/>
                          <a:cs typeface="Arial"/>
                        </a:rPr>
                        <a:t> </a:t>
                      </a:r>
                      <a:r>
                        <a:rPr sz="1800" spc="-25" dirty="0">
                          <a:latin typeface="Arial"/>
                          <a:cs typeface="Arial"/>
                        </a:rPr>
                        <a:t>una </a:t>
                      </a:r>
                      <a:r>
                        <a:rPr sz="1800" dirty="0">
                          <a:latin typeface="Arial"/>
                          <a:cs typeface="Arial"/>
                        </a:rPr>
                        <a:t>incapacidad</a:t>
                      </a:r>
                      <a:r>
                        <a:rPr sz="1800" spc="-30" dirty="0">
                          <a:latin typeface="Arial"/>
                          <a:cs typeface="Arial"/>
                        </a:rPr>
                        <a:t> </a:t>
                      </a:r>
                      <a:r>
                        <a:rPr sz="1800" dirty="0">
                          <a:latin typeface="Arial"/>
                          <a:cs typeface="Arial"/>
                        </a:rPr>
                        <a:t>permanente</a:t>
                      </a:r>
                      <a:r>
                        <a:rPr sz="1800" spc="-50" dirty="0">
                          <a:latin typeface="Arial"/>
                          <a:cs typeface="Arial"/>
                        </a:rPr>
                        <a:t> </a:t>
                      </a:r>
                      <a:r>
                        <a:rPr sz="1800" dirty="0">
                          <a:latin typeface="Arial"/>
                          <a:cs typeface="Arial"/>
                        </a:rPr>
                        <a:t>parcial</a:t>
                      </a:r>
                      <a:r>
                        <a:rPr sz="1800" spc="-35" dirty="0">
                          <a:latin typeface="Arial"/>
                          <a:cs typeface="Arial"/>
                        </a:rPr>
                        <a:t> </a:t>
                      </a:r>
                      <a:r>
                        <a:rPr sz="1800" spc="-50" dirty="0">
                          <a:latin typeface="Arial"/>
                          <a:cs typeface="Arial"/>
                        </a:rPr>
                        <a:t>o </a:t>
                      </a:r>
                      <a:r>
                        <a:rPr sz="1800" dirty="0">
                          <a:latin typeface="Arial"/>
                          <a:cs typeface="Arial"/>
                        </a:rPr>
                        <a:t>total</a:t>
                      </a:r>
                      <a:r>
                        <a:rPr sz="1800" spc="-40" dirty="0">
                          <a:latin typeface="Arial"/>
                          <a:cs typeface="Arial"/>
                        </a:rPr>
                        <a:t> </a:t>
                      </a:r>
                      <a:r>
                        <a:rPr sz="1800" spc="-25" dirty="0">
                          <a:latin typeface="Arial"/>
                          <a:cs typeface="Arial"/>
                        </a:rPr>
                        <a:t>ST3</a:t>
                      </a:r>
                      <a:endParaRPr sz="1800">
                        <a:latin typeface="Arial"/>
                        <a:cs typeface="Arial"/>
                      </a:endParaRPr>
                    </a:p>
                    <a:p>
                      <a:pPr marL="377825" indent="-286385">
                        <a:lnSpc>
                          <a:spcPct val="100000"/>
                        </a:lnSpc>
                        <a:buChar char="•"/>
                        <a:tabLst>
                          <a:tab pos="377825" algn="l"/>
                        </a:tabLst>
                      </a:pPr>
                      <a:r>
                        <a:rPr sz="1800" dirty="0">
                          <a:latin typeface="Arial"/>
                          <a:cs typeface="Arial"/>
                        </a:rPr>
                        <a:t>Muerte</a:t>
                      </a:r>
                      <a:r>
                        <a:rPr sz="1800" spc="-35" dirty="0">
                          <a:latin typeface="Arial"/>
                          <a:cs typeface="Arial"/>
                        </a:rPr>
                        <a:t> </a:t>
                      </a:r>
                      <a:r>
                        <a:rPr sz="1800" dirty="0">
                          <a:latin typeface="Arial"/>
                          <a:cs typeface="Arial"/>
                        </a:rPr>
                        <a:t>del</a:t>
                      </a:r>
                      <a:r>
                        <a:rPr sz="1800" spc="-25" dirty="0">
                          <a:latin typeface="Arial"/>
                          <a:cs typeface="Arial"/>
                        </a:rPr>
                        <a:t> </a:t>
                      </a:r>
                      <a:r>
                        <a:rPr sz="1800" dirty="0">
                          <a:latin typeface="Arial"/>
                          <a:cs typeface="Arial"/>
                        </a:rPr>
                        <a:t>trabajador</a:t>
                      </a:r>
                      <a:r>
                        <a:rPr sz="1800" spc="-15" dirty="0">
                          <a:latin typeface="Arial"/>
                          <a:cs typeface="Arial"/>
                        </a:rPr>
                        <a:t> </a:t>
                      </a:r>
                      <a:r>
                        <a:rPr sz="1800" spc="-10" dirty="0">
                          <a:latin typeface="Arial"/>
                          <a:cs typeface="Arial"/>
                        </a:rPr>
                        <a:t>accidentado</a:t>
                      </a:r>
                      <a:endParaRPr sz="1800">
                        <a:latin typeface="Arial"/>
                        <a:cs typeface="Arial"/>
                      </a:endParaRPr>
                    </a:p>
                    <a:p>
                      <a:pPr marL="377825">
                        <a:lnSpc>
                          <a:spcPct val="100000"/>
                        </a:lnSpc>
                      </a:pPr>
                      <a:r>
                        <a:rPr sz="1800" spc="-25" dirty="0">
                          <a:latin typeface="Arial"/>
                          <a:cs typeface="Arial"/>
                        </a:rPr>
                        <a:t>ST3</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tc>
                  <a:txBody>
                    <a:bodyPr/>
                    <a:lstStyle/>
                    <a:p>
                      <a:pPr marL="92075">
                        <a:lnSpc>
                          <a:spcPct val="100000"/>
                        </a:lnSpc>
                        <a:spcBef>
                          <a:spcPts val="315"/>
                        </a:spcBef>
                      </a:pPr>
                      <a:r>
                        <a:rPr sz="1800" dirty="0">
                          <a:latin typeface="Arial"/>
                          <a:cs typeface="Arial"/>
                        </a:rPr>
                        <a:t>Accidentes</a:t>
                      </a:r>
                      <a:r>
                        <a:rPr sz="1800" spc="-25" dirty="0">
                          <a:latin typeface="Arial"/>
                          <a:cs typeface="Arial"/>
                        </a:rPr>
                        <a:t> </a:t>
                      </a:r>
                      <a:r>
                        <a:rPr sz="1800" dirty="0">
                          <a:latin typeface="Arial"/>
                          <a:cs typeface="Arial"/>
                        </a:rPr>
                        <a:t>en</a:t>
                      </a:r>
                      <a:r>
                        <a:rPr sz="1800" spc="-35" dirty="0">
                          <a:latin typeface="Arial"/>
                          <a:cs typeface="Arial"/>
                        </a:rPr>
                        <a:t> </a:t>
                      </a:r>
                      <a:r>
                        <a:rPr sz="1800" spc="-10" dirty="0">
                          <a:latin typeface="Arial"/>
                          <a:cs typeface="Arial"/>
                        </a:rPr>
                        <a:t>trayecto</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46507" rIns="0" bIns="0" rtlCol="0">
            <a:spAutoFit/>
          </a:bodyPr>
          <a:lstStyle/>
          <a:p>
            <a:pPr marL="12700">
              <a:lnSpc>
                <a:spcPts val="3779"/>
              </a:lnSpc>
              <a:spcBef>
                <a:spcPts val="105"/>
              </a:spcBef>
            </a:pPr>
            <a:r>
              <a:rPr sz="3200" dirty="0"/>
              <a:t>¿Cómo</a:t>
            </a:r>
            <a:r>
              <a:rPr sz="3200" spc="-65" dirty="0"/>
              <a:t> </a:t>
            </a:r>
            <a:r>
              <a:rPr sz="3200" dirty="0"/>
              <a:t>se</a:t>
            </a:r>
            <a:r>
              <a:rPr sz="3200" spc="-30" dirty="0"/>
              <a:t> </a:t>
            </a:r>
            <a:r>
              <a:rPr sz="3200" dirty="0"/>
              <a:t>determina</a:t>
            </a:r>
            <a:r>
              <a:rPr sz="3200" spc="-45" dirty="0"/>
              <a:t> </a:t>
            </a:r>
            <a:r>
              <a:rPr sz="3200" dirty="0"/>
              <a:t>la</a:t>
            </a:r>
            <a:r>
              <a:rPr sz="3200" spc="-15" dirty="0"/>
              <a:t> </a:t>
            </a:r>
            <a:r>
              <a:rPr sz="3200" dirty="0"/>
              <a:t>prima</a:t>
            </a:r>
            <a:r>
              <a:rPr sz="3200" spc="-35" dirty="0"/>
              <a:t> </a:t>
            </a:r>
            <a:r>
              <a:rPr sz="3200" dirty="0"/>
              <a:t>de</a:t>
            </a:r>
            <a:r>
              <a:rPr sz="3200" spc="-25" dirty="0"/>
              <a:t> RT?</a:t>
            </a:r>
            <a:endParaRPr sz="3200"/>
          </a:p>
          <a:p>
            <a:pPr marL="12700">
              <a:lnSpc>
                <a:spcPts val="1620"/>
              </a:lnSpc>
            </a:pPr>
            <a:r>
              <a:rPr sz="1400" dirty="0"/>
              <a:t>Art.</a:t>
            </a:r>
            <a:r>
              <a:rPr sz="1400" spc="-25" dirty="0"/>
              <a:t> </a:t>
            </a:r>
            <a:r>
              <a:rPr sz="1400" dirty="0"/>
              <a:t>72</a:t>
            </a:r>
            <a:r>
              <a:rPr sz="1400" spc="-20" dirty="0"/>
              <a:t> </a:t>
            </a:r>
            <a:r>
              <a:rPr sz="1400" spc="-25" dirty="0"/>
              <a:t>LSS</a:t>
            </a:r>
            <a:endParaRPr sz="1400"/>
          </a:p>
        </p:txBody>
      </p:sp>
      <p:grpSp>
        <p:nvGrpSpPr>
          <p:cNvPr id="3" name="object 3"/>
          <p:cNvGrpSpPr/>
          <p:nvPr/>
        </p:nvGrpSpPr>
        <p:grpSpPr>
          <a:xfrm>
            <a:off x="4378452" y="2755404"/>
            <a:ext cx="3448050" cy="401955"/>
            <a:chOff x="4378452" y="2755404"/>
            <a:chExt cx="3448050" cy="401955"/>
          </a:xfrm>
        </p:grpSpPr>
        <p:pic>
          <p:nvPicPr>
            <p:cNvPr id="4" name="object 4"/>
            <p:cNvPicPr/>
            <p:nvPr/>
          </p:nvPicPr>
          <p:blipFill>
            <a:blip r:embed="rId2" cstate="print"/>
            <a:stretch>
              <a:fillRect/>
            </a:stretch>
          </p:blipFill>
          <p:spPr>
            <a:xfrm>
              <a:off x="4378452" y="2755404"/>
              <a:ext cx="1686305" cy="401561"/>
            </a:xfrm>
            <a:prstGeom prst="rect">
              <a:avLst/>
            </a:prstGeom>
          </p:spPr>
        </p:pic>
        <p:pic>
          <p:nvPicPr>
            <p:cNvPr id="5" name="object 5"/>
            <p:cNvPicPr/>
            <p:nvPr/>
          </p:nvPicPr>
          <p:blipFill>
            <a:blip r:embed="rId3" cstate="print"/>
            <a:stretch>
              <a:fillRect/>
            </a:stretch>
          </p:blipFill>
          <p:spPr>
            <a:xfrm>
              <a:off x="5823204" y="2755404"/>
              <a:ext cx="404622" cy="401561"/>
            </a:xfrm>
            <a:prstGeom prst="rect">
              <a:avLst/>
            </a:prstGeom>
          </p:spPr>
        </p:pic>
        <p:pic>
          <p:nvPicPr>
            <p:cNvPr id="6" name="object 6"/>
            <p:cNvPicPr/>
            <p:nvPr/>
          </p:nvPicPr>
          <p:blipFill>
            <a:blip r:embed="rId4" cstate="print"/>
            <a:stretch>
              <a:fillRect/>
            </a:stretch>
          </p:blipFill>
          <p:spPr>
            <a:xfrm>
              <a:off x="5986272" y="2755404"/>
              <a:ext cx="1143762" cy="401561"/>
            </a:xfrm>
            <a:prstGeom prst="rect">
              <a:avLst/>
            </a:prstGeom>
          </p:spPr>
        </p:pic>
        <p:pic>
          <p:nvPicPr>
            <p:cNvPr id="7" name="object 7"/>
            <p:cNvPicPr/>
            <p:nvPr/>
          </p:nvPicPr>
          <p:blipFill>
            <a:blip r:embed="rId5" cstate="print"/>
            <a:stretch>
              <a:fillRect/>
            </a:stretch>
          </p:blipFill>
          <p:spPr>
            <a:xfrm>
              <a:off x="6888480" y="2755404"/>
              <a:ext cx="349757" cy="401561"/>
            </a:xfrm>
            <a:prstGeom prst="rect">
              <a:avLst/>
            </a:prstGeom>
          </p:spPr>
        </p:pic>
        <p:pic>
          <p:nvPicPr>
            <p:cNvPr id="8" name="object 8"/>
            <p:cNvPicPr/>
            <p:nvPr/>
          </p:nvPicPr>
          <p:blipFill>
            <a:blip r:embed="rId6" cstate="print"/>
            <a:stretch>
              <a:fillRect/>
            </a:stretch>
          </p:blipFill>
          <p:spPr>
            <a:xfrm>
              <a:off x="6996684" y="2755404"/>
              <a:ext cx="678942" cy="401561"/>
            </a:xfrm>
            <a:prstGeom prst="rect">
              <a:avLst/>
            </a:prstGeom>
          </p:spPr>
        </p:pic>
        <p:pic>
          <p:nvPicPr>
            <p:cNvPr id="9" name="object 9"/>
            <p:cNvPicPr/>
            <p:nvPr/>
          </p:nvPicPr>
          <p:blipFill>
            <a:blip r:embed="rId7" cstate="print"/>
            <a:stretch>
              <a:fillRect/>
            </a:stretch>
          </p:blipFill>
          <p:spPr>
            <a:xfrm>
              <a:off x="7434072" y="2755404"/>
              <a:ext cx="392417" cy="401561"/>
            </a:xfrm>
            <a:prstGeom prst="rect">
              <a:avLst/>
            </a:prstGeom>
          </p:spPr>
        </p:pic>
      </p:grpSp>
      <p:sp>
        <p:nvSpPr>
          <p:cNvPr id="10" name="object 10"/>
          <p:cNvSpPr txBox="1"/>
          <p:nvPr/>
        </p:nvSpPr>
        <p:spPr>
          <a:xfrm>
            <a:off x="1314450" y="1944116"/>
            <a:ext cx="9538335" cy="3440429"/>
          </a:xfrm>
          <a:prstGeom prst="rect">
            <a:avLst/>
          </a:prstGeom>
        </p:spPr>
        <p:txBody>
          <a:bodyPr vert="horz" wrap="square" lIns="0" tIns="13335" rIns="0" bIns="0" rtlCol="0">
            <a:spAutoFit/>
          </a:bodyPr>
          <a:lstStyle/>
          <a:p>
            <a:pPr marL="12700" marR="89535" lvl="0" indent="0" defTabSz="914400" eaLnBrk="1" fontAlgn="auto" latinLnBrk="0" hangingPunct="1">
              <a:lnSpc>
                <a:spcPct val="100000"/>
              </a:lnSpc>
              <a:spcBef>
                <a:spcPts val="105"/>
              </a:spcBef>
              <a:spcAft>
                <a:spcPts val="0"/>
              </a:spcAft>
              <a:buClrTx/>
              <a:buSzTx/>
              <a:buFontTx/>
              <a:buNone/>
              <a:tabLst/>
              <a:defRPr/>
            </a:pPr>
            <a:r>
              <a:rPr kumimoji="0" sz="1400" b="1" i="0" u="none" strike="noStrike" kern="0" cap="none" spc="0" normalizeH="0" baseline="0" noProof="0" dirty="0">
                <a:ln>
                  <a:noFill/>
                </a:ln>
                <a:solidFill>
                  <a:sysClr val="windowText" lastClr="000000"/>
                </a:solidFill>
                <a:effectLst/>
                <a:uLnTx/>
                <a:uFillTx/>
                <a:latin typeface="Arial"/>
                <a:cs typeface="Arial"/>
              </a:rPr>
              <a:t>Artículo</a:t>
            </a:r>
            <a:r>
              <a:rPr kumimoji="0" sz="1400" b="1" i="0" u="none" strike="noStrike" kern="0" cap="none" spc="-10" normalizeH="0" baseline="0" noProof="0" dirty="0">
                <a:ln>
                  <a:noFill/>
                </a:ln>
                <a:solidFill>
                  <a:sysClr val="windowText" lastClr="000000"/>
                </a:solidFill>
                <a:effectLst/>
                <a:uLnTx/>
                <a:uFillTx/>
                <a:latin typeface="Arial"/>
                <a:cs typeface="Arial"/>
              </a:rPr>
              <a:t> </a:t>
            </a:r>
            <a:r>
              <a:rPr kumimoji="0" sz="1400" b="1" i="0" u="none" strike="noStrike" kern="0" cap="none" spc="0" normalizeH="0" baseline="0" noProof="0" dirty="0">
                <a:ln>
                  <a:noFill/>
                </a:ln>
                <a:solidFill>
                  <a:sysClr val="windowText" lastClr="000000"/>
                </a:solidFill>
                <a:effectLst/>
                <a:uLnTx/>
                <a:uFillTx/>
                <a:latin typeface="Arial"/>
                <a:cs typeface="Arial"/>
              </a:rPr>
              <a:t>72.</a:t>
            </a:r>
            <a:r>
              <a:rPr kumimoji="0" sz="1400" b="1" i="0" u="none" strike="noStrike" kern="0" cap="none" spc="-2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Para</a:t>
            </a:r>
            <a:r>
              <a:rPr kumimoji="0" sz="1400" b="0" i="0" u="none" strike="noStrike" kern="0" cap="none" spc="-2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los</a:t>
            </a:r>
            <a:r>
              <a:rPr kumimoji="0" sz="1400" b="0" i="0" u="none" strike="noStrike" kern="0" cap="none" spc="-2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efectos</a:t>
            </a:r>
            <a:r>
              <a:rPr kumimoji="0" sz="1400" b="0" i="0" u="none" strike="noStrike" kern="0" cap="none" spc="-5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de</a:t>
            </a:r>
            <a:r>
              <a:rPr kumimoji="0" sz="1400" b="0" i="0" u="none" strike="noStrike" kern="0" cap="none" spc="-2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la</a:t>
            </a:r>
            <a:r>
              <a:rPr kumimoji="0" sz="1400" b="0" i="0" u="none" strike="noStrike" kern="0" cap="none" spc="-1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fijación</a:t>
            </a:r>
            <a:r>
              <a:rPr kumimoji="0" sz="1400" b="0" i="0" u="none" strike="noStrike" kern="0" cap="none" spc="-5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de</a:t>
            </a:r>
            <a:r>
              <a:rPr kumimoji="0" sz="1400" b="0" i="0" u="none" strike="noStrike" kern="0" cap="none" spc="-2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primas</a:t>
            </a:r>
            <a:r>
              <a:rPr kumimoji="0" sz="1400" b="0" i="0" u="none" strike="noStrike" kern="0" cap="none" spc="-3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a</a:t>
            </a:r>
            <a:r>
              <a:rPr kumimoji="0" sz="1400" b="0" i="0" u="none" strike="noStrike" kern="0" cap="none" spc="-2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cubrir</a:t>
            </a:r>
            <a:r>
              <a:rPr kumimoji="0" sz="1400" b="0" i="0" u="none" strike="noStrike" kern="0" cap="none" spc="-3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por</a:t>
            </a:r>
            <a:r>
              <a:rPr kumimoji="0" sz="1400" b="0" i="0" u="none" strike="noStrike" kern="0" cap="none" spc="-3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el</a:t>
            </a:r>
            <a:r>
              <a:rPr kumimoji="0" sz="1400" b="0" i="0" u="none" strike="noStrike" kern="0" cap="none" spc="-1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seguro</a:t>
            </a:r>
            <a:r>
              <a:rPr kumimoji="0" sz="1400" b="0" i="0" u="none" strike="noStrike" kern="0" cap="none" spc="-5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de</a:t>
            </a:r>
            <a:r>
              <a:rPr kumimoji="0" sz="1400" b="0" i="0" u="none" strike="noStrike" kern="0" cap="none" spc="-1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riesgos</a:t>
            </a:r>
            <a:r>
              <a:rPr kumimoji="0" sz="1400" b="0" i="0" u="none" strike="noStrike" kern="0" cap="none" spc="-5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de</a:t>
            </a:r>
            <a:r>
              <a:rPr kumimoji="0" sz="1400" b="0" i="0" u="none" strike="noStrike" kern="0" cap="none" spc="-1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trabajo,</a:t>
            </a:r>
            <a:r>
              <a:rPr kumimoji="0" sz="1400" b="0" i="0" u="none" strike="noStrike" kern="0" cap="none" spc="-6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las</a:t>
            </a:r>
            <a:r>
              <a:rPr kumimoji="0" sz="1400" b="0" i="0" u="none" strike="noStrike" kern="0" cap="none" spc="-1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empresas</a:t>
            </a:r>
            <a:r>
              <a:rPr kumimoji="0" sz="1400" b="0" i="0" u="none" strike="noStrike" kern="0" cap="none" spc="-60" normalizeH="0" baseline="0" noProof="0" dirty="0">
                <a:ln>
                  <a:noFill/>
                </a:ln>
                <a:solidFill>
                  <a:sysClr val="windowText" lastClr="000000"/>
                </a:solidFill>
                <a:effectLst/>
                <a:uLnTx/>
                <a:uFillTx/>
                <a:latin typeface="Arial"/>
                <a:cs typeface="Arial"/>
              </a:rPr>
              <a:t> </a:t>
            </a:r>
            <a:r>
              <a:rPr kumimoji="0" sz="1400" b="0" i="0" u="none" strike="noStrike" kern="0" cap="none" spc="-10" normalizeH="0" baseline="0" noProof="0" dirty="0">
                <a:ln>
                  <a:noFill/>
                </a:ln>
                <a:solidFill>
                  <a:sysClr val="windowText" lastClr="000000"/>
                </a:solidFill>
                <a:effectLst/>
                <a:uLnTx/>
                <a:uFillTx/>
                <a:latin typeface="Arial"/>
                <a:cs typeface="Arial"/>
              </a:rPr>
              <a:t>deberán </a:t>
            </a:r>
            <a:r>
              <a:rPr kumimoji="0" sz="1400" b="0" i="0" u="none" strike="noStrike" kern="0" cap="none" spc="0" normalizeH="0" baseline="0" noProof="0" dirty="0">
                <a:ln>
                  <a:noFill/>
                </a:ln>
                <a:solidFill>
                  <a:sysClr val="windowText" lastClr="000000"/>
                </a:solidFill>
                <a:effectLst/>
                <a:uLnTx/>
                <a:uFillTx/>
                <a:latin typeface="Arial"/>
                <a:cs typeface="Arial"/>
              </a:rPr>
              <a:t>calcular</a:t>
            </a:r>
            <a:r>
              <a:rPr kumimoji="0" sz="1400" b="0" i="0" u="none" strike="noStrike" kern="0" cap="none" spc="-5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sus</a:t>
            </a:r>
            <a:r>
              <a:rPr kumimoji="0" sz="1400" b="0" i="0" u="none" strike="noStrike" kern="0" cap="none" spc="-2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primas,</a:t>
            </a:r>
            <a:r>
              <a:rPr kumimoji="0" sz="1400" b="0" i="0" u="none" strike="noStrike" kern="0" cap="none" spc="-5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multiplicando</a:t>
            </a:r>
            <a:r>
              <a:rPr kumimoji="0" sz="1400" b="0" i="0" u="none" strike="noStrike" kern="0" cap="none" spc="-5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la</a:t>
            </a:r>
            <a:r>
              <a:rPr kumimoji="0" sz="1400" b="0" i="0" u="none" strike="noStrike" kern="0" cap="none" spc="-2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siniestralidad</a:t>
            </a:r>
            <a:r>
              <a:rPr kumimoji="0" sz="1400" b="0" i="0" u="none" strike="noStrike" kern="0" cap="none" spc="-5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de</a:t>
            </a:r>
            <a:r>
              <a:rPr kumimoji="0" sz="1400" b="0" i="0" u="none" strike="noStrike" kern="0" cap="none" spc="-2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la</a:t>
            </a:r>
            <a:r>
              <a:rPr kumimoji="0" sz="1400" b="0" i="0" u="none" strike="noStrike" kern="0" cap="none" spc="-2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empresa</a:t>
            </a:r>
            <a:r>
              <a:rPr kumimoji="0" sz="1400" b="0" i="0" u="none" strike="noStrike" kern="0" cap="none" spc="-5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por</a:t>
            </a:r>
            <a:r>
              <a:rPr kumimoji="0" sz="1400" b="0" i="0" u="none" strike="noStrike" kern="0" cap="none" spc="-3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un</a:t>
            </a:r>
            <a:r>
              <a:rPr kumimoji="0" sz="1400" b="0" i="0" u="none" strike="noStrike" kern="0" cap="none" spc="-3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factor</a:t>
            </a:r>
            <a:r>
              <a:rPr kumimoji="0" sz="1400" b="0" i="0" u="none" strike="noStrike" kern="0" cap="none" spc="-5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de</a:t>
            </a:r>
            <a:r>
              <a:rPr kumimoji="0" sz="1400" b="0" i="0" u="none" strike="noStrike" kern="0" cap="none" spc="-2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prima,</a:t>
            </a:r>
            <a:r>
              <a:rPr kumimoji="0" sz="1400" b="0" i="0" u="none" strike="noStrike" kern="0" cap="none" spc="-4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y</a:t>
            </a:r>
            <a:r>
              <a:rPr kumimoji="0" sz="1400" b="0" i="0" u="none" strike="noStrike" kern="0" cap="none" spc="-1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al</a:t>
            </a:r>
            <a:r>
              <a:rPr kumimoji="0" sz="1400" b="0" i="0" u="none" strike="noStrike" kern="0" cap="none" spc="-2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producto</a:t>
            </a:r>
            <a:r>
              <a:rPr kumimoji="0" sz="1400" b="0" i="0" u="none" strike="noStrike" kern="0" cap="none" spc="-5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se</a:t>
            </a:r>
            <a:r>
              <a:rPr kumimoji="0" sz="1400" b="0" i="0" u="none" strike="noStrike" kern="0" cap="none" spc="-3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le</a:t>
            </a:r>
            <a:r>
              <a:rPr kumimoji="0" sz="1400" b="0" i="0" u="none" strike="noStrike" kern="0" cap="none" spc="-2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sumará</a:t>
            </a:r>
            <a:r>
              <a:rPr kumimoji="0" sz="1400" b="0" i="0" u="none" strike="noStrike" kern="0" cap="none" spc="-35" normalizeH="0" baseline="0" noProof="0" dirty="0">
                <a:ln>
                  <a:noFill/>
                </a:ln>
                <a:solidFill>
                  <a:sysClr val="windowText" lastClr="000000"/>
                </a:solidFill>
                <a:effectLst/>
                <a:uLnTx/>
                <a:uFillTx/>
                <a:latin typeface="Arial"/>
                <a:cs typeface="Arial"/>
              </a:rPr>
              <a:t> </a:t>
            </a:r>
            <a:r>
              <a:rPr kumimoji="0" sz="1400" b="0" i="0" u="none" strike="noStrike" kern="0" cap="none" spc="-25" normalizeH="0" baseline="0" noProof="0" dirty="0">
                <a:ln>
                  <a:noFill/>
                </a:ln>
                <a:solidFill>
                  <a:sysClr val="windowText" lastClr="000000"/>
                </a:solidFill>
                <a:effectLst/>
                <a:uLnTx/>
                <a:uFillTx/>
                <a:latin typeface="Arial"/>
                <a:cs typeface="Arial"/>
              </a:rPr>
              <a:t>el</a:t>
            </a:r>
            <a:endParaRPr kumimoji="0" sz="1400" b="0" i="0" u="none" strike="noStrike" kern="0" cap="none" spc="0" normalizeH="0" baseline="0" noProof="0">
              <a:ln>
                <a:noFill/>
              </a:ln>
              <a:solidFill>
                <a:sysClr val="windowText" lastClr="000000"/>
              </a:solidFill>
              <a:effectLst/>
              <a:uLnTx/>
              <a:uFillTx/>
              <a:latin typeface="Arial"/>
              <a:cs typeface="Arial"/>
            </a:endParaRPr>
          </a:p>
          <a:p>
            <a:pPr marL="12700" marR="0" lvl="0" indent="0" defTabSz="914400" eaLnBrk="1" fontAlgn="auto" latinLnBrk="0" hangingPunct="1">
              <a:lnSpc>
                <a:spcPct val="100000"/>
              </a:lnSpc>
              <a:spcBef>
                <a:spcPts val="0"/>
              </a:spcBef>
              <a:spcAft>
                <a:spcPts val="0"/>
              </a:spcAft>
              <a:buClrTx/>
              <a:buSzTx/>
              <a:buFontTx/>
              <a:buNone/>
              <a:tabLst/>
              <a:defRPr/>
            </a:pPr>
            <a:r>
              <a:rPr kumimoji="0" sz="1400" b="0" i="0" u="none" strike="noStrike" kern="0" cap="none" spc="0" normalizeH="0" baseline="0" noProof="0" dirty="0">
                <a:ln>
                  <a:noFill/>
                </a:ln>
                <a:solidFill>
                  <a:sysClr val="windowText" lastClr="000000"/>
                </a:solidFill>
                <a:effectLst/>
                <a:uLnTx/>
                <a:uFillTx/>
                <a:latin typeface="Arial"/>
                <a:cs typeface="Arial"/>
              </a:rPr>
              <a:t>0.005.</a:t>
            </a:r>
            <a:r>
              <a:rPr kumimoji="0" sz="1400" b="0" i="0" u="none" strike="noStrike" kern="0" cap="none" spc="-5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El</a:t>
            </a:r>
            <a:r>
              <a:rPr kumimoji="0" sz="1400" b="0" i="0" u="none" strike="noStrike" kern="0" cap="none" spc="-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resultado</a:t>
            </a:r>
            <a:r>
              <a:rPr kumimoji="0" sz="1400" b="0" i="0" u="none" strike="noStrike" kern="0" cap="none" spc="-5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será</a:t>
            </a:r>
            <a:r>
              <a:rPr kumimoji="0" sz="1400" b="0" i="0" u="none" strike="noStrike" kern="0" cap="none" spc="-4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la</a:t>
            </a:r>
            <a:r>
              <a:rPr kumimoji="0" sz="1400" b="0" i="0" u="none" strike="noStrike" kern="0" cap="none" spc="-2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prima</a:t>
            </a:r>
            <a:r>
              <a:rPr kumimoji="0" sz="1400" b="0" i="0" u="none" strike="noStrike" kern="0" cap="none" spc="-2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a</a:t>
            </a:r>
            <a:r>
              <a:rPr kumimoji="0" sz="1400" b="0" i="0" u="none" strike="noStrike" kern="0" cap="none" spc="-1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aplicar</a:t>
            </a:r>
            <a:r>
              <a:rPr kumimoji="0" sz="1400" b="0" i="0" u="none" strike="noStrike" kern="0" cap="none" spc="-4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sobre</a:t>
            </a:r>
            <a:r>
              <a:rPr kumimoji="0" sz="1400" b="0" i="0" u="none" strike="noStrike" kern="0" cap="none" spc="-4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los</a:t>
            </a:r>
            <a:r>
              <a:rPr kumimoji="0" sz="1400" b="0" i="0" u="none" strike="noStrike" kern="0" cap="none" spc="-2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salarios</a:t>
            </a:r>
            <a:r>
              <a:rPr kumimoji="0" sz="1400" b="0" i="0" u="none" strike="noStrike" kern="0" cap="none" spc="-3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de</a:t>
            </a:r>
            <a:r>
              <a:rPr kumimoji="0" sz="1400" b="0" i="0" u="none" strike="noStrike" kern="0" cap="none" spc="-3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cotización,</a:t>
            </a:r>
            <a:r>
              <a:rPr kumimoji="0" sz="1400" b="0" i="0" u="none" strike="noStrike" kern="0" cap="none" spc="-5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conforme</a:t>
            </a:r>
            <a:r>
              <a:rPr kumimoji="0" sz="1400" b="0" i="0" u="none" strike="noStrike" kern="0" cap="none" spc="-5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a</a:t>
            </a:r>
            <a:r>
              <a:rPr kumimoji="0" sz="1400" b="0" i="0" u="none" strike="noStrike" kern="0" cap="none" spc="-1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la</a:t>
            </a:r>
            <a:r>
              <a:rPr kumimoji="0" sz="1400" b="0" i="0" u="none" strike="noStrike" kern="0" cap="none" spc="-2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fórmula</a:t>
            </a:r>
            <a:r>
              <a:rPr kumimoji="0" sz="1400" b="0" i="0" u="none" strike="noStrike" kern="0" cap="none" spc="-40" normalizeH="0" baseline="0" noProof="0" dirty="0">
                <a:ln>
                  <a:noFill/>
                </a:ln>
                <a:solidFill>
                  <a:sysClr val="windowText" lastClr="000000"/>
                </a:solidFill>
                <a:effectLst/>
                <a:uLnTx/>
                <a:uFillTx/>
                <a:latin typeface="Arial"/>
                <a:cs typeface="Arial"/>
              </a:rPr>
              <a:t> </a:t>
            </a:r>
            <a:r>
              <a:rPr kumimoji="0" sz="1400" b="0" i="0" u="none" strike="noStrike" kern="0" cap="none" spc="-10" normalizeH="0" baseline="0" noProof="0" dirty="0">
                <a:ln>
                  <a:noFill/>
                </a:ln>
                <a:solidFill>
                  <a:sysClr val="windowText" lastClr="000000"/>
                </a:solidFill>
                <a:effectLst/>
                <a:uLnTx/>
                <a:uFillTx/>
                <a:latin typeface="Arial"/>
                <a:cs typeface="Arial"/>
              </a:rPr>
              <a:t>siguiente:</a:t>
            </a:r>
            <a:endParaRPr kumimoji="0" sz="1400" b="0" i="0" u="none" strike="noStrike" kern="0" cap="none" spc="0" normalizeH="0" baseline="0" noProof="0">
              <a:ln>
                <a:noFill/>
              </a:ln>
              <a:solidFill>
                <a:sysClr val="windowText" lastClr="000000"/>
              </a:solidFill>
              <a:effectLst/>
              <a:uLnTx/>
              <a:uFillTx/>
              <a:latin typeface="Arial"/>
              <a:cs typeface="Arial"/>
            </a:endParaRPr>
          </a:p>
          <a:p>
            <a:pPr marL="0" marR="0" lvl="0" indent="0" defTabSz="914400" eaLnBrk="1" fontAlgn="auto" latinLnBrk="0" hangingPunct="1">
              <a:lnSpc>
                <a:spcPct val="100000"/>
              </a:lnSpc>
              <a:spcBef>
                <a:spcPts val="70"/>
              </a:spcBef>
              <a:spcAft>
                <a:spcPts val="0"/>
              </a:spcAft>
              <a:buClrTx/>
              <a:buSzTx/>
              <a:buFontTx/>
              <a:buNone/>
              <a:tabLst/>
              <a:defRPr/>
            </a:pPr>
            <a:endParaRPr kumimoji="0" sz="1400" b="0" i="0" u="none" strike="noStrike" kern="0" cap="none" spc="0" normalizeH="0" baseline="0" noProof="0">
              <a:ln>
                <a:noFill/>
              </a:ln>
              <a:solidFill>
                <a:sysClr val="windowText" lastClr="000000"/>
              </a:solidFill>
              <a:effectLst/>
              <a:uLnTx/>
              <a:uFillTx/>
              <a:latin typeface="Arial"/>
              <a:cs typeface="Arial"/>
            </a:endParaRPr>
          </a:p>
          <a:p>
            <a:pPr marL="22860" marR="0" lvl="0" indent="0" algn="ctr" defTabSz="914400" eaLnBrk="1" fontAlgn="auto" latinLnBrk="0" hangingPunct="1">
              <a:lnSpc>
                <a:spcPct val="100000"/>
              </a:lnSpc>
              <a:spcBef>
                <a:spcPts val="0"/>
              </a:spcBef>
              <a:spcAft>
                <a:spcPts val="0"/>
              </a:spcAft>
              <a:buClrTx/>
              <a:buSzTx/>
              <a:buFontTx/>
              <a:buNone/>
              <a:tabLst/>
              <a:defRPr/>
            </a:pPr>
            <a:r>
              <a:rPr kumimoji="0" sz="1400" b="1" i="0" u="none" strike="noStrike" kern="0" cap="none" spc="0" normalizeH="0" baseline="0" noProof="0" dirty="0">
                <a:ln>
                  <a:noFill/>
                </a:ln>
                <a:solidFill>
                  <a:srgbClr val="001F5F"/>
                </a:solidFill>
                <a:effectLst/>
                <a:uLnTx/>
                <a:uFillTx/>
                <a:latin typeface="Arial"/>
                <a:cs typeface="Arial"/>
              </a:rPr>
              <a:t>Prima</a:t>
            </a:r>
            <a:r>
              <a:rPr kumimoji="0" sz="1400" b="1" i="0" u="none" strike="noStrike" kern="0" cap="none" spc="-30" normalizeH="0" baseline="0" noProof="0" dirty="0">
                <a:ln>
                  <a:noFill/>
                </a:ln>
                <a:solidFill>
                  <a:srgbClr val="001F5F"/>
                </a:solidFill>
                <a:effectLst/>
                <a:uLnTx/>
                <a:uFillTx/>
                <a:latin typeface="Arial"/>
                <a:cs typeface="Arial"/>
              </a:rPr>
              <a:t> </a:t>
            </a:r>
            <a:r>
              <a:rPr kumimoji="0" sz="1400" b="1" i="0" u="none" strike="noStrike" kern="0" cap="none" spc="0" normalizeH="0" baseline="0" noProof="0" dirty="0">
                <a:ln>
                  <a:noFill/>
                </a:ln>
                <a:solidFill>
                  <a:srgbClr val="001F5F"/>
                </a:solidFill>
                <a:effectLst/>
                <a:uLnTx/>
                <a:uFillTx/>
                <a:latin typeface="Arial"/>
                <a:cs typeface="Arial"/>
              </a:rPr>
              <a:t>=</a:t>
            </a:r>
            <a:r>
              <a:rPr kumimoji="0" sz="1400" b="1" i="0" u="none" strike="noStrike" kern="0" cap="none" spc="-15" normalizeH="0" baseline="0" noProof="0" dirty="0">
                <a:ln>
                  <a:noFill/>
                </a:ln>
                <a:solidFill>
                  <a:srgbClr val="001F5F"/>
                </a:solidFill>
                <a:effectLst/>
                <a:uLnTx/>
                <a:uFillTx/>
                <a:latin typeface="Arial"/>
                <a:cs typeface="Arial"/>
              </a:rPr>
              <a:t> </a:t>
            </a:r>
            <a:r>
              <a:rPr kumimoji="0" sz="1400" b="1" i="0" u="none" strike="noStrike" kern="0" cap="none" spc="0" normalizeH="0" baseline="0" noProof="0" dirty="0">
                <a:ln>
                  <a:noFill/>
                </a:ln>
                <a:solidFill>
                  <a:srgbClr val="001F5F"/>
                </a:solidFill>
                <a:effectLst/>
                <a:uLnTx/>
                <a:uFillTx/>
                <a:latin typeface="Arial"/>
                <a:cs typeface="Arial"/>
              </a:rPr>
              <a:t>[(S/365)+</a:t>
            </a:r>
            <a:r>
              <a:rPr kumimoji="0" sz="1400" b="1" i="0" u="none" strike="noStrike" kern="0" cap="none" spc="0" normalizeH="0" baseline="0" noProof="0" dirty="0">
                <a:ln>
                  <a:noFill/>
                </a:ln>
                <a:solidFill>
                  <a:srgbClr val="C00000"/>
                </a:solidFill>
                <a:effectLst/>
                <a:uLnTx/>
                <a:uFillTx/>
                <a:latin typeface="Arial"/>
                <a:cs typeface="Arial"/>
              </a:rPr>
              <a:t>V</a:t>
            </a:r>
            <a:r>
              <a:rPr kumimoji="0" sz="1400" b="1" i="0" u="none" strike="noStrike" kern="0" cap="none" spc="-50" normalizeH="0" baseline="0" noProof="0" dirty="0">
                <a:ln>
                  <a:noFill/>
                </a:ln>
                <a:solidFill>
                  <a:srgbClr val="C00000"/>
                </a:solidFill>
                <a:effectLst/>
                <a:uLnTx/>
                <a:uFillTx/>
                <a:latin typeface="Arial"/>
                <a:cs typeface="Arial"/>
              </a:rPr>
              <a:t> </a:t>
            </a:r>
            <a:r>
              <a:rPr kumimoji="0" sz="1400" b="1" i="0" u="none" strike="noStrike" kern="0" cap="none" spc="0" normalizeH="0" baseline="0" noProof="0" dirty="0">
                <a:ln>
                  <a:noFill/>
                </a:ln>
                <a:solidFill>
                  <a:srgbClr val="001F5F"/>
                </a:solidFill>
                <a:effectLst/>
                <a:uLnTx/>
                <a:uFillTx/>
                <a:latin typeface="Arial"/>
                <a:cs typeface="Arial"/>
              </a:rPr>
              <a:t>*</a:t>
            </a:r>
            <a:r>
              <a:rPr kumimoji="0" sz="1400" b="1" i="0" u="none" strike="noStrike" kern="0" cap="none" spc="-10" normalizeH="0" baseline="0" noProof="0" dirty="0">
                <a:ln>
                  <a:noFill/>
                </a:ln>
                <a:solidFill>
                  <a:srgbClr val="001F5F"/>
                </a:solidFill>
                <a:effectLst/>
                <a:uLnTx/>
                <a:uFillTx/>
                <a:latin typeface="Arial"/>
                <a:cs typeface="Arial"/>
              </a:rPr>
              <a:t> </a:t>
            </a:r>
            <a:r>
              <a:rPr kumimoji="0" sz="1400" b="1" i="0" u="none" strike="noStrike" kern="0" cap="none" spc="0" normalizeH="0" baseline="0" noProof="0" dirty="0">
                <a:ln>
                  <a:noFill/>
                </a:ln>
                <a:solidFill>
                  <a:srgbClr val="001F5F"/>
                </a:solidFill>
                <a:effectLst/>
                <a:uLnTx/>
                <a:uFillTx/>
                <a:latin typeface="Arial"/>
                <a:cs typeface="Arial"/>
              </a:rPr>
              <a:t>(I</a:t>
            </a:r>
            <a:r>
              <a:rPr kumimoji="0" sz="1400" b="1" i="0" u="none" strike="noStrike" kern="0" cap="none" spc="-20" normalizeH="0" baseline="0" noProof="0" dirty="0">
                <a:ln>
                  <a:noFill/>
                </a:ln>
                <a:solidFill>
                  <a:srgbClr val="001F5F"/>
                </a:solidFill>
                <a:effectLst/>
                <a:uLnTx/>
                <a:uFillTx/>
                <a:latin typeface="Arial"/>
                <a:cs typeface="Arial"/>
              </a:rPr>
              <a:t> </a:t>
            </a:r>
            <a:r>
              <a:rPr kumimoji="0" sz="1400" b="1" i="0" u="none" strike="noStrike" kern="0" cap="none" spc="0" normalizeH="0" baseline="0" noProof="0" dirty="0">
                <a:ln>
                  <a:noFill/>
                </a:ln>
                <a:solidFill>
                  <a:srgbClr val="001F5F"/>
                </a:solidFill>
                <a:effectLst/>
                <a:uLnTx/>
                <a:uFillTx/>
                <a:latin typeface="Arial"/>
                <a:cs typeface="Arial"/>
              </a:rPr>
              <a:t>+</a:t>
            </a:r>
            <a:r>
              <a:rPr kumimoji="0" sz="1400" b="1" i="0" u="none" strike="noStrike" kern="0" cap="none" spc="-15" normalizeH="0" baseline="0" noProof="0" dirty="0">
                <a:ln>
                  <a:noFill/>
                </a:ln>
                <a:solidFill>
                  <a:srgbClr val="001F5F"/>
                </a:solidFill>
                <a:effectLst/>
                <a:uLnTx/>
                <a:uFillTx/>
                <a:latin typeface="Arial"/>
                <a:cs typeface="Arial"/>
              </a:rPr>
              <a:t> </a:t>
            </a:r>
            <a:r>
              <a:rPr kumimoji="0" sz="1400" b="1" i="0" u="none" strike="noStrike" kern="0" cap="none" spc="0" normalizeH="0" baseline="0" noProof="0" dirty="0">
                <a:ln>
                  <a:noFill/>
                </a:ln>
                <a:solidFill>
                  <a:srgbClr val="001F5F"/>
                </a:solidFill>
                <a:effectLst/>
                <a:uLnTx/>
                <a:uFillTx/>
                <a:latin typeface="Arial"/>
                <a:cs typeface="Arial"/>
              </a:rPr>
              <a:t>D)]</a:t>
            </a:r>
            <a:r>
              <a:rPr kumimoji="0" sz="1400" b="1" i="0" u="none" strike="noStrike" kern="0" cap="none" spc="-10" normalizeH="0" baseline="0" noProof="0" dirty="0">
                <a:ln>
                  <a:noFill/>
                </a:ln>
                <a:solidFill>
                  <a:srgbClr val="001F5F"/>
                </a:solidFill>
                <a:effectLst/>
                <a:uLnTx/>
                <a:uFillTx/>
                <a:latin typeface="Arial"/>
                <a:cs typeface="Arial"/>
              </a:rPr>
              <a:t> </a:t>
            </a:r>
            <a:r>
              <a:rPr kumimoji="0" sz="1400" b="1" i="0" u="none" strike="noStrike" kern="0" cap="none" spc="0" normalizeH="0" baseline="0" noProof="0" dirty="0">
                <a:ln>
                  <a:noFill/>
                </a:ln>
                <a:solidFill>
                  <a:srgbClr val="001F5F"/>
                </a:solidFill>
                <a:effectLst/>
                <a:uLnTx/>
                <a:uFillTx/>
                <a:latin typeface="Arial"/>
                <a:cs typeface="Arial"/>
              </a:rPr>
              <a:t>*</a:t>
            </a:r>
            <a:r>
              <a:rPr kumimoji="0" sz="1400" b="1" i="0" u="none" strike="noStrike" kern="0" cap="none" spc="-15" normalizeH="0" baseline="0" noProof="0" dirty="0">
                <a:ln>
                  <a:noFill/>
                </a:ln>
                <a:solidFill>
                  <a:srgbClr val="001F5F"/>
                </a:solidFill>
                <a:effectLst/>
                <a:uLnTx/>
                <a:uFillTx/>
                <a:latin typeface="Arial"/>
                <a:cs typeface="Arial"/>
              </a:rPr>
              <a:t> </a:t>
            </a:r>
            <a:r>
              <a:rPr kumimoji="0" sz="1400" b="1" i="0" u="none" strike="noStrike" kern="0" cap="none" spc="0" normalizeH="0" baseline="0" noProof="0" dirty="0">
                <a:ln>
                  <a:noFill/>
                </a:ln>
                <a:solidFill>
                  <a:srgbClr val="001F5F"/>
                </a:solidFill>
                <a:effectLst/>
                <a:uLnTx/>
                <a:uFillTx/>
                <a:latin typeface="Arial"/>
                <a:cs typeface="Arial"/>
              </a:rPr>
              <a:t>(</a:t>
            </a:r>
            <a:r>
              <a:rPr kumimoji="0" sz="1400" b="1" i="0" u="none" strike="noStrike" kern="0" cap="none" spc="0" normalizeH="0" baseline="0" noProof="0" dirty="0">
                <a:ln>
                  <a:noFill/>
                </a:ln>
                <a:solidFill>
                  <a:srgbClr val="C00000"/>
                </a:solidFill>
                <a:effectLst/>
                <a:uLnTx/>
                <a:uFillTx/>
                <a:latin typeface="Arial"/>
                <a:cs typeface="Arial"/>
              </a:rPr>
              <a:t>F</a:t>
            </a:r>
            <a:r>
              <a:rPr kumimoji="0" sz="1400" b="1" i="0" u="none" strike="noStrike" kern="0" cap="none" spc="0" normalizeH="0" baseline="0" noProof="0" dirty="0">
                <a:ln>
                  <a:noFill/>
                </a:ln>
                <a:solidFill>
                  <a:srgbClr val="001F5F"/>
                </a:solidFill>
                <a:effectLst/>
                <a:uLnTx/>
                <a:uFillTx/>
                <a:latin typeface="Arial"/>
                <a:cs typeface="Arial"/>
              </a:rPr>
              <a:t>/N)</a:t>
            </a:r>
            <a:r>
              <a:rPr kumimoji="0" sz="1400" b="1" i="0" u="none" strike="noStrike" kern="0" cap="none" spc="-25" normalizeH="0" baseline="0" noProof="0" dirty="0">
                <a:ln>
                  <a:noFill/>
                </a:ln>
                <a:solidFill>
                  <a:srgbClr val="001F5F"/>
                </a:solidFill>
                <a:effectLst/>
                <a:uLnTx/>
                <a:uFillTx/>
                <a:latin typeface="Arial"/>
                <a:cs typeface="Arial"/>
              </a:rPr>
              <a:t> </a:t>
            </a:r>
            <a:r>
              <a:rPr kumimoji="0" sz="1400" b="1" i="0" u="none" strike="noStrike" kern="0" cap="none" spc="0" normalizeH="0" baseline="0" noProof="0" dirty="0">
                <a:ln>
                  <a:noFill/>
                </a:ln>
                <a:solidFill>
                  <a:srgbClr val="001F5F"/>
                </a:solidFill>
                <a:effectLst/>
                <a:uLnTx/>
                <a:uFillTx/>
                <a:latin typeface="Arial"/>
                <a:cs typeface="Arial"/>
              </a:rPr>
              <a:t>+</a:t>
            </a:r>
            <a:r>
              <a:rPr kumimoji="0" sz="1400" b="1" i="0" u="none" strike="noStrike" kern="0" cap="none" spc="-10" normalizeH="0" baseline="0" noProof="0" dirty="0">
                <a:ln>
                  <a:noFill/>
                </a:ln>
                <a:solidFill>
                  <a:srgbClr val="001F5F"/>
                </a:solidFill>
                <a:effectLst/>
                <a:uLnTx/>
                <a:uFillTx/>
                <a:latin typeface="Arial"/>
                <a:cs typeface="Arial"/>
              </a:rPr>
              <a:t> </a:t>
            </a:r>
            <a:r>
              <a:rPr kumimoji="0" sz="1400" b="1" i="0" u="none" strike="noStrike" kern="0" cap="none" spc="-50" normalizeH="0" baseline="0" noProof="0" dirty="0">
                <a:ln>
                  <a:noFill/>
                </a:ln>
                <a:solidFill>
                  <a:srgbClr val="C00000"/>
                </a:solidFill>
                <a:effectLst/>
                <a:uLnTx/>
                <a:uFillTx/>
                <a:latin typeface="Arial"/>
                <a:cs typeface="Arial"/>
              </a:rPr>
              <a:t>M</a:t>
            </a:r>
            <a:endParaRPr kumimoji="0" sz="1400" b="0" i="0" u="none" strike="noStrike" kern="0" cap="none" spc="0" normalizeH="0" baseline="0" noProof="0">
              <a:ln>
                <a:noFill/>
              </a:ln>
              <a:solidFill>
                <a:sysClr val="windowText" lastClr="000000"/>
              </a:solidFill>
              <a:effectLst/>
              <a:uLnTx/>
              <a:uFillTx/>
              <a:latin typeface="Arial"/>
              <a:cs typeface="Arial"/>
            </a:endParaRPr>
          </a:p>
          <a:p>
            <a:pPr marL="0" marR="0" lvl="0" indent="0" defTabSz="914400" eaLnBrk="1" fontAlgn="auto" latinLnBrk="0" hangingPunct="1">
              <a:lnSpc>
                <a:spcPct val="100000"/>
              </a:lnSpc>
              <a:spcBef>
                <a:spcPts val="70"/>
              </a:spcBef>
              <a:spcAft>
                <a:spcPts val="0"/>
              </a:spcAft>
              <a:buClrTx/>
              <a:buSzTx/>
              <a:buFontTx/>
              <a:buNone/>
              <a:tabLst/>
              <a:defRPr/>
            </a:pPr>
            <a:endParaRPr kumimoji="0" sz="1400" b="0" i="0" u="none" strike="noStrike" kern="0" cap="none" spc="0" normalizeH="0" baseline="0" noProof="0">
              <a:ln>
                <a:noFill/>
              </a:ln>
              <a:solidFill>
                <a:sysClr val="windowText" lastClr="000000"/>
              </a:solidFill>
              <a:effectLst/>
              <a:uLnTx/>
              <a:uFillTx/>
              <a:latin typeface="Arial"/>
              <a:cs typeface="Arial"/>
            </a:endParaRPr>
          </a:p>
          <a:p>
            <a:pPr marL="12700" marR="0" lvl="0" indent="0" defTabSz="914400" eaLnBrk="1" fontAlgn="auto" latinLnBrk="0" hangingPunct="1">
              <a:lnSpc>
                <a:spcPct val="100000"/>
              </a:lnSpc>
              <a:spcBef>
                <a:spcPts val="0"/>
              </a:spcBef>
              <a:spcAft>
                <a:spcPts val="0"/>
              </a:spcAft>
              <a:buClrTx/>
              <a:buSzTx/>
              <a:buFontTx/>
              <a:buNone/>
              <a:tabLst/>
              <a:defRPr/>
            </a:pPr>
            <a:r>
              <a:rPr kumimoji="0" sz="1400" b="1" i="0" u="none" strike="noStrike" kern="0" cap="none" spc="-10" normalizeH="0" baseline="0" noProof="0" dirty="0">
                <a:ln>
                  <a:noFill/>
                </a:ln>
                <a:solidFill>
                  <a:sysClr val="windowText" lastClr="000000"/>
                </a:solidFill>
                <a:effectLst/>
                <a:uLnTx/>
                <a:uFillTx/>
                <a:latin typeface="Arial"/>
                <a:cs typeface="Arial"/>
              </a:rPr>
              <a:t>Donde:</a:t>
            </a:r>
            <a:endParaRPr kumimoji="0" sz="1400" b="0" i="0" u="none" strike="noStrike" kern="0" cap="none" spc="0" normalizeH="0" baseline="0" noProof="0">
              <a:ln>
                <a:noFill/>
              </a:ln>
              <a:solidFill>
                <a:sysClr val="windowText" lastClr="000000"/>
              </a:solidFill>
              <a:effectLst/>
              <a:uLnTx/>
              <a:uFillTx/>
              <a:latin typeface="Arial"/>
              <a:cs typeface="Arial"/>
            </a:endParaRPr>
          </a:p>
          <a:p>
            <a:pPr marL="0" marR="0" lvl="0" indent="0" defTabSz="914400" eaLnBrk="1" fontAlgn="auto" latinLnBrk="0" hangingPunct="1">
              <a:lnSpc>
                <a:spcPct val="100000"/>
              </a:lnSpc>
              <a:spcBef>
                <a:spcPts val="70"/>
              </a:spcBef>
              <a:spcAft>
                <a:spcPts val="0"/>
              </a:spcAft>
              <a:buClrTx/>
              <a:buSzTx/>
              <a:buFontTx/>
              <a:buNone/>
              <a:tabLst/>
              <a:defRPr/>
            </a:pPr>
            <a:endParaRPr kumimoji="0" sz="1400" b="0" i="0" u="none" strike="noStrike" kern="0" cap="none" spc="0" normalizeH="0" baseline="0" noProof="0">
              <a:ln>
                <a:noFill/>
              </a:ln>
              <a:solidFill>
                <a:sysClr val="windowText" lastClr="000000"/>
              </a:solidFill>
              <a:effectLst/>
              <a:uLnTx/>
              <a:uFillTx/>
              <a:latin typeface="Arial"/>
              <a:cs typeface="Arial"/>
            </a:endParaRPr>
          </a:p>
          <a:p>
            <a:pPr marL="12700" marR="0" lvl="0" indent="0" defTabSz="914400" eaLnBrk="1" fontAlgn="auto" latinLnBrk="0" hangingPunct="1">
              <a:lnSpc>
                <a:spcPct val="100000"/>
              </a:lnSpc>
              <a:spcBef>
                <a:spcPts val="0"/>
              </a:spcBef>
              <a:spcAft>
                <a:spcPts val="0"/>
              </a:spcAft>
              <a:buClrTx/>
              <a:buSzTx/>
              <a:buFontTx/>
              <a:buNone/>
              <a:tabLst/>
              <a:defRPr/>
            </a:pPr>
            <a:r>
              <a:rPr kumimoji="0" sz="1400" b="0" i="0" u="none" strike="noStrike" kern="0" cap="none" spc="0" normalizeH="0" baseline="0" noProof="0" dirty="0">
                <a:ln>
                  <a:noFill/>
                </a:ln>
                <a:solidFill>
                  <a:srgbClr val="C00000"/>
                </a:solidFill>
                <a:effectLst/>
                <a:uLnTx/>
                <a:uFillTx/>
                <a:latin typeface="Arial"/>
                <a:cs typeface="Arial"/>
              </a:rPr>
              <a:t>V</a:t>
            </a:r>
            <a:r>
              <a:rPr kumimoji="0" sz="1400" b="0" i="0" u="none" strike="noStrike" kern="0" cap="none" spc="-25" normalizeH="0" baseline="0" noProof="0" dirty="0">
                <a:ln>
                  <a:noFill/>
                </a:ln>
                <a:solidFill>
                  <a:srgbClr val="C00000"/>
                </a:solidFill>
                <a:effectLst/>
                <a:uLnTx/>
                <a:uFillTx/>
                <a:latin typeface="Arial"/>
                <a:cs typeface="Arial"/>
              </a:rPr>
              <a:t> </a:t>
            </a:r>
            <a:r>
              <a:rPr kumimoji="0" sz="1400" b="0" i="0" u="none" strike="noStrike" kern="0" cap="none" spc="0" normalizeH="0" baseline="0" noProof="0" dirty="0">
                <a:ln>
                  <a:noFill/>
                </a:ln>
                <a:solidFill>
                  <a:srgbClr val="C00000"/>
                </a:solidFill>
                <a:effectLst/>
                <a:uLnTx/>
                <a:uFillTx/>
                <a:latin typeface="Arial"/>
                <a:cs typeface="Arial"/>
              </a:rPr>
              <a:t>=</a:t>
            </a:r>
            <a:r>
              <a:rPr kumimoji="0" sz="1400" b="0" i="0" u="none" strike="noStrike" kern="0" cap="none" spc="-20" normalizeH="0" baseline="0" noProof="0" dirty="0">
                <a:ln>
                  <a:noFill/>
                </a:ln>
                <a:solidFill>
                  <a:srgbClr val="C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28</a:t>
            </a:r>
            <a:r>
              <a:rPr kumimoji="0" sz="1400" b="0" i="0" u="none" strike="noStrike" kern="0" cap="none" spc="-2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años,</a:t>
            </a:r>
            <a:r>
              <a:rPr kumimoji="0" sz="1400" b="0" i="0" u="none" strike="noStrike" kern="0" cap="none" spc="-3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que</a:t>
            </a:r>
            <a:r>
              <a:rPr kumimoji="0" sz="1400" b="0" i="0" u="none" strike="noStrike" kern="0" cap="none" spc="-3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es</a:t>
            </a:r>
            <a:r>
              <a:rPr kumimoji="0" sz="1400" b="0" i="0" u="none" strike="noStrike" kern="0" cap="none" spc="-2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la</a:t>
            </a:r>
            <a:r>
              <a:rPr kumimoji="0" sz="1400" b="0" i="0" u="none" strike="noStrike" kern="0" cap="none" spc="-2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duración</a:t>
            </a:r>
            <a:r>
              <a:rPr kumimoji="0" sz="1400" b="0" i="0" u="none" strike="noStrike" kern="0" cap="none" spc="-5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promedio</a:t>
            </a:r>
            <a:r>
              <a:rPr kumimoji="0" sz="1400" b="0" i="0" u="none" strike="noStrike" kern="0" cap="none" spc="-4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de</a:t>
            </a:r>
            <a:r>
              <a:rPr kumimoji="0" sz="1400" b="0" i="0" u="none" strike="noStrike" kern="0" cap="none" spc="-3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vida</a:t>
            </a:r>
            <a:r>
              <a:rPr kumimoji="0" sz="1400" b="0" i="0" u="none" strike="noStrike" kern="0" cap="none" spc="-1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activa</a:t>
            </a:r>
            <a:r>
              <a:rPr kumimoji="0" sz="1400" b="0" i="0" u="none" strike="noStrike" kern="0" cap="none" spc="-3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de</a:t>
            </a:r>
            <a:r>
              <a:rPr kumimoji="0" sz="1400" b="0" i="0" u="none" strike="noStrike" kern="0" cap="none" spc="-2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un</a:t>
            </a:r>
            <a:r>
              <a:rPr kumimoji="0" sz="1400" b="0" i="0" u="none" strike="noStrike" kern="0" cap="none" spc="-3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individuo</a:t>
            </a:r>
            <a:r>
              <a:rPr kumimoji="0" sz="1400" b="0" i="0" u="none" strike="noStrike" kern="0" cap="none" spc="-2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que</a:t>
            </a:r>
            <a:r>
              <a:rPr kumimoji="0" sz="1400" b="0" i="0" u="none" strike="noStrike" kern="0" cap="none" spc="-3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no</a:t>
            </a:r>
            <a:r>
              <a:rPr kumimoji="0" sz="1400" b="0" i="0" u="none" strike="noStrike" kern="0" cap="none" spc="-3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haya</a:t>
            </a:r>
            <a:r>
              <a:rPr kumimoji="0" sz="1400" b="0" i="0" u="none" strike="noStrike" kern="0" cap="none" spc="-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sido</a:t>
            </a:r>
            <a:r>
              <a:rPr kumimoji="0" sz="1400" b="0" i="0" u="none" strike="noStrike" kern="0" cap="none" spc="-3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víctima</a:t>
            </a:r>
            <a:r>
              <a:rPr kumimoji="0" sz="1400" b="0" i="0" u="none" strike="noStrike" kern="0" cap="none" spc="-3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de</a:t>
            </a:r>
            <a:r>
              <a:rPr kumimoji="0" sz="1400" b="0" i="0" u="none" strike="noStrike" kern="0" cap="none" spc="-3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un</a:t>
            </a:r>
            <a:r>
              <a:rPr kumimoji="0" sz="1400" b="0" i="0" u="none" strike="noStrike" kern="0" cap="none" spc="-2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accidente</a:t>
            </a:r>
            <a:r>
              <a:rPr kumimoji="0" sz="1400" b="0" i="0" u="none" strike="noStrike" kern="0" cap="none" spc="-55" normalizeH="0" baseline="0" noProof="0" dirty="0">
                <a:ln>
                  <a:noFill/>
                </a:ln>
                <a:solidFill>
                  <a:sysClr val="windowText" lastClr="000000"/>
                </a:solidFill>
                <a:effectLst/>
                <a:uLnTx/>
                <a:uFillTx/>
                <a:latin typeface="Arial"/>
                <a:cs typeface="Arial"/>
              </a:rPr>
              <a:t> </a:t>
            </a:r>
            <a:r>
              <a:rPr kumimoji="0" sz="1400" b="0" i="0" u="none" strike="noStrike" kern="0" cap="none" spc="-10" normalizeH="0" baseline="0" noProof="0" dirty="0">
                <a:ln>
                  <a:noFill/>
                </a:ln>
                <a:solidFill>
                  <a:sysClr val="windowText" lastClr="000000"/>
                </a:solidFill>
                <a:effectLst/>
                <a:uLnTx/>
                <a:uFillTx/>
                <a:latin typeface="Arial"/>
                <a:cs typeface="Arial"/>
              </a:rPr>
              <a:t>mortal</a:t>
            </a:r>
            <a:endParaRPr kumimoji="0" sz="1400" b="0" i="0" u="none" strike="noStrike" kern="0" cap="none" spc="0" normalizeH="0" baseline="0" noProof="0">
              <a:ln>
                <a:noFill/>
              </a:ln>
              <a:solidFill>
                <a:sysClr val="windowText" lastClr="000000"/>
              </a:solidFill>
              <a:effectLst/>
              <a:uLnTx/>
              <a:uFillTx/>
              <a:latin typeface="Arial"/>
              <a:cs typeface="Arial"/>
            </a:endParaRPr>
          </a:p>
          <a:p>
            <a:pPr marL="12700" marR="0" lvl="0" indent="0" defTabSz="914400" eaLnBrk="1" fontAlgn="auto" latinLnBrk="0" hangingPunct="1">
              <a:lnSpc>
                <a:spcPct val="100000"/>
              </a:lnSpc>
              <a:spcBef>
                <a:spcPts val="0"/>
              </a:spcBef>
              <a:spcAft>
                <a:spcPts val="0"/>
              </a:spcAft>
              <a:buClrTx/>
              <a:buSzTx/>
              <a:buFontTx/>
              <a:buNone/>
              <a:tabLst/>
              <a:defRPr/>
            </a:pPr>
            <a:r>
              <a:rPr kumimoji="0" sz="1400" b="0" i="0" u="none" strike="noStrike" kern="0" cap="none" spc="0" normalizeH="0" baseline="0" noProof="0" dirty="0">
                <a:ln>
                  <a:noFill/>
                </a:ln>
                <a:solidFill>
                  <a:sysClr val="windowText" lastClr="000000"/>
                </a:solidFill>
                <a:effectLst/>
                <a:uLnTx/>
                <a:uFillTx/>
                <a:latin typeface="Arial"/>
                <a:cs typeface="Arial"/>
              </a:rPr>
              <a:t>o</a:t>
            </a:r>
            <a:r>
              <a:rPr kumimoji="0" sz="1400" b="0" i="0" u="none" strike="noStrike" kern="0" cap="none" spc="-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de</a:t>
            </a:r>
            <a:r>
              <a:rPr kumimoji="0" sz="1400" b="0" i="0" u="none" strike="noStrike" kern="0" cap="none" spc="-15" normalizeH="0" baseline="0" noProof="0" dirty="0">
                <a:ln>
                  <a:noFill/>
                </a:ln>
                <a:solidFill>
                  <a:sysClr val="windowText" lastClr="000000"/>
                </a:solidFill>
                <a:effectLst/>
                <a:uLnTx/>
                <a:uFillTx/>
                <a:latin typeface="Arial"/>
                <a:cs typeface="Arial"/>
              </a:rPr>
              <a:t> </a:t>
            </a:r>
            <a:r>
              <a:rPr kumimoji="0" sz="1400" b="0" i="0" u="none" strike="noStrike" kern="0" cap="none" spc="-10" normalizeH="0" baseline="0" noProof="0" dirty="0">
                <a:ln>
                  <a:noFill/>
                </a:ln>
                <a:solidFill>
                  <a:sysClr val="windowText" lastClr="000000"/>
                </a:solidFill>
                <a:effectLst/>
                <a:uLnTx/>
                <a:uFillTx/>
                <a:latin typeface="Arial"/>
                <a:cs typeface="Arial"/>
              </a:rPr>
              <a:t>incapacidad</a:t>
            </a:r>
            <a:r>
              <a:rPr kumimoji="0" sz="1400" b="0" i="0" u="none" strike="noStrike" kern="0" cap="none" spc="-5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permanente</a:t>
            </a:r>
            <a:r>
              <a:rPr kumimoji="0" sz="1400" b="0" i="0" u="none" strike="noStrike" kern="0" cap="none" spc="-35" normalizeH="0" baseline="0" noProof="0" dirty="0">
                <a:ln>
                  <a:noFill/>
                </a:ln>
                <a:solidFill>
                  <a:sysClr val="windowText" lastClr="000000"/>
                </a:solidFill>
                <a:effectLst/>
                <a:uLnTx/>
                <a:uFillTx/>
                <a:latin typeface="Arial"/>
                <a:cs typeface="Arial"/>
              </a:rPr>
              <a:t> </a:t>
            </a:r>
            <a:r>
              <a:rPr kumimoji="0" sz="1400" b="0" i="0" u="none" strike="noStrike" kern="0" cap="none" spc="-10" normalizeH="0" baseline="0" noProof="0" dirty="0">
                <a:ln>
                  <a:noFill/>
                </a:ln>
                <a:solidFill>
                  <a:sysClr val="windowText" lastClr="000000"/>
                </a:solidFill>
                <a:effectLst/>
                <a:uLnTx/>
                <a:uFillTx/>
                <a:latin typeface="Arial"/>
                <a:cs typeface="Arial"/>
              </a:rPr>
              <a:t>total.</a:t>
            </a:r>
            <a:endParaRPr kumimoji="0" sz="1400" b="0" i="0" u="none" strike="noStrike" kern="0" cap="none" spc="0" normalizeH="0" baseline="0" noProof="0">
              <a:ln>
                <a:noFill/>
              </a:ln>
              <a:solidFill>
                <a:sysClr val="windowText" lastClr="000000"/>
              </a:solidFill>
              <a:effectLst/>
              <a:uLnTx/>
              <a:uFillTx/>
              <a:latin typeface="Arial"/>
              <a:cs typeface="Arial"/>
            </a:endParaRPr>
          </a:p>
          <a:p>
            <a:pPr marL="12700" marR="0" lvl="0" indent="0" defTabSz="914400" eaLnBrk="1" fontAlgn="auto" latinLnBrk="0" hangingPunct="1">
              <a:lnSpc>
                <a:spcPct val="100000"/>
              </a:lnSpc>
              <a:spcBef>
                <a:spcPts val="5"/>
              </a:spcBef>
              <a:spcAft>
                <a:spcPts val="0"/>
              </a:spcAft>
              <a:buClrTx/>
              <a:buSzTx/>
              <a:buFontTx/>
              <a:buNone/>
              <a:tabLst/>
              <a:defRPr/>
            </a:pPr>
            <a:r>
              <a:rPr kumimoji="0" sz="1400" b="0" i="0" u="none" strike="noStrike" kern="0" cap="none" spc="0" normalizeH="0" baseline="0" noProof="0" dirty="0">
                <a:ln>
                  <a:noFill/>
                </a:ln>
                <a:solidFill>
                  <a:srgbClr val="C00000"/>
                </a:solidFill>
                <a:effectLst/>
                <a:uLnTx/>
                <a:uFillTx/>
                <a:latin typeface="Arial"/>
                <a:cs typeface="Arial"/>
              </a:rPr>
              <a:t>F</a:t>
            </a:r>
            <a:r>
              <a:rPr kumimoji="0" sz="1400" b="0" i="0" u="none" strike="noStrike" kern="0" cap="none" spc="-15" normalizeH="0" baseline="0" noProof="0" dirty="0">
                <a:ln>
                  <a:noFill/>
                </a:ln>
                <a:solidFill>
                  <a:srgbClr val="C00000"/>
                </a:solidFill>
                <a:effectLst/>
                <a:uLnTx/>
                <a:uFillTx/>
                <a:latin typeface="Arial"/>
                <a:cs typeface="Arial"/>
              </a:rPr>
              <a:t> </a:t>
            </a:r>
            <a:r>
              <a:rPr kumimoji="0" sz="1400" b="0" i="0" u="none" strike="noStrike" kern="0" cap="none" spc="0" normalizeH="0" baseline="0" noProof="0" dirty="0">
                <a:ln>
                  <a:noFill/>
                </a:ln>
                <a:solidFill>
                  <a:srgbClr val="C00000"/>
                </a:solidFill>
                <a:effectLst/>
                <a:uLnTx/>
                <a:uFillTx/>
                <a:latin typeface="Arial"/>
                <a:cs typeface="Arial"/>
              </a:rPr>
              <a:t>=</a:t>
            </a:r>
            <a:r>
              <a:rPr kumimoji="0" sz="1400" b="0" i="0" u="none" strike="noStrike" kern="0" cap="none" spc="-15" normalizeH="0" baseline="0" noProof="0" dirty="0">
                <a:ln>
                  <a:noFill/>
                </a:ln>
                <a:solidFill>
                  <a:srgbClr val="C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2.3,</a:t>
            </a:r>
            <a:r>
              <a:rPr kumimoji="0" sz="1400" b="0" i="0" u="none" strike="noStrike" kern="0" cap="none" spc="-3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que</a:t>
            </a:r>
            <a:r>
              <a:rPr kumimoji="0" sz="1400" b="0" i="0" u="none" strike="noStrike" kern="0" cap="none" spc="-2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es</a:t>
            </a:r>
            <a:r>
              <a:rPr kumimoji="0" sz="1400" b="0" i="0" u="none" strike="noStrike" kern="0" cap="none" spc="-2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el</a:t>
            </a:r>
            <a:r>
              <a:rPr kumimoji="0" sz="1400" b="0" i="0" u="none" strike="noStrike" kern="0" cap="none" spc="-1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factor</a:t>
            </a:r>
            <a:r>
              <a:rPr kumimoji="0" sz="1400" b="0" i="0" u="none" strike="noStrike" kern="0" cap="none" spc="-4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de</a:t>
            </a:r>
            <a:r>
              <a:rPr kumimoji="0" sz="1400" b="0" i="0" u="none" strike="noStrike" kern="0" cap="none" spc="-10" normalizeH="0" baseline="0" noProof="0" dirty="0">
                <a:ln>
                  <a:noFill/>
                </a:ln>
                <a:solidFill>
                  <a:sysClr val="windowText" lastClr="000000"/>
                </a:solidFill>
                <a:effectLst/>
                <a:uLnTx/>
                <a:uFillTx/>
                <a:latin typeface="Arial"/>
                <a:cs typeface="Arial"/>
              </a:rPr>
              <a:t> prima.</a:t>
            </a:r>
            <a:endParaRPr kumimoji="0" sz="1400" b="0" i="0" u="none" strike="noStrike" kern="0" cap="none" spc="0" normalizeH="0" baseline="0" noProof="0">
              <a:ln>
                <a:noFill/>
              </a:ln>
              <a:solidFill>
                <a:sysClr val="windowText" lastClr="000000"/>
              </a:solidFill>
              <a:effectLst/>
              <a:uLnTx/>
              <a:uFillTx/>
              <a:latin typeface="Arial"/>
              <a:cs typeface="Arial"/>
            </a:endParaRPr>
          </a:p>
          <a:p>
            <a:pPr marL="12700" marR="0" lvl="0" indent="0" defTabSz="914400" eaLnBrk="1" fontAlgn="auto" latinLnBrk="0" hangingPunct="1">
              <a:lnSpc>
                <a:spcPct val="100000"/>
              </a:lnSpc>
              <a:spcBef>
                <a:spcPts val="0"/>
              </a:spcBef>
              <a:spcAft>
                <a:spcPts val="0"/>
              </a:spcAft>
              <a:buClrTx/>
              <a:buSzTx/>
              <a:buFontTx/>
              <a:buNone/>
              <a:tabLst/>
              <a:defRPr/>
            </a:pPr>
            <a:r>
              <a:rPr kumimoji="0" sz="1400" b="0" i="0" u="none" strike="noStrike" kern="0" cap="none" spc="0" normalizeH="0" baseline="0" noProof="0" dirty="0">
                <a:ln>
                  <a:noFill/>
                </a:ln>
                <a:solidFill>
                  <a:srgbClr val="001F5F"/>
                </a:solidFill>
                <a:effectLst/>
                <a:uLnTx/>
                <a:uFillTx/>
                <a:latin typeface="Arial"/>
                <a:cs typeface="Arial"/>
              </a:rPr>
              <a:t>N</a:t>
            </a:r>
            <a:r>
              <a:rPr kumimoji="0" sz="1400" b="0" i="0" u="none" strike="noStrike" kern="0" cap="none" spc="-20" normalizeH="0" baseline="0" noProof="0" dirty="0">
                <a:ln>
                  <a:noFill/>
                </a:ln>
                <a:solidFill>
                  <a:srgbClr val="001F5F"/>
                </a:solidFill>
                <a:effectLst/>
                <a:uLnTx/>
                <a:uFillTx/>
                <a:latin typeface="Arial"/>
                <a:cs typeface="Arial"/>
              </a:rPr>
              <a:t> </a:t>
            </a:r>
            <a:r>
              <a:rPr kumimoji="0" sz="1400" b="0" i="0" u="none" strike="noStrike" kern="0" cap="none" spc="0" normalizeH="0" baseline="0" noProof="0" dirty="0">
                <a:ln>
                  <a:noFill/>
                </a:ln>
                <a:solidFill>
                  <a:srgbClr val="001F5F"/>
                </a:solidFill>
                <a:effectLst/>
                <a:uLnTx/>
                <a:uFillTx/>
                <a:latin typeface="Arial"/>
                <a:cs typeface="Arial"/>
              </a:rPr>
              <a:t>=</a:t>
            </a:r>
            <a:r>
              <a:rPr kumimoji="0" sz="1400" b="0" i="0" u="none" strike="noStrike" kern="0" cap="none" spc="-15" normalizeH="0" baseline="0" noProof="0" dirty="0">
                <a:ln>
                  <a:noFill/>
                </a:ln>
                <a:solidFill>
                  <a:srgbClr val="001F5F"/>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Número</a:t>
            </a:r>
            <a:r>
              <a:rPr kumimoji="0" sz="1400" b="0" i="0" u="none" strike="noStrike" kern="0" cap="none" spc="-3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de</a:t>
            </a:r>
            <a:r>
              <a:rPr kumimoji="0" sz="1400" b="0" i="0" u="none" strike="noStrike" kern="0" cap="none" spc="-15" normalizeH="0" baseline="0" noProof="0" dirty="0">
                <a:ln>
                  <a:noFill/>
                </a:ln>
                <a:solidFill>
                  <a:sysClr val="windowText" lastClr="000000"/>
                </a:solidFill>
                <a:effectLst/>
                <a:uLnTx/>
                <a:uFillTx/>
                <a:latin typeface="Arial"/>
                <a:cs typeface="Arial"/>
              </a:rPr>
              <a:t> </a:t>
            </a:r>
            <a:r>
              <a:rPr kumimoji="0" sz="1400" b="0" i="0" u="none" strike="noStrike" kern="0" cap="none" spc="-10" normalizeH="0" baseline="0" noProof="0" dirty="0">
                <a:ln>
                  <a:noFill/>
                </a:ln>
                <a:solidFill>
                  <a:sysClr val="windowText" lastClr="000000"/>
                </a:solidFill>
                <a:effectLst/>
                <a:uLnTx/>
                <a:uFillTx/>
                <a:latin typeface="Arial"/>
                <a:cs typeface="Arial"/>
              </a:rPr>
              <a:t>trabajadores</a:t>
            </a:r>
            <a:r>
              <a:rPr kumimoji="0" sz="1400" b="0" i="0" u="none" strike="noStrike" kern="0" cap="none" spc="-4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promedio</a:t>
            </a:r>
            <a:r>
              <a:rPr kumimoji="0" sz="1400" b="0" i="0" u="none" strike="noStrike" kern="0" cap="none" spc="-4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expuestos</a:t>
            </a:r>
            <a:r>
              <a:rPr kumimoji="0" sz="1400" b="0" i="0" u="none" strike="noStrike" kern="0" cap="none" spc="-4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al</a:t>
            </a:r>
            <a:r>
              <a:rPr kumimoji="0" sz="1400" b="0" i="0" u="none" strike="noStrike" kern="0" cap="none" spc="-10" normalizeH="0" baseline="0" noProof="0" dirty="0">
                <a:ln>
                  <a:noFill/>
                </a:ln>
                <a:solidFill>
                  <a:sysClr val="windowText" lastClr="000000"/>
                </a:solidFill>
                <a:effectLst/>
                <a:uLnTx/>
                <a:uFillTx/>
                <a:latin typeface="Arial"/>
                <a:cs typeface="Arial"/>
              </a:rPr>
              <a:t> riesgo.</a:t>
            </a:r>
            <a:endParaRPr kumimoji="0" sz="1400" b="0" i="0" u="none" strike="noStrike" kern="0" cap="none" spc="0" normalizeH="0" baseline="0" noProof="0">
              <a:ln>
                <a:noFill/>
              </a:ln>
              <a:solidFill>
                <a:sysClr val="windowText" lastClr="000000"/>
              </a:solidFill>
              <a:effectLst/>
              <a:uLnTx/>
              <a:uFillTx/>
              <a:latin typeface="Arial"/>
              <a:cs typeface="Arial"/>
            </a:endParaRPr>
          </a:p>
          <a:p>
            <a:pPr marL="12700" marR="0" lvl="0" indent="0" defTabSz="914400" eaLnBrk="1" fontAlgn="auto" latinLnBrk="0" hangingPunct="1">
              <a:lnSpc>
                <a:spcPct val="100000"/>
              </a:lnSpc>
              <a:spcBef>
                <a:spcPts val="0"/>
              </a:spcBef>
              <a:spcAft>
                <a:spcPts val="0"/>
              </a:spcAft>
              <a:buClrTx/>
              <a:buSzTx/>
              <a:buFontTx/>
              <a:buNone/>
              <a:tabLst/>
              <a:defRPr/>
            </a:pPr>
            <a:r>
              <a:rPr kumimoji="0" sz="1400" b="0" i="0" u="none" strike="noStrike" kern="0" cap="none" spc="0" normalizeH="0" baseline="0" noProof="0" dirty="0">
                <a:ln>
                  <a:noFill/>
                </a:ln>
                <a:solidFill>
                  <a:srgbClr val="001F5F"/>
                </a:solidFill>
                <a:effectLst/>
                <a:uLnTx/>
                <a:uFillTx/>
                <a:latin typeface="Arial"/>
                <a:cs typeface="Arial"/>
              </a:rPr>
              <a:t>S</a:t>
            </a:r>
            <a:r>
              <a:rPr kumimoji="0" sz="1400" b="0" i="0" u="none" strike="noStrike" kern="0" cap="none" spc="-25" normalizeH="0" baseline="0" noProof="0" dirty="0">
                <a:ln>
                  <a:noFill/>
                </a:ln>
                <a:solidFill>
                  <a:srgbClr val="001F5F"/>
                </a:solidFill>
                <a:effectLst/>
                <a:uLnTx/>
                <a:uFillTx/>
                <a:latin typeface="Arial"/>
                <a:cs typeface="Arial"/>
              </a:rPr>
              <a:t> </a:t>
            </a:r>
            <a:r>
              <a:rPr kumimoji="0" sz="1400" b="0" i="0" u="none" strike="noStrike" kern="0" cap="none" spc="0" normalizeH="0" baseline="0" noProof="0" dirty="0">
                <a:ln>
                  <a:noFill/>
                </a:ln>
                <a:solidFill>
                  <a:srgbClr val="001F5F"/>
                </a:solidFill>
                <a:effectLst/>
                <a:uLnTx/>
                <a:uFillTx/>
                <a:latin typeface="Arial"/>
                <a:cs typeface="Arial"/>
              </a:rPr>
              <a:t>=</a:t>
            </a:r>
            <a:r>
              <a:rPr kumimoji="0" sz="1400" b="0" i="0" u="none" strike="noStrike" kern="0" cap="none" spc="-50" normalizeH="0" baseline="0" noProof="0" dirty="0">
                <a:ln>
                  <a:noFill/>
                </a:ln>
                <a:solidFill>
                  <a:srgbClr val="001F5F"/>
                </a:solidFill>
                <a:effectLst/>
                <a:uLnTx/>
                <a:uFillTx/>
                <a:latin typeface="Arial"/>
                <a:cs typeface="Arial"/>
              </a:rPr>
              <a:t> </a:t>
            </a:r>
            <a:r>
              <a:rPr kumimoji="0" sz="1400" b="0" i="0" u="none" strike="noStrike" kern="0" cap="none" spc="-25" normalizeH="0" baseline="0" noProof="0" dirty="0">
                <a:ln>
                  <a:noFill/>
                </a:ln>
                <a:solidFill>
                  <a:sysClr val="windowText" lastClr="000000"/>
                </a:solidFill>
                <a:effectLst/>
                <a:uLnTx/>
                <a:uFillTx/>
                <a:latin typeface="Arial"/>
                <a:cs typeface="Arial"/>
              </a:rPr>
              <a:t>Total</a:t>
            </a:r>
            <a:r>
              <a:rPr kumimoji="0" sz="1400" b="0" i="0" u="none" strike="noStrike" kern="0" cap="none" spc="-3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de</a:t>
            </a:r>
            <a:r>
              <a:rPr kumimoji="0" sz="1400" b="0" i="0" u="none" strike="noStrike" kern="0" cap="none" spc="-3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los</a:t>
            </a:r>
            <a:r>
              <a:rPr kumimoji="0" sz="1400" b="0" i="0" u="none" strike="noStrike" kern="0" cap="none" spc="-1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días</a:t>
            </a:r>
            <a:r>
              <a:rPr kumimoji="0" sz="1400" b="0" i="0" u="none" strike="noStrike" kern="0" cap="none" spc="-4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subsidiados</a:t>
            </a:r>
            <a:r>
              <a:rPr kumimoji="0" sz="1400" b="0" i="0" u="none" strike="noStrike" kern="0" cap="none" spc="-5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a</a:t>
            </a:r>
            <a:r>
              <a:rPr kumimoji="0" sz="1400" b="0" i="0" u="none" strike="noStrike" kern="0" cap="none" spc="-2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causa</a:t>
            </a:r>
            <a:r>
              <a:rPr kumimoji="0" sz="1400" b="0" i="0" u="none" strike="noStrike" kern="0" cap="none" spc="-5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de</a:t>
            </a:r>
            <a:r>
              <a:rPr kumimoji="0" sz="1400" b="0" i="0" u="none" strike="noStrike" kern="0" cap="none" spc="-2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incapacidad</a:t>
            </a:r>
            <a:r>
              <a:rPr kumimoji="0" sz="1400" b="0" i="0" u="none" strike="noStrike" kern="0" cap="none" spc="-55" normalizeH="0" baseline="0" noProof="0" dirty="0">
                <a:ln>
                  <a:noFill/>
                </a:ln>
                <a:solidFill>
                  <a:sysClr val="windowText" lastClr="000000"/>
                </a:solidFill>
                <a:effectLst/>
                <a:uLnTx/>
                <a:uFillTx/>
                <a:latin typeface="Arial"/>
                <a:cs typeface="Arial"/>
              </a:rPr>
              <a:t> </a:t>
            </a:r>
            <a:r>
              <a:rPr kumimoji="0" sz="1400" b="0" i="0" u="none" strike="noStrike" kern="0" cap="none" spc="-10" normalizeH="0" baseline="0" noProof="0" dirty="0">
                <a:ln>
                  <a:noFill/>
                </a:ln>
                <a:solidFill>
                  <a:sysClr val="windowText" lastClr="000000"/>
                </a:solidFill>
                <a:effectLst/>
                <a:uLnTx/>
                <a:uFillTx/>
                <a:latin typeface="Arial"/>
                <a:cs typeface="Arial"/>
              </a:rPr>
              <a:t>temporal.</a:t>
            </a:r>
            <a:endParaRPr kumimoji="0" sz="1400" b="0" i="0" u="none" strike="noStrike" kern="0" cap="none" spc="0" normalizeH="0" baseline="0" noProof="0">
              <a:ln>
                <a:noFill/>
              </a:ln>
              <a:solidFill>
                <a:sysClr val="windowText" lastClr="000000"/>
              </a:solidFill>
              <a:effectLst/>
              <a:uLnTx/>
              <a:uFillTx/>
              <a:latin typeface="Arial"/>
              <a:cs typeface="Arial"/>
            </a:endParaRPr>
          </a:p>
          <a:p>
            <a:pPr marL="12700" marR="1372870" lvl="0" indent="0" defTabSz="914400" eaLnBrk="1" fontAlgn="auto" latinLnBrk="0" hangingPunct="1">
              <a:lnSpc>
                <a:spcPct val="100000"/>
              </a:lnSpc>
              <a:spcBef>
                <a:spcPts val="0"/>
              </a:spcBef>
              <a:spcAft>
                <a:spcPts val="0"/>
              </a:spcAft>
              <a:buClrTx/>
              <a:buSzTx/>
              <a:buFontTx/>
              <a:buNone/>
              <a:tabLst/>
              <a:defRPr/>
            </a:pPr>
            <a:r>
              <a:rPr kumimoji="0" sz="1400" b="0" i="0" u="none" strike="noStrike" kern="0" cap="none" spc="0" normalizeH="0" baseline="0" noProof="0" dirty="0">
                <a:ln>
                  <a:noFill/>
                </a:ln>
                <a:solidFill>
                  <a:srgbClr val="001F5F"/>
                </a:solidFill>
                <a:effectLst/>
                <a:uLnTx/>
                <a:uFillTx/>
                <a:latin typeface="Arial"/>
                <a:cs typeface="Arial"/>
              </a:rPr>
              <a:t>I</a:t>
            </a:r>
            <a:r>
              <a:rPr kumimoji="0" sz="1400" b="0" i="0" u="none" strike="noStrike" kern="0" cap="none" spc="-10" normalizeH="0" baseline="0" noProof="0" dirty="0">
                <a:ln>
                  <a:noFill/>
                </a:ln>
                <a:solidFill>
                  <a:srgbClr val="001F5F"/>
                </a:solidFill>
                <a:effectLst/>
                <a:uLnTx/>
                <a:uFillTx/>
                <a:latin typeface="Arial"/>
                <a:cs typeface="Arial"/>
              </a:rPr>
              <a:t> </a:t>
            </a:r>
            <a:r>
              <a:rPr kumimoji="0" sz="1400" b="0" i="0" u="none" strike="noStrike" kern="0" cap="none" spc="0" normalizeH="0" baseline="0" noProof="0" dirty="0">
                <a:ln>
                  <a:noFill/>
                </a:ln>
                <a:solidFill>
                  <a:srgbClr val="001F5F"/>
                </a:solidFill>
                <a:effectLst/>
                <a:uLnTx/>
                <a:uFillTx/>
                <a:latin typeface="Arial"/>
                <a:cs typeface="Arial"/>
              </a:rPr>
              <a:t>=</a:t>
            </a:r>
            <a:r>
              <a:rPr kumimoji="0" sz="1400" b="0" i="0" u="none" strike="noStrike" kern="0" cap="none" spc="-15" normalizeH="0" baseline="0" noProof="0" dirty="0">
                <a:ln>
                  <a:noFill/>
                </a:ln>
                <a:solidFill>
                  <a:srgbClr val="001F5F"/>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Suma</a:t>
            </a:r>
            <a:r>
              <a:rPr kumimoji="0" sz="1400" b="0" i="0" u="none" strike="noStrike" kern="0" cap="none" spc="-2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de</a:t>
            </a:r>
            <a:r>
              <a:rPr kumimoji="0" sz="1400" b="0" i="0" u="none" strike="noStrike" kern="0" cap="none" spc="-2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los</a:t>
            </a:r>
            <a:r>
              <a:rPr kumimoji="0" sz="1400" b="0" i="0" u="none" strike="noStrike" kern="0" cap="none" spc="-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porcentajes</a:t>
            </a:r>
            <a:r>
              <a:rPr kumimoji="0" sz="1400" b="0" i="0" u="none" strike="noStrike" kern="0" cap="none" spc="-4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de</a:t>
            </a:r>
            <a:r>
              <a:rPr kumimoji="0" sz="1400" b="0" i="0" u="none" strike="noStrike" kern="0" cap="none" spc="-1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las</a:t>
            </a:r>
            <a:r>
              <a:rPr kumimoji="0" sz="1400" b="0" i="0" u="none" strike="noStrike" kern="0" cap="none" spc="-20" normalizeH="0" baseline="0" noProof="0" dirty="0">
                <a:ln>
                  <a:noFill/>
                </a:ln>
                <a:solidFill>
                  <a:sysClr val="windowText" lastClr="000000"/>
                </a:solidFill>
                <a:effectLst/>
                <a:uLnTx/>
                <a:uFillTx/>
                <a:latin typeface="Arial"/>
                <a:cs typeface="Arial"/>
              </a:rPr>
              <a:t> </a:t>
            </a:r>
            <a:r>
              <a:rPr kumimoji="0" sz="1400" b="0" i="0" u="none" strike="noStrike" kern="0" cap="none" spc="-10" normalizeH="0" baseline="0" noProof="0" dirty="0">
                <a:ln>
                  <a:noFill/>
                </a:ln>
                <a:solidFill>
                  <a:sysClr val="windowText" lastClr="000000"/>
                </a:solidFill>
                <a:effectLst/>
                <a:uLnTx/>
                <a:uFillTx/>
                <a:latin typeface="Arial"/>
                <a:cs typeface="Arial"/>
              </a:rPr>
              <a:t>incapacidades</a:t>
            </a:r>
            <a:r>
              <a:rPr kumimoji="0" sz="1400" b="0" i="0" u="none" strike="noStrike" kern="0" cap="none" spc="-4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permanentes,</a:t>
            </a:r>
            <a:r>
              <a:rPr kumimoji="0" sz="1400" b="0" i="0" u="none" strike="noStrike" kern="0" cap="none" spc="-4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parciales</a:t>
            </a:r>
            <a:r>
              <a:rPr kumimoji="0" sz="1400" b="0" i="0" u="none" strike="noStrike" kern="0" cap="none" spc="-5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y</a:t>
            </a:r>
            <a:r>
              <a:rPr kumimoji="0" sz="1400" b="0" i="0" u="none" strike="noStrike" kern="0" cap="none" spc="-1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totales,</a:t>
            </a:r>
            <a:r>
              <a:rPr kumimoji="0" sz="1400" b="0" i="0" u="none" strike="noStrike" kern="0" cap="none" spc="-5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divididos</a:t>
            </a:r>
            <a:r>
              <a:rPr kumimoji="0" sz="1400" b="0" i="0" u="none" strike="noStrike" kern="0" cap="none" spc="-1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entre</a:t>
            </a:r>
            <a:r>
              <a:rPr kumimoji="0" sz="1400" b="0" i="0" u="none" strike="noStrike" kern="0" cap="none" spc="-30" normalizeH="0" baseline="0" noProof="0" dirty="0">
                <a:ln>
                  <a:noFill/>
                </a:ln>
                <a:solidFill>
                  <a:sysClr val="windowText" lastClr="000000"/>
                </a:solidFill>
                <a:effectLst/>
                <a:uLnTx/>
                <a:uFillTx/>
                <a:latin typeface="Arial"/>
                <a:cs typeface="Arial"/>
              </a:rPr>
              <a:t> </a:t>
            </a:r>
            <a:r>
              <a:rPr kumimoji="0" sz="1400" b="0" i="0" u="none" strike="noStrike" kern="0" cap="none" spc="-20" normalizeH="0" baseline="0" noProof="0" dirty="0">
                <a:ln>
                  <a:noFill/>
                </a:ln>
                <a:solidFill>
                  <a:sysClr val="windowText" lastClr="000000"/>
                </a:solidFill>
                <a:effectLst/>
                <a:uLnTx/>
                <a:uFillTx/>
                <a:latin typeface="Arial"/>
                <a:cs typeface="Arial"/>
              </a:rPr>
              <a:t>100. </a:t>
            </a:r>
            <a:r>
              <a:rPr kumimoji="0" sz="1400" b="0" i="0" u="none" strike="noStrike" kern="0" cap="none" spc="0" normalizeH="0" baseline="0" noProof="0" dirty="0">
                <a:ln>
                  <a:noFill/>
                </a:ln>
                <a:solidFill>
                  <a:srgbClr val="001F5F"/>
                </a:solidFill>
                <a:effectLst/>
                <a:uLnTx/>
                <a:uFillTx/>
                <a:latin typeface="Arial"/>
                <a:cs typeface="Arial"/>
              </a:rPr>
              <a:t>D</a:t>
            </a:r>
            <a:r>
              <a:rPr kumimoji="0" sz="1400" b="0" i="0" u="none" strike="noStrike" kern="0" cap="none" spc="-15" normalizeH="0" baseline="0" noProof="0" dirty="0">
                <a:ln>
                  <a:noFill/>
                </a:ln>
                <a:solidFill>
                  <a:srgbClr val="001F5F"/>
                </a:solidFill>
                <a:effectLst/>
                <a:uLnTx/>
                <a:uFillTx/>
                <a:latin typeface="Arial"/>
                <a:cs typeface="Arial"/>
              </a:rPr>
              <a:t> </a:t>
            </a:r>
            <a:r>
              <a:rPr kumimoji="0" sz="1400" b="0" i="0" u="none" strike="noStrike" kern="0" cap="none" spc="0" normalizeH="0" baseline="0" noProof="0" dirty="0">
                <a:ln>
                  <a:noFill/>
                </a:ln>
                <a:solidFill>
                  <a:srgbClr val="001F5F"/>
                </a:solidFill>
                <a:effectLst/>
                <a:uLnTx/>
                <a:uFillTx/>
                <a:latin typeface="Arial"/>
                <a:cs typeface="Arial"/>
              </a:rPr>
              <a:t>=</a:t>
            </a:r>
            <a:r>
              <a:rPr kumimoji="0" sz="1400" b="0" i="0" u="none" strike="noStrike" kern="0" cap="none" spc="-20" normalizeH="0" baseline="0" noProof="0" dirty="0">
                <a:ln>
                  <a:noFill/>
                </a:ln>
                <a:solidFill>
                  <a:srgbClr val="001F5F"/>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Número</a:t>
            </a:r>
            <a:r>
              <a:rPr kumimoji="0" sz="1400" b="0" i="0" u="none" strike="noStrike" kern="0" cap="none" spc="-4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de</a:t>
            </a:r>
            <a:r>
              <a:rPr kumimoji="0" sz="1400" b="0" i="0" u="none" strike="noStrike" kern="0" cap="none" spc="-15" normalizeH="0" baseline="0" noProof="0" dirty="0">
                <a:ln>
                  <a:noFill/>
                </a:ln>
                <a:solidFill>
                  <a:sysClr val="windowText" lastClr="000000"/>
                </a:solidFill>
                <a:effectLst/>
                <a:uLnTx/>
                <a:uFillTx/>
                <a:latin typeface="Arial"/>
                <a:cs typeface="Arial"/>
              </a:rPr>
              <a:t> </a:t>
            </a:r>
            <a:r>
              <a:rPr kumimoji="0" sz="1400" b="0" i="0" u="none" strike="noStrike" kern="0" cap="none" spc="-10" normalizeH="0" baseline="0" noProof="0" dirty="0">
                <a:ln>
                  <a:noFill/>
                </a:ln>
                <a:solidFill>
                  <a:sysClr val="windowText" lastClr="000000"/>
                </a:solidFill>
                <a:effectLst/>
                <a:uLnTx/>
                <a:uFillTx/>
                <a:latin typeface="Arial"/>
                <a:cs typeface="Arial"/>
              </a:rPr>
              <a:t>defunciones.</a:t>
            </a:r>
            <a:endParaRPr kumimoji="0" sz="1400" b="0" i="0" u="none" strike="noStrike" kern="0" cap="none" spc="0" normalizeH="0" baseline="0" noProof="0">
              <a:ln>
                <a:noFill/>
              </a:ln>
              <a:solidFill>
                <a:sysClr val="windowText" lastClr="000000"/>
              </a:solidFill>
              <a:effectLst/>
              <a:uLnTx/>
              <a:uFillTx/>
              <a:latin typeface="Arial"/>
              <a:cs typeface="Arial"/>
            </a:endParaRPr>
          </a:p>
          <a:p>
            <a:pPr marL="12700" marR="0" lvl="0" indent="0" defTabSz="914400" eaLnBrk="1" fontAlgn="auto" latinLnBrk="0" hangingPunct="1">
              <a:lnSpc>
                <a:spcPct val="100000"/>
              </a:lnSpc>
              <a:spcBef>
                <a:spcPts val="0"/>
              </a:spcBef>
              <a:spcAft>
                <a:spcPts val="0"/>
              </a:spcAft>
              <a:buClrTx/>
              <a:buSzTx/>
              <a:buFontTx/>
              <a:buNone/>
              <a:tabLst/>
              <a:defRPr/>
            </a:pPr>
            <a:r>
              <a:rPr kumimoji="0" sz="1400" b="0" i="0" u="none" strike="noStrike" kern="0" cap="none" spc="0" normalizeH="0" baseline="0" noProof="0" dirty="0">
                <a:ln>
                  <a:noFill/>
                </a:ln>
                <a:solidFill>
                  <a:srgbClr val="C00000"/>
                </a:solidFill>
                <a:effectLst/>
                <a:uLnTx/>
                <a:uFillTx/>
                <a:latin typeface="Arial"/>
                <a:cs typeface="Arial"/>
              </a:rPr>
              <a:t>M</a:t>
            </a:r>
            <a:r>
              <a:rPr kumimoji="0" sz="1400" b="0" i="0" u="none" strike="noStrike" kern="0" cap="none" spc="-20" normalizeH="0" baseline="0" noProof="0" dirty="0">
                <a:ln>
                  <a:noFill/>
                </a:ln>
                <a:solidFill>
                  <a:srgbClr val="C00000"/>
                </a:solidFill>
                <a:effectLst/>
                <a:uLnTx/>
                <a:uFillTx/>
                <a:latin typeface="Arial"/>
                <a:cs typeface="Arial"/>
              </a:rPr>
              <a:t> </a:t>
            </a:r>
            <a:r>
              <a:rPr kumimoji="0" sz="1400" b="0" i="0" u="none" strike="noStrike" kern="0" cap="none" spc="0" normalizeH="0" baseline="0" noProof="0" dirty="0">
                <a:ln>
                  <a:noFill/>
                </a:ln>
                <a:solidFill>
                  <a:srgbClr val="C00000"/>
                </a:solidFill>
                <a:effectLst/>
                <a:uLnTx/>
                <a:uFillTx/>
                <a:latin typeface="Arial"/>
                <a:cs typeface="Arial"/>
              </a:rPr>
              <a:t>=</a:t>
            </a:r>
            <a:r>
              <a:rPr kumimoji="0" sz="1400" b="0" i="0" u="none" strike="noStrike" kern="0" cap="none" spc="-15" normalizeH="0" baseline="0" noProof="0" dirty="0">
                <a:ln>
                  <a:noFill/>
                </a:ln>
                <a:solidFill>
                  <a:srgbClr val="C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0.005,</a:t>
            </a:r>
            <a:r>
              <a:rPr kumimoji="0" sz="1400" b="0" i="0" u="none" strike="noStrike" kern="0" cap="none" spc="-4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que</a:t>
            </a:r>
            <a:r>
              <a:rPr kumimoji="0" sz="1400" b="0" i="0" u="none" strike="noStrike" kern="0" cap="none" spc="-2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es</a:t>
            </a:r>
            <a:r>
              <a:rPr kumimoji="0" sz="1400" b="0" i="0" u="none" strike="noStrike" kern="0" cap="none" spc="-1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la</a:t>
            </a:r>
            <a:r>
              <a:rPr kumimoji="0" sz="1400" b="0" i="0" u="none" strike="noStrike" kern="0" cap="none" spc="-1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prima</a:t>
            </a:r>
            <a:r>
              <a:rPr kumimoji="0" sz="1400" b="0" i="0" u="none" strike="noStrike" kern="0" cap="none" spc="-3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mínima</a:t>
            </a:r>
            <a:r>
              <a:rPr kumimoji="0" sz="1400" b="0" i="0" u="none" strike="noStrike" kern="0" cap="none" spc="-2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de</a:t>
            </a:r>
            <a:r>
              <a:rPr kumimoji="0" sz="1400" b="0" i="0" u="none" strike="noStrike" kern="0" cap="none" spc="-25" normalizeH="0" baseline="0" noProof="0" dirty="0">
                <a:ln>
                  <a:noFill/>
                </a:ln>
                <a:solidFill>
                  <a:sysClr val="windowText" lastClr="000000"/>
                </a:solidFill>
                <a:effectLst/>
                <a:uLnTx/>
                <a:uFillTx/>
                <a:latin typeface="Arial"/>
                <a:cs typeface="Arial"/>
              </a:rPr>
              <a:t> </a:t>
            </a:r>
            <a:r>
              <a:rPr kumimoji="0" sz="1400" b="0" i="0" u="none" strike="noStrike" kern="0" cap="none" spc="-10" normalizeH="0" baseline="0" noProof="0" dirty="0">
                <a:ln>
                  <a:noFill/>
                </a:ln>
                <a:solidFill>
                  <a:sysClr val="windowText" lastClr="000000"/>
                </a:solidFill>
                <a:effectLst/>
                <a:uLnTx/>
                <a:uFillTx/>
                <a:latin typeface="Arial"/>
                <a:cs typeface="Arial"/>
              </a:rPr>
              <a:t>riesgo.</a:t>
            </a:r>
            <a:endParaRPr kumimoji="0" sz="1400" b="0" i="0" u="none" strike="noStrike" kern="0" cap="none" spc="0" normalizeH="0" baseline="0" noProof="0">
              <a:ln>
                <a:noFill/>
              </a:ln>
              <a:solidFill>
                <a:sysClr val="windowText" lastClr="000000"/>
              </a:solidFill>
              <a:effectLst/>
              <a:uLnTx/>
              <a:uFillTx/>
              <a:latin typeface="Arial"/>
              <a:cs typeface="Arial"/>
            </a:endParaRPr>
          </a:p>
        </p:txBody>
      </p:sp>
      <p:sp>
        <p:nvSpPr>
          <p:cNvPr id="11" name="object 11"/>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84</a:t>
            </a:fld>
            <a:endParaRPr kumimoji="0" sz="1200" b="1" i="0" u="none" strike="noStrike" kern="0" cap="none" spc="-25" normalizeH="0" baseline="0" noProof="0" dirty="0">
              <a:ln>
                <a:noFill/>
              </a:ln>
              <a:solidFill>
                <a:srgbClr val="001F5F"/>
              </a:solidFill>
              <a:effectLst/>
              <a:uLnTx/>
              <a:uFillTx/>
              <a:latin typeface="Arial"/>
              <a:cs typeface="Arial"/>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98628" rIns="0" bIns="0" rtlCol="0">
            <a:spAutoFit/>
          </a:bodyPr>
          <a:lstStyle/>
          <a:p>
            <a:pPr marL="12700">
              <a:lnSpc>
                <a:spcPts val="4250"/>
              </a:lnSpc>
              <a:spcBef>
                <a:spcPts val="100"/>
              </a:spcBef>
            </a:pPr>
            <a:r>
              <a:rPr dirty="0"/>
              <a:t>Reforma</a:t>
            </a:r>
            <a:r>
              <a:rPr spc="-10" dirty="0"/>
              <a:t> </a:t>
            </a:r>
            <a:r>
              <a:rPr dirty="0"/>
              <a:t>a</a:t>
            </a:r>
            <a:r>
              <a:rPr spc="-5" dirty="0"/>
              <a:t> </a:t>
            </a:r>
            <a:r>
              <a:rPr dirty="0"/>
              <a:t>pensiones:</a:t>
            </a:r>
            <a:r>
              <a:rPr spc="-25" dirty="0"/>
              <a:t> </a:t>
            </a:r>
            <a:r>
              <a:rPr dirty="0"/>
              <a:t>Decreto</a:t>
            </a:r>
            <a:r>
              <a:rPr spc="-5" dirty="0"/>
              <a:t> </a:t>
            </a:r>
            <a:r>
              <a:rPr spc="-10" dirty="0"/>
              <a:t>16-XII-</a:t>
            </a:r>
            <a:r>
              <a:rPr spc="-20" dirty="0"/>
              <a:t>2020</a:t>
            </a:r>
          </a:p>
          <a:p>
            <a:pPr marL="12700">
              <a:lnSpc>
                <a:spcPts val="1850"/>
              </a:lnSpc>
            </a:pPr>
            <a:r>
              <a:rPr sz="1600" dirty="0"/>
              <a:t>Régimen</a:t>
            </a:r>
            <a:r>
              <a:rPr sz="1600" spc="-50" dirty="0"/>
              <a:t> </a:t>
            </a:r>
            <a:r>
              <a:rPr sz="1600" spc="-10" dirty="0"/>
              <a:t>financiero</a:t>
            </a:r>
            <a:r>
              <a:rPr sz="1600" spc="-100" dirty="0"/>
              <a:t> </a:t>
            </a:r>
            <a:r>
              <a:rPr sz="1600" dirty="0"/>
              <a:t>Art.</a:t>
            </a:r>
            <a:r>
              <a:rPr sz="1600" spc="-5" dirty="0"/>
              <a:t> </a:t>
            </a:r>
            <a:r>
              <a:rPr sz="1600" dirty="0"/>
              <a:t>168</a:t>
            </a:r>
            <a:r>
              <a:rPr sz="1600" spc="-20" dirty="0"/>
              <a:t> </a:t>
            </a:r>
            <a:r>
              <a:rPr sz="1600" spc="-25" dirty="0"/>
              <a:t>LSS</a:t>
            </a:r>
            <a:endParaRPr sz="1600"/>
          </a:p>
        </p:txBody>
      </p:sp>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85</a:t>
            </a:fld>
            <a:endParaRPr kumimoji="0" sz="1200" b="1" i="0" u="none" strike="noStrike" kern="0" cap="none" spc="-25" normalizeH="0" baseline="0" noProof="0" dirty="0">
              <a:ln>
                <a:noFill/>
              </a:ln>
              <a:solidFill>
                <a:srgbClr val="001F5F"/>
              </a:solidFill>
              <a:effectLst/>
              <a:uLnTx/>
              <a:uFillTx/>
              <a:latin typeface="Arial"/>
              <a:cs typeface="Arial"/>
            </a:endParaRPr>
          </a:p>
        </p:txBody>
      </p:sp>
      <p:graphicFrame>
        <p:nvGraphicFramePr>
          <p:cNvPr id="3" name="object 3"/>
          <p:cNvGraphicFramePr>
            <a:graphicFrameLocks noGrp="1"/>
          </p:cNvGraphicFramePr>
          <p:nvPr/>
        </p:nvGraphicFramePr>
        <p:xfrm>
          <a:off x="2025650" y="2419476"/>
          <a:ext cx="8128000" cy="2569210"/>
        </p:xfrm>
        <a:graphic>
          <a:graphicData uri="http://schemas.openxmlformats.org/drawingml/2006/table">
            <a:tbl>
              <a:tblPr firstRow="1" bandRow="1">
                <a:tableStyleId>{2D5ABB26-0587-4C30-8999-92F81FD0307C}</a:tableStyleId>
              </a:tblPr>
              <a:tblGrid>
                <a:gridCol w="2032000">
                  <a:extLst>
                    <a:ext uri="{9D8B030D-6E8A-4147-A177-3AD203B41FA5}">
                      <a16:colId xmlns:a16="http://schemas.microsoft.com/office/drawing/2014/main" val="20000"/>
                    </a:ext>
                  </a:extLst>
                </a:gridCol>
                <a:gridCol w="2032000">
                  <a:extLst>
                    <a:ext uri="{9D8B030D-6E8A-4147-A177-3AD203B41FA5}">
                      <a16:colId xmlns:a16="http://schemas.microsoft.com/office/drawing/2014/main" val="20001"/>
                    </a:ext>
                  </a:extLst>
                </a:gridCol>
                <a:gridCol w="2032000">
                  <a:extLst>
                    <a:ext uri="{9D8B030D-6E8A-4147-A177-3AD203B41FA5}">
                      <a16:colId xmlns:a16="http://schemas.microsoft.com/office/drawing/2014/main" val="20002"/>
                    </a:ext>
                  </a:extLst>
                </a:gridCol>
                <a:gridCol w="2032000">
                  <a:extLst>
                    <a:ext uri="{9D8B030D-6E8A-4147-A177-3AD203B41FA5}">
                      <a16:colId xmlns:a16="http://schemas.microsoft.com/office/drawing/2014/main" val="20003"/>
                    </a:ext>
                  </a:extLst>
                </a:gridCol>
              </a:tblGrid>
              <a:tr h="370205">
                <a:tc>
                  <a:txBody>
                    <a:bodyPr/>
                    <a:lstStyle/>
                    <a:p>
                      <a:pPr marL="635" algn="ctr">
                        <a:lnSpc>
                          <a:spcPct val="100000"/>
                        </a:lnSpc>
                        <a:spcBef>
                          <a:spcPts val="315"/>
                        </a:spcBef>
                      </a:pPr>
                      <a:r>
                        <a:rPr sz="1800" b="1" spc="-10" dirty="0">
                          <a:solidFill>
                            <a:srgbClr val="FFFFFF"/>
                          </a:solidFill>
                          <a:latin typeface="Arial"/>
                          <a:cs typeface="Arial"/>
                        </a:rPr>
                        <a:t>Aportaciones</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L="635" algn="ctr">
                        <a:lnSpc>
                          <a:spcPct val="100000"/>
                        </a:lnSpc>
                        <a:spcBef>
                          <a:spcPts val="315"/>
                        </a:spcBef>
                      </a:pPr>
                      <a:r>
                        <a:rPr sz="1800" b="1" dirty="0">
                          <a:solidFill>
                            <a:srgbClr val="FFFFFF"/>
                          </a:solidFill>
                          <a:latin typeface="Arial"/>
                          <a:cs typeface="Arial"/>
                        </a:rPr>
                        <a:t>Ley</a:t>
                      </a:r>
                      <a:r>
                        <a:rPr sz="1800" b="1" spc="-20" dirty="0">
                          <a:solidFill>
                            <a:srgbClr val="FFFFFF"/>
                          </a:solidFill>
                          <a:latin typeface="Arial"/>
                          <a:cs typeface="Arial"/>
                        </a:rPr>
                        <a:t> 2021</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L="1270" algn="ctr">
                        <a:lnSpc>
                          <a:spcPct val="100000"/>
                        </a:lnSpc>
                        <a:spcBef>
                          <a:spcPts val="315"/>
                        </a:spcBef>
                      </a:pPr>
                      <a:r>
                        <a:rPr sz="1800" b="1" dirty="0">
                          <a:solidFill>
                            <a:srgbClr val="FFFFFF"/>
                          </a:solidFill>
                          <a:latin typeface="Arial"/>
                          <a:cs typeface="Arial"/>
                        </a:rPr>
                        <a:t>Ley</a:t>
                      </a:r>
                      <a:r>
                        <a:rPr sz="1800" b="1" spc="-20" dirty="0">
                          <a:solidFill>
                            <a:srgbClr val="FFFFFF"/>
                          </a:solidFill>
                          <a:latin typeface="Arial"/>
                          <a:cs typeface="Arial"/>
                        </a:rPr>
                        <a:t> 1997</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L="1270" algn="ctr">
                        <a:lnSpc>
                          <a:spcPct val="100000"/>
                        </a:lnSpc>
                        <a:spcBef>
                          <a:spcPts val="315"/>
                        </a:spcBef>
                      </a:pPr>
                      <a:r>
                        <a:rPr sz="1800" b="1" spc="-10" dirty="0">
                          <a:solidFill>
                            <a:srgbClr val="FFFFFF"/>
                          </a:solidFill>
                          <a:latin typeface="Arial"/>
                          <a:cs typeface="Arial"/>
                        </a:rPr>
                        <a:t>Diferencia</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extLst>
                  <a:ext uri="{0D108BD9-81ED-4DB2-BD59-A6C34878D82A}">
                    <a16:rowId xmlns:a16="http://schemas.microsoft.com/office/drawing/2014/main" val="10000"/>
                  </a:ext>
                </a:extLst>
              </a:tr>
              <a:tr h="370840">
                <a:tc>
                  <a:txBody>
                    <a:bodyPr/>
                    <a:lstStyle/>
                    <a:p>
                      <a:pPr marL="1270" algn="ctr">
                        <a:lnSpc>
                          <a:spcPct val="100000"/>
                        </a:lnSpc>
                        <a:spcBef>
                          <a:spcPts val="315"/>
                        </a:spcBef>
                      </a:pPr>
                      <a:r>
                        <a:rPr sz="1800" dirty="0">
                          <a:latin typeface="Arial"/>
                          <a:cs typeface="Arial"/>
                        </a:rPr>
                        <a:t>Retiro</a:t>
                      </a:r>
                      <a:r>
                        <a:rPr sz="1800" spc="-25" dirty="0">
                          <a:latin typeface="Arial"/>
                          <a:cs typeface="Arial"/>
                        </a:rPr>
                        <a:t> </a:t>
                      </a:r>
                      <a:r>
                        <a:rPr sz="1800" spc="-10" dirty="0">
                          <a:latin typeface="Arial"/>
                          <a:cs typeface="Arial"/>
                        </a:rPr>
                        <a:t>(Patronal)</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ACCD2"/>
                    </a:solidFill>
                  </a:tcPr>
                </a:tc>
                <a:tc>
                  <a:txBody>
                    <a:bodyPr/>
                    <a:lstStyle/>
                    <a:p>
                      <a:pPr marL="635" algn="ctr">
                        <a:lnSpc>
                          <a:spcPct val="100000"/>
                        </a:lnSpc>
                        <a:spcBef>
                          <a:spcPts val="315"/>
                        </a:spcBef>
                      </a:pPr>
                      <a:r>
                        <a:rPr sz="1800" spc="-25" dirty="0">
                          <a:latin typeface="Arial"/>
                          <a:cs typeface="Arial"/>
                        </a:rPr>
                        <a:t>2%</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ACCD2"/>
                    </a:solidFill>
                  </a:tcPr>
                </a:tc>
                <a:tc>
                  <a:txBody>
                    <a:bodyPr/>
                    <a:lstStyle/>
                    <a:p>
                      <a:pPr marL="635" algn="ctr">
                        <a:lnSpc>
                          <a:spcPct val="100000"/>
                        </a:lnSpc>
                        <a:spcBef>
                          <a:spcPts val="315"/>
                        </a:spcBef>
                      </a:pPr>
                      <a:r>
                        <a:rPr sz="1800" spc="-25" dirty="0">
                          <a:latin typeface="Arial"/>
                          <a:cs typeface="Arial"/>
                        </a:rPr>
                        <a:t>2%</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ACCD2"/>
                    </a:solidFill>
                  </a:tcPr>
                </a:tc>
                <a:tc>
                  <a:txBody>
                    <a:bodyPr/>
                    <a:lstStyle/>
                    <a:p>
                      <a:pPr>
                        <a:lnSpc>
                          <a:spcPct val="100000"/>
                        </a:lnSpc>
                      </a:pPr>
                      <a:endParaRPr sz="2000">
                        <a:latin typeface="Times New Roman"/>
                        <a:cs typeface="Times New Roman"/>
                      </a:endParaRPr>
                    </a:p>
                  </a:txBody>
                  <a:tcPr marL="0" marR="0" marT="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ACCD2"/>
                    </a:solidFill>
                  </a:tcPr>
                </a:tc>
                <a:extLst>
                  <a:ext uri="{0D108BD9-81ED-4DB2-BD59-A6C34878D82A}">
                    <a16:rowId xmlns:a16="http://schemas.microsoft.com/office/drawing/2014/main" val="10001"/>
                  </a:ext>
                </a:extLst>
              </a:tr>
              <a:tr h="913765">
                <a:tc>
                  <a:txBody>
                    <a:bodyPr/>
                    <a:lstStyle/>
                    <a:p>
                      <a:pPr marL="114935" marR="106680" algn="ctr">
                        <a:lnSpc>
                          <a:spcPct val="100000"/>
                        </a:lnSpc>
                        <a:spcBef>
                          <a:spcPts val="315"/>
                        </a:spcBef>
                      </a:pPr>
                      <a:r>
                        <a:rPr sz="1800" dirty="0">
                          <a:latin typeface="Arial"/>
                          <a:cs typeface="Arial"/>
                        </a:rPr>
                        <a:t>Cesantía</a:t>
                      </a:r>
                      <a:r>
                        <a:rPr sz="1800" spc="-15" dirty="0">
                          <a:latin typeface="Arial"/>
                          <a:cs typeface="Arial"/>
                        </a:rPr>
                        <a:t> </a:t>
                      </a:r>
                      <a:r>
                        <a:rPr sz="1800" dirty="0">
                          <a:latin typeface="Arial"/>
                          <a:cs typeface="Arial"/>
                        </a:rPr>
                        <a:t>en</a:t>
                      </a:r>
                      <a:r>
                        <a:rPr sz="1800" spc="-25" dirty="0">
                          <a:latin typeface="Arial"/>
                          <a:cs typeface="Arial"/>
                        </a:rPr>
                        <a:t> </a:t>
                      </a:r>
                      <a:r>
                        <a:rPr sz="1800" spc="-20" dirty="0">
                          <a:latin typeface="Arial"/>
                          <a:cs typeface="Arial"/>
                        </a:rPr>
                        <a:t>edad </a:t>
                      </a:r>
                      <a:r>
                        <a:rPr sz="1800" dirty="0">
                          <a:latin typeface="Arial"/>
                          <a:cs typeface="Arial"/>
                        </a:rPr>
                        <a:t>avanzada</a:t>
                      </a:r>
                      <a:r>
                        <a:rPr sz="1800" spc="-15" dirty="0">
                          <a:latin typeface="Arial"/>
                          <a:cs typeface="Arial"/>
                        </a:rPr>
                        <a:t> </a:t>
                      </a:r>
                      <a:r>
                        <a:rPr sz="1800" dirty="0">
                          <a:latin typeface="Arial"/>
                          <a:cs typeface="Arial"/>
                        </a:rPr>
                        <a:t>y</a:t>
                      </a:r>
                      <a:r>
                        <a:rPr sz="1800" spc="-40" dirty="0">
                          <a:latin typeface="Arial"/>
                          <a:cs typeface="Arial"/>
                        </a:rPr>
                        <a:t> </a:t>
                      </a:r>
                      <a:r>
                        <a:rPr sz="1800" spc="-20" dirty="0">
                          <a:latin typeface="Arial"/>
                          <a:cs typeface="Arial"/>
                        </a:rPr>
                        <a:t>vejez </a:t>
                      </a:r>
                      <a:r>
                        <a:rPr sz="1800" spc="-10" dirty="0">
                          <a:latin typeface="Arial"/>
                          <a:cs typeface="Arial"/>
                        </a:rPr>
                        <a:t>(Patronal)</a:t>
                      </a:r>
                      <a:endParaRPr sz="1800">
                        <a:latin typeface="Arial"/>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tc>
                  <a:txBody>
                    <a:bodyPr/>
                    <a:lstStyle/>
                    <a:p>
                      <a:pPr>
                        <a:lnSpc>
                          <a:spcPct val="100000"/>
                        </a:lnSpc>
                        <a:spcBef>
                          <a:spcPts val="405"/>
                        </a:spcBef>
                      </a:pPr>
                      <a:endParaRPr sz="1800">
                        <a:latin typeface="Times New Roman"/>
                        <a:cs typeface="Times New Roman"/>
                      </a:endParaRPr>
                    </a:p>
                    <a:p>
                      <a:pPr marL="3175" algn="ctr">
                        <a:lnSpc>
                          <a:spcPct val="100000"/>
                        </a:lnSpc>
                      </a:pPr>
                      <a:r>
                        <a:rPr sz="1800" spc="-10" dirty="0">
                          <a:latin typeface="Arial"/>
                          <a:cs typeface="Arial"/>
                        </a:rPr>
                        <a:t>11.875%</a:t>
                      </a:r>
                      <a:endParaRPr sz="1800">
                        <a:latin typeface="Arial"/>
                        <a:cs typeface="Arial"/>
                      </a:endParaRPr>
                    </a:p>
                  </a:txBody>
                  <a:tcPr marL="0" marR="0" marT="5143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tc>
                  <a:txBody>
                    <a:bodyPr/>
                    <a:lstStyle/>
                    <a:p>
                      <a:pPr>
                        <a:lnSpc>
                          <a:spcPct val="100000"/>
                        </a:lnSpc>
                        <a:spcBef>
                          <a:spcPts val="405"/>
                        </a:spcBef>
                      </a:pPr>
                      <a:endParaRPr sz="1800">
                        <a:latin typeface="Times New Roman"/>
                        <a:cs typeface="Times New Roman"/>
                      </a:endParaRPr>
                    </a:p>
                    <a:p>
                      <a:pPr marL="3175" algn="ctr">
                        <a:lnSpc>
                          <a:spcPct val="100000"/>
                        </a:lnSpc>
                      </a:pPr>
                      <a:r>
                        <a:rPr sz="1800" spc="-10" dirty="0">
                          <a:latin typeface="Arial"/>
                          <a:cs typeface="Arial"/>
                        </a:rPr>
                        <a:t>3.150%</a:t>
                      </a:r>
                      <a:endParaRPr sz="1800">
                        <a:latin typeface="Arial"/>
                        <a:cs typeface="Arial"/>
                      </a:endParaRPr>
                    </a:p>
                  </a:txBody>
                  <a:tcPr marL="0" marR="0" marT="5143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tc>
                  <a:txBody>
                    <a:bodyPr/>
                    <a:lstStyle/>
                    <a:p>
                      <a:pPr>
                        <a:lnSpc>
                          <a:spcPct val="100000"/>
                        </a:lnSpc>
                        <a:spcBef>
                          <a:spcPts val="405"/>
                        </a:spcBef>
                      </a:pPr>
                      <a:endParaRPr sz="1800">
                        <a:latin typeface="Times New Roman"/>
                        <a:cs typeface="Times New Roman"/>
                      </a:endParaRPr>
                    </a:p>
                    <a:p>
                      <a:pPr marL="4445" algn="ctr">
                        <a:lnSpc>
                          <a:spcPct val="100000"/>
                        </a:lnSpc>
                      </a:pPr>
                      <a:r>
                        <a:rPr sz="1800" spc="-10" dirty="0">
                          <a:solidFill>
                            <a:srgbClr val="FF0000"/>
                          </a:solidFill>
                          <a:latin typeface="Arial"/>
                          <a:cs typeface="Arial"/>
                        </a:rPr>
                        <a:t>(8.725%)</a:t>
                      </a:r>
                      <a:endParaRPr sz="1800">
                        <a:latin typeface="Arial"/>
                        <a:cs typeface="Arial"/>
                      </a:endParaRPr>
                    </a:p>
                  </a:txBody>
                  <a:tcPr marL="0" marR="0" marT="5143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7E7EA"/>
                    </a:solidFill>
                  </a:tcPr>
                </a:tc>
                <a:extLst>
                  <a:ext uri="{0D108BD9-81ED-4DB2-BD59-A6C34878D82A}">
                    <a16:rowId xmlns:a16="http://schemas.microsoft.com/office/drawing/2014/main" val="10002"/>
                  </a:ext>
                </a:extLst>
              </a:tr>
              <a:tr h="914400">
                <a:tc>
                  <a:txBody>
                    <a:bodyPr/>
                    <a:lstStyle/>
                    <a:p>
                      <a:pPr marL="114935" marR="106680" algn="ctr">
                        <a:lnSpc>
                          <a:spcPct val="100000"/>
                        </a:lnSpc>
                        <a:spcBef>
                          <a:spcPts val="320"/>
                        </a:spcBef>
                      </a:pPr>
                      <a:r>
                        <a:rPr sz="1800" dirty="0">
                          <a:latin typeface="Arial"/>
                          <a:cs typeface="Arial"/>
                        </a:rPr>
                        <a:t>Cesantía</a:t>
                      </a:r>
                      <a:r>
                        <a:rPr sz="1800" spc="-15" dirty="0">
                          <a:latin typeface="Arial"/>
                          <a:cs typeface="Arial"/>
                        </a:rPr>
                        <a:t> </a:t>
                      </a:r>
                      <a:r>
                        <a:rPr sz="1800" dirty="0">
                          <a:latin typeface="Arial"/>
                          <a:cs typeface="Arial"/>
                        </a:rPr>
                        <a:t>en</a:t>
                      </a:r>
                      <a:r>
                        <a:rPr sz="1800" spc="-25" dirty="0">
                          <a:latin typeface="Arial"/>
                          <a:cs typeface="Arial"/>
                        </a:rPr>
                        <a:t> </a:t>
                      </a:r>
                      <a:r>
                        <a:rPr sz="1800" spc="-20" dirty="0">
                          <a:latin typeface="Arial"/>
                          <a:cs typeface="Arial"/>
                        </a:rPr>
                        <a:t>edad </a:t>
                      </a:r>
                      <a:r>
                        <a:rPr sz="1800" dirty="0">
                          <a:latin typeface="Arial"/>
                          <a:cs typeface="Arial"/>
                        </a:rPr>
                        <a:t>avanzada</a:t>
                      </a:r>
                      <a:r>
                        <a:rPr sz="1800" spc="-10" dirty="0">
                          <a:latin typeface="Arial"/>
                          <a:cs typeface="Arial"/>
                        </a:rPr>
                        <a:t> </a:t>
                      </a:r>
                      <a:r>
                        <a:rPr sz="1800" dirty="0">
                          <a:latin typeface="Arial"/>
                          <a:cs typeface="Arial"/>
                        </a:rPr>
                        <a:t>y</a:t>
                      </a:r>
                      <a:r>
                        <a:rPr sz="1800" spc="-30" dirty="0">
                          <a:latin typeface="Arial"/>
                          <a:cs typeface="Arial"/>
                        </a:rPr>
                        <a:t> </a:t>
                      </a:r>
                      <a:r>
                        <a:rPr sz="1800" spc="-10" dirty="0">
                          <a:latin typeface="Arial"/>
                          <a:cs typeface="Arial"/>
                        </a:rPr>
                        <a:t>vejez (Obrera)</a:t>
                      </a:r>
                      <a:endParaRPr sz="18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ACCD2"/>
                    </a:solidFill>
                  </a:tcPr>
                </a:tc>
                <a:tc>
                  <a:txBody>
                    <a:bodyPr/>
                    <a:lstStyle/>
                    <a:p>
                      <a:pPr>
                        <a:lnSpc>
                          <a:spcPct val="100000"/>
                        </a:lnSpc>
                        <a:spcBef>
                          <a:spcPts val="405"/>
                        </a:spcBef>
                      </a:pPr>
                      <a:endParaRPr sz="1800">
                        <a:latin typeface="Times New Roman"/>
                        <a:cs typeface="Times New Roman"/>
                      </a:endParaRPr>
                    </a:p>
                    <a:p>
                      <a:pPr marL="1905" algn="ctr">
                        <a:lnSpc>
                          <a:spcPct val="100000"/>
                        </a:lnSpc>
                        <a:spcBef>
                          <a:spcPts val="5"/>
                        </a:spcBef>
                      </a:pPr>
                      <a:r>
                        <a:rPr sz="1800" spc="-10" dirty="0">
                          <a:latin typeface="Arial"/>
                          <a:cs typeface="Arial"/>
                        </a:rPr>
                        <a:t>1.125%</a:t>
                      </a:r>
                      <a:endParaRPr sz="1800">
                        <a:latin typeface="Arial"/>
                        <a:cs typeface="Arial"/>
                      </a:endParaRPr>
                    </a:p>
                  </a:txBody>
                  <a:tcPr marL="0" marR="0" marT="5143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ACCD2"/>
                    </a:solidFill>
                  </a:tcPr>
                </a:tc>
                <a:tc>
                  <a:txBody>
                    <a:bodyPr/>
                    <a:lstStyle/>
                    <a:p>
                      <a:pPr>
                        <a:lnSpc>
                          <a:spcPct val="100000"/>
                        </a:lnSpc>
                        <a:spcBef>
                          <a:spcPts val="405"/>
                        </a:spcBef>
                      </a:pPr>
                      <a:endParaRPr sz="1800">
                        <a:latin typeface="Times New Roman"/>
                        <a:cs typeface="Times New Roman"/>
                      </a:endParaRPr>
                    </a:p>
                    <a:p>
                      <a:pPr marL="3175" algn="ctr">
                        <a:lnSpc>
                          <a:spcPct val="100000"/>
                        </a:lnSpc>
                        <a:spcBef>
                          <a:spcPts val="5"/>
                        </a:spcBef>
                      </a:pPr>
                      <a:r>
                        <a:rPr sz="1800" spc="-10" dirty="0">
                          <a:latin typeface="Arial"/>
                          <a:cs typeface="Arial"/>
                        </a:rPr>
                        <a:t>1.125%</a:t>
                      </a:r>
                      <a:endParaRPr sz="1800">
                        <a:latin typeface="Arial"/>
                        <a:cs typeface="Arial"/>
                      </a:endParaRPr>
                    </a:p>
                  </a:txBody>
                  <a:tcPr marL="0" marR="0" marT="5143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ACCD2"/>
                    </a:solidFill>
                  </a:tcPr>
                </a:tc>
                <a:tc>
                  <a:txBody>
                    <a:bodyPr/>
                    <a:lstStyle/>
                    <a:p>
                      <a:pPr>
                        <a:lnSpc>
                          <a:spcPct val="100000"/>
                        </a:lnSpc>
                      </a:pPr>
                      <a:endParaRPr sz="20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CACCD2"/>
                    </a:solid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98628" rIns="0" bIns="0" rtlCol="0">
            <a:spAutoFit/>
          </a:bodyPr>
          <a:lstStyle/>
          <a:p>
            <a:pPr marL="12700">
              <a:lnSpc>
                <a:spcPts val="4250"/>
              </a:lnSpc>
              <a:spcBef>
                <a:spcPts val="100"/>
              </a:spcBef>
            </a:pPr>
            <a:r>
              <a:rPr dirty="0"/>
              <a:t>Reforma</a:t>
            </a:r>
            <a:r>
              <a:rPr spc="-10" dirty="0"/>
              <a:t> </a:t>
            </a:r>
            <a:r>
              <a:rPr dirty="0"/>
              <a:t>a</a:t>
            </a:r>
            <a:r>
              <a:rPr spc="-5" dirty="0"/>
              <a:t> </a:t>
            </a:r>
            <a:r>
              <a:rPr dirty="0"/>
              <a:t>pensiones:</a:t>
            </a:r>
            <a:r>
              <a:rPr spc="-25" dirty="0"/>
              <a:t> </a:t>
            </a:r>
            <a:r>
              <a:rPr dirty="0"/>
              <a:t>Decreto</a:t>
            </a:r>
            <a:r>
              <a:rPr spc="-5" dirty="0"/>
              <a:t> </a:t>
            </a:r>
            <a:r>
              <a:rPr spc="-10" dirty="0"/>
              <a:t>16-XII-</a:t>
            </a:r>
            <a:r>
              <a:rPr spc="-20" dirty="0"/>
              <a:t>2020</a:t>
            </a:r>
          </a:p>
          <a:p>
            <a:pPr marL="12700">
              <a:lnSpc>
                <a:spcPts val="1850"/>
              </a:lnSpc>
            </a:pPr>
            <a:r>
              <a:rPr sz="1600" dirty="0"/>
              <a:t>Régimen</a:t>
            </a:r>
            <a:r>
              <a:rPr sz="1600" spc="-50" dirty="0"/>
              <a:t> </a:t>
            </a:r>
            <a:r>
              <a:rPr sz="1600" spc="-10" dirty="0"/>
              <a:t>financiero</a:t>
            </a:r>
            <a:r>
              <a:rPr sz="1600" spc="-100" dirty="0"/>
              <a:t> </a:t>
            </a:r>
            <a:r>
              <a:rPr sz="1600" dirty="0"/>
              <a:t>Art.</a:t>
            </a:r>
            <a:r>
              <a:rPr sz="1600" spc="-5" dirty="0"/>
              <a:t> </a:t>
            </a:r>
            <a:r>
              <a:rPr sz="1600" dirty="0"/>
              <a:t>168</a:t>
            </a:r>
            <a:r>
              <a:rPr sz="1600" spc="-20" dirty="0"/>
              <a:t> </a:t>
            </a:r>
            <a:r>
              <a:rPr sz="1600" spc="-25" dirty="0"/>
              <a:t>LSS</a:t>
            </a:r>
            <a:endParaRPr sz="1600"/>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86</a:t>
            </a:fld>
            <a:endParaRPr kumimoji="0" sz="1200" b="1" i="0" u="none" strike="noStrike" kern="0" cap="none" spc="-25" normalizeH="0" baseline="0" noProof="0" dirty="0">
              <a:ln>
                <a:noFill/>
              </a:ln>
              <a:solidFill>
                <a:srgbClr val="001F5F"/>
              </a:solidFill>
              <a:effectLst/>
              <a:uLnTx/>
              <a:uFillTx/>
              <a:latin typeface="Arial"/>
              <a:cs typeface="Arial"/>
            </a:endParaRPr>
          </a:p>
        </p:txBody>
      </p:sp>
      <p:graphicFrame>
        <p:nvGraphicFramePr>
          <p:cNvPr id="3" name="object 3"/>
          <p:cNvGraphicFramePr>
            <a:graphicFrameLocks noGrp="1"/>
          </p:cNvGraphicFramePr>
          <p:nvPr/>
        </p:nvGraphicFramePr>
        <p:xfrm>
          <a:off x="3215639" y="2708910"/>
          <a:ext cx="5760720" cy="2433955"/>
        </p:xfrm>
        <a:graphic>
          <a:graphicData uri="http://schemas.openxmlformats.org/drawingml/2006/table">
            <a:tbl>
              <a:tblPr firstRow="1" bandRow="1">
                <a:tableStyleId>{2D5ABB26-0587-4C30-8999-92F81FD0307C}</a:tableStyleId>
              </a:tblPr>
              <a:tblGrid>
                <a:gridCol w="4204970">
                  <a:extLst>
                    <a:ext uri="{9D8B030D-6E8A-4147-A177-3AD203B41FA5}">
                      <a16:colId xmlns:a16="http://schemas.microsoft.com/office/drawing/2014/main" val="20000"/>
                    </a:ext>
                  </a:extLst>
                </a:gridCol>
                <a:gridCol w="1555750">
                  <a:extLst>
                    <a:ext uri="{9D8B030D-6E8A-4147-A177-3AD203B41FA5}">
                      <a16:colId xmlns:a16="http://schemas.microsoft.com/office/drawing/2014/main" val="20001"/>
                    </a:ext>
                  </a:extLst>
                </a:gridCol>
              </a:tblGrid>
              <a:tr h="219075">
                <a:tc>
                  <a:txBody>
                    <a:bodyPr/>
                    <a:lstStyle/>
                    <a:p>
                      <a:pPr marL="234315" algn="ctr">
                        <a:lnSpc>
                          <a:spcPts val="1440"/>
                        </a:lnSpc>
                      </a:pPr>
                      <a:r>
                        <a:rPr sz="1400" b="1" dirty="0">
                          <a:solidFill>
                            <a:srgbClr val="FFFFFF"/>
                          </a:solidFill>
                          <a:latin typeface="Arial"/>
                          <a:cs typeface="Arial"/>
                        </a:rPr>
                        <a:t>Salario</a:t>
                      </a:r>
                      <a:r>
                        <a:rPr sz="1400" b="1" spc="-50" dirty="0">
                          <a:solidFill>
                            <a:srgbClr val="FFFFFF"/>
                          </a:solidFill>
                          <a:latin typeface="Arial"/>
                          <a:cs typeface="Arial"/>
                        </a:rPr>
                        <a:t> </a:t>
                      </a:r>
                      <a:r>
                        <a:rPr sz="1400" b="1" dirty="0">
                          <a:solidFill>
                            <a:srgbClr val="FFFFFF"/>
                          </a:solidFill>
                          <a:latin typeface="Arial"/>
                          <a:cs typeface="Arial"/>
                        </a:rPr>
                        <a:t>base</a:t>
                      </a:r>
                      <a:r>
                        <a:rPr sz="1400" b="1" spc="-35" dirty="0">
                          <a:solidFill>
                            <a:srgbClr val="FFFFFF"/>
                          </a:solidFill>
                          <a:latin typeface="Arial"/>
                          <a:cs typeface="Arial"/>
                        </a:rPr>
                        <a:t> </a:t>
                      </a:r>
                      <a:r>
                        <a:rPr sz="1400" b="1" dirty="0">
                          <a:solidFill>
                            <a:srgbClr val="FFFFFF"/>
                          </a:solidFill>
                          <a:latin typeface="Arial"/>
                          <a:cs typeface="Arial"/>
                        </a:rPr>
                        <a:t>de</a:t>
                      </a:r>
                      <a:r>
                        <a:rPr sz="1400" b="1" spc="-40" dirty="0">
                          <a:solidFill>
                            <a:srgbClr val="FFFFFF"/>
                          </a:solidFill>
                          <a:latin typeface="Arial"/>
                          <a:cs typeface="Arial"/>
                        </a:rPr>
                        <a:t> </a:t>
                      </a:r>
                      <a:r>
                        <a:rPr sz="1400" b="1" dirty="0">
                          <a:solidFill>
                            <a:srgbClr val="FFFFFF"/>
                          </a:solidFill>
                          <a:latin typeface="Arial"/>
                          <a:cs typeface="Arial"/>
                        </a:rPr>
                        <a:t>cotización</a:t>
                      </a:r>
                      <a:r>
                        <a:rPr sz="1400" b="1" spc="-60" dirty="0">
                          <a:solidFill>
                            <a:srgbClr val="FFFFFF"/>
                          </a:solidFill>
                          <a:latin typeface="Arial"/>
                          <a:cs typeface="Arial"/>
                        </a:rPr>
                        <a:t> </a:t>
                      </a:r>
                      <a:r>
                        <a:rPr sz="1400" b="1" dirty="0">
                          <a:solidFill>
                            <a:srgbClr val="FFFFFF"/>
                          </a:solidFill>
                          <a:latin typeface="Arial"/>
                          <a:cs typeface="Arial"/>
                        </a:rPr>
                        <a:t>del</a:t>
                      </a:r>
                      <a:r>
                        <a:rPr sz="1400" b="1" spc="-30" dirty="0">
                          <a:solidFill>
                            <a:srgbClr val="FFFFFF"/>
                          </a:solidFill>
                          <a:latin typeface="Arial"/>
                          <a:cs typeface="Arial"/>
                        </a:rPr>
                        <a:t> </a:t>
                      </a:r>
                      <a:r>
                        <a:rPr sz="1400" b="1" spc="-10" dirty="0">
                          <a:solidFill>
                            <a:srgbClr val="FFFFFF"/>
                          </a:solidFill>
                          <a:latin typeface="Arial"/>
                          <a:cs typeface="Arial"/>
                        </a:rPr>
                        <a:t>trabajador</a:t>
                      </a:r>
                      <a:endParaRPr sz="1400">
                        <a:latin typeface="Arial"/>
                        <a:cs typeface="Arial"/>
                      </a:endParaRPr>
                    </a:p>
                  </a:txBody>
                  <a:tcPr marL="0" marR="0" marT="0" marB="0">
                    <a:lnB w="12700">
                      <a:solidFill>
                        <a:srgbClr val="000000"/>
                      </a:solidFill>
                      <a:prstDash val="solid"/>
                    </a:lnB>
                    <a:solidFill>
                      <a:srgbClr val="001F5F"/>
                    </a:solidFill>
                  </a:tcPr>
                </a:tc>
                <a:tc>
                  <a:txBody>
                    <a:bodyPr/>
                    <a:lstStyle/>
                    <a:p>
                      <a:pPr marL="238760" algn="ctr">
                        <a:lnSpc>
                          <a:spcPts val="1440"/>
                        </a:lnSpc>
                      </a:pPr>
                      <a:r>
                        <a:rPr sz="1400" b="1" dirty="0">
                          <a:solidFill>
                            <a:srgbClr val="FFFFFF"/>
                          </a:solidFill>
                          <a:latin typeface="Arial"/>
                          <a:cs typeface="Arial"/>
                        </a:rPr>
                        <a:t>Cuota</a:t>
                      </a:r>
                      <a:r>
                        <a:rPr sz="1400" b="1" spc="-55" dirty="0">
                          <a:solidFill>
                            <a:srgbClr val="FFFFFF"/>
                          </a:solidFill>
                          <a:latin typeface="Arial"/>
                          <a:cs typeface="Arial"/>
                        </a:rPr>
                        <a:t> </a:t>
                      </a:r>
                      <a:r>
                        <a:rPr sz="1400" b="1" spc="-10" dirty="0">
                          <a:solidFill>
                            <a:srgbClr val="FFFFFF"/>
                          </a:solidFill>
                          <a:latin typeface="Arial"/>
                          <a:cs typeface="Arial"/>
                        </a:rPr>
                        <a:t>Patronal</a:t>
                      </a:r>
                      <a:endParaRPr sz="1400">
                        <a:latin typeface="Arial"/>
                        <a:cs typeface="Arial"/>
                      </a:endParaRPr>
                    </a:p>
                  </a:txBody>
                  <a:tcPr marL="0" marR="0" marT="0" marB="0">
                    <a:lnB w="12700">
                      <a:solidFill>
                        <a:srgbClr val="000000"/>
                      </a:solidFill>
                      <a:prstDash val="solid"/>
                    </a:lnB>
                    <a:solidFill>
                      <a:srgbClr val="001F5F"/>
                    </a:solidFill>
                  </a:tcPr>
                </a:tc>
                <a:extLst>
                  <a:ext uri="{0D108BD9-81ED-4DB2-BD59-A6C34878D82A}">
                    <a16:rowId xmlns:a16="http://schemas.microsoft.com/office/drawing/2014/main" val="10000"/>
                  </a:ext>
                </a:extLst>
              </a:tr>
              <a:tr h="219075">
                <a:tc>
                  <a:txBody>
                    <a:bodyPr/>
                    <a:lstStyle/>
                    <a:p>
                      <a:pPr marL="1853564">
                        <a:lnSpc>
                          <a:spcPts val="1440"/>
                        </a:lnSpc>
                      </a:pPr>
                      <a:r>
                        <a:rPr sz="1400" b="1" dirty="0">
                          <a:solidFill>
                            <a:srgbClr val="001F5F"/>
                          </a:solidFill>
                          <a:latin typeface="Arial"/>
                          <a:cs typeface="Arial"/>
                        </a:rPr>
                        <a:t>1.00</a:t>
                      </a:r>
                      <a:r>
                        <a:rPr sz="1400" b="1" spc="-30" dirty="0">
                          <a:solidFill>
                            <a:srgbClr val="001F5F"/>
                          </a:solidFill>
                          <a:latin typeface="Arial"/>
                          <a:cs typeface="Arial"/>
                        </a:rPr>
                        <a:t> </a:t>
                      </a:r>
                      <a:r>
                        <a:rPr sz="1400" b="1" spc="-25" dirty="0">
                          <a:solidFill>
                            <a:srgbClr val="001F5F"/>
                          </a:solidFill>
                          <a:latin typeface="Arial"/>
                          <a:cs typeface="Arial"/>
                        </a:rPr>
                        <a:t>SM*</a:t>
                      </a:r>
                      <a:endParaRPr sz="1400">
                        <a:latin typeface="Arial"/>
                        <a:cs typeface="Arial"/>
                      </a:endParaRPr>
                    </a:p>
                  </a:txBody>
                  <a:tcPr marL="0" marR="0" marT="0" marB="0">
                    <a:lnT w="12700">
                      <a:solidFill>
                        <a:srgbClr val="000000"/>
                      </a:solidFill>
                      <a:prstDash val="solid"/>
                    </a:lnT>
                    <a:lnB w="12700">
                      <a:solidFill>
                        <a:srgbClr val="000000"/>
                      </a:solidFill>
                      <a:prstDash val="solid"/>
                    </a:lnB>
                    <a:solidFill>
                      <a:srgbClr val="C8F0FF"/>
                    </a:solidFill>
                  </a:tcPr>
                </a:tc>
                <a:tc>
                  <a:txBody>
                    <a:bodyPr/>
                    <a:lstStyle/>
                    <a:p>
                      <a:pPr marL="245110" algn="ctr">
                        <a:lnSpc>
                          <a:spcPts val="1440"/>
                        </a:lnSpc>
                      </a:pPr>
                      <a:r>
                        <a:rPr sz="1400" b="1" spc="-10" dirty="0">
                          <a:solidFill>
                            <a:srgbClr val="001F5F"/>
                          </a:solidFill>
                          <a:latin typeface="Arial"/>
                          <a:cs typeface="Arial"/>
                        </a:rPr>
                        <a:t>3.150%</a:t>
                      </a:r>
                      <a:endParaRPr sz="1400">
                        <a:latin typeface="Arial"/>
                        <a:cs typeface="Arial"/>
                      </a:endParaRPr>
                    </a:p>
                  </a:txBody>
                  <a:tcPr marL="0" marR="0" marT="0" marB="0">
                    <a:lnT w="12700">
                      <a:solidFill>
                        <a:srgbClr val="000000"/>
                      </a:solidFill>
                      <a:prstDash val="solid"/>
                    </a:lnT>
                    <a:lnB w="12700">
                      <a:solidFill>
                        <a:srgbClr val="000000"/>
                      </a:solidFill>
                      <a:prstDash val="solid"/>
                    </a:lnB>
                    <a:solidFill>
                      <a:srgbClr val="C8F0FF"/>
                    </a:solidFill>
                  </a:tcPr>
                </a:tc>
                <a:extLst>
                  <a:ext uri="{0D108BD9-81ED-4DB2-BD59-A6C34878D82A}">
                    <a16:rowId xmlns:a16="http://schemas.microsoft.com/office/drawing/2014/main" val="10001"/>
                  </a:ext>
                </a:extLst>
              </a:tr>
              <a:tr h="219075">
                <a:tc>
                  <a:txBody>
                    <a:bodyPr/>
                    <a:lstStyle/>
                    <a:p>
                      <a:pPr marL="1323340">
                        <a:lnSpc>
                          <a:spcPts val="1440"/>
                        </a:lnSpc>
                      </a:pPr>
                      <a:r>
                        <a:rPr sz="1400" b="1" dirty="0">
                          <a:solidFill>
                            <a:srgbClr val="001F5F"/>
                          </a:solidFill>
                          <a:latin typeface="Arial"/>
                          <a:cs typeface="Arial"/>
                        </a:rPr>
                        <a:t>1.01</a:t>
                      </a:r>
                      <a:r>
                        <a:rPr sz="1400" b="1" spc="-30" dirty="0">
                          <a:solidFill>
                            <a:srgbClr val="001F5F"/>
                          </a:solidFill>
                          <a:latin typeface="Arial"/>
                          <a:cs typeface="Arial"/>
                        </a:rPr>
                        <a:t> </a:t>
                      </a:r>
                      <a:r>
                        <a:rPr sz="1400" b="1" dirty="0">
                          <a:solidFill>
                            <a:srgbClr val="001F5F"/>
                          </a:solidFill>
                          <a:latin typeface="Arial"/>
                          <a:cs typeface="Arial"/>
                        </a:rPr>
                        <a:t>SM</a:t>
                      </a:r>
                      <a:r>
                        <a:rPr sz="1400" b="1" spc="-5" dirty="0">
                          <a:solidFill>
                            <a:srgbClr val="001F5F"/>
                          </a:solidFill>
                          <a:latin typeface="Arial"/>
                          <a:cs typeface="Arial"/>
                        </a:rPr>
                        <a:t> </a:t>
                      </a:r>
                      <a:r>
                        <a:rPr sz="1400" b="1" dirty="0">
                          <a:solidFill>
                            <a:srgbClr val="001F5F"/>
                          </a:solidFill>
                          <a:latin typeface="Arial"/>
                          <a:cs typeface="Arial"/>
                        </a:rPr>
                        <a:t>a</a:t>
                      </a:r>
                      <a:r>
                        <a:rPr sz="1400" b="1" spc="-20" dirty="0">
                          <a:solidFill>
                            <a:srgbClr val="001F5F"/>
                          </a:solidFill>
                          <a:latin typeface="Arial"/>
                          <a:cs typeface="Arial"/>
                        </a:rPr>
                        <a:t> </a:t>
                      </a:r>
                      <a:r>
                        <a:rPr sz="1400" b="1" dirty="0">
                          <a:solidFill>
                            <a:srgbClr val="001F5F"/>
                          </a:solidFill>
                          <a:latin typeface="Arial"/>
                          <a:cs typeface="Arial"/>
                        </a:rPr>
                        <a:t>1.50</a:t>
                      </a:r>
                      <a:r>
                        <a:rPr sz="1400" b="1" spc="-20" dirty="0">
                          <a:solidFill>
                            <a:srgbClr val="001F5F"/>
                          </a:solidFill>
                          <a:latin typeface="Arial"/>
                          <a:cs typeface="Arial"/>
                        </a:rPr>
                        <a:t> </a:t>
                      </a:r>
                      <a:r>
                        <a:rPr sz="1400" b="1" spc="-10" dirty="0">
                          <a:solidFill>
                            <a:srgbClr val="001F5F"/>
                          </a:solidFill>
                          <a:latin typeface="Arial"/>
                          <a:cs typeface="Arial"/>
                        </a:rPr>
                        <a:t>UMA**</a:t>
                      </a:r>
                      <a:endParaRPr sz="1400">
                        <a:latin typeface="Arial"/>
                        <a:cs typeface="Arial"/>
                      </a:endParaRPr>
                    </a:p>
                  </a:txBody>
                  <a:tcPr marL="0" marR="0" marT="0" marB="0">
                    <a:lnT w="12700">
                      <a:solidFill>
                        <a:srgbClr val="000000"/>
                      </a:solidFill>
                      <a:prstDash val="solid"/>
                    </a:lnT>
                    <a:lnB w="12700">
                      <a:solidFill>
                        <a:srgbClr val="000000"/>
                      </a:solidFill>
                      <a:prstDash val="solid"/>
                    </a:lnB>
                    <a:solidFill>
                      <a:srgbClr val="C8F0FF"/>
                    </a:solidFill>
                  </a:tcPr>
                </a:tc>
                <a:tc>
                  <a:txBody>
                    <a:bodyPr/>
                    <a:lstStyle/>
                    <a:p>
                      <a:pPr marL="245110" algn="ctr">
                        <a:lnSpc>
                          <a:spcPts val="1440"/>
                        </a:lnSpc>
                      </a:pPr>
                      <a:r>
                        <a:rPr sz="1400" b="1" spc="-10" dirty="0">
                          <a:solidFill>
                            <a:srgbClr val="001F5F"/>
                          </a:solidFill>
                          <a:latin typeface="Arial"/>
                          <a:cs typeface="Arial"/>
                        </a:rPr>
                        <a:t>4.202%</a:t>
                      </a:r>
                      <a:endParaRPr sz="1400">
                        <a:latin typeface="Arial"/>
                        <a:cs typeface="Arial"/>
                      </a:endParaRPr>
                    </a:p>
                  </a:txBody>
                  <a:tcPr marL="0" marR="0" marT="0" marB="0">
                    <a:lnT w="12700">
                      <a:solidFill>
                        <a:srgbClr val="000000"/>
                      </a:solidFill>
                      <a:prstDash val="solid"/>
                    </a:lnT>
                    <a:lnB w="12700">
                      <a:solidFill>
                        <a:srgbClr val="000000"/>
                      </a:solidFill>
                      <a:prstDash val="solid"/>
                    </a:lnB>
                    <a:solidFill>
                      <a:srgbClr val="C8F0FF"/>
                    </a:solidFill>
                  </a:tcPr>
                </a:tc>
                <a:extLst>
                  <a:ext uri="{0D108BD9-81ED-4DB2-BD59-A6C34878D82A}">
                    <a16:rowId xmlns:a16="http://schemas.microsoft.com/office/drawing/2014/main" val="10002"/>
                  </a:ext>
                </a:extLst>
              </a:tr>
              <a:tr h="219075">
                <a:tc>
                  <a:txBody>
                    <a:bodyPr/>
                    <a:lstStyle/>
                    <a:p>
                      <a:pPr marL="1551940">
                        <a:lnSpc>
                          <a:spcPts val="1440"/>
                        </a:lnSpc>
                      </a:pPr>
                      <a:r>
                        <a:rPr sz="1400" b="1" dirty="0">
                          <a:solidFill>
                            <a:srgbClr val="001F5F"/>
                          </a:solidFill>
                          <a:latin typeface="Arial"/>
                          <a:cs typeface="Arial"/>
                        </a:rPr>
                        <a:t>1.51</a:t>
                      </a:r>
                      <a:r>
                        <a:rPr sz="1400" b="1" spc="-30" dirty="0">
                          <a:solidFill>
                            <a:srgbClr val="001F5F"/>
                          </a:solidFill>
                          <a:latin typeface="Arial"/>
                          <a:cs typeface="Arial"/>
                        </a:rPr>
                        <a:t> </a:t>
                      </a:r>
                      <a:r>
                        <a:rPr sz="1400" b="1" dirty="0">
                          <a:solidFill>
                            <a:srgbClr val="001F5F"/>
                          </a:solidFill>
                          <a:latin typeface="Arial"/>
                          <a:cs typeface="Arial"/>
                        </a:rPr>
                        <a:t>a</a:t>
                      </a:r>
                      <a:r>
                        <a:rPr sz="1400" b="1" spc="-10" dirty="0">
                          <a:solidFill>
                            <a:srgbClr val="001F5F"/>
                          </a:solidFill>
                          <a:latin typeface="Arial"/>
                          <a:cs typeface="Arial"/>
                        </a:rPr>
                        <a:t> </a:t>
                      </a:r>
                      <a:r>
                        <a:rPr sz="1400" b="1" dirty="0">
                          <a:solidFill>
                            <a:srgbClr val="001F5F"/>
                          </a:solidFill>
                          <a:latin typeface="Arial"/>
                          <a:cs typeface="Arial"/>
                        </a:rPr>
                        <a:t>2.00</a:t>
                      </a:r>
                      <a:r>
                        <a:rPr sz="1400" b="1" spc="-20" dirty="0">
                          <a:solidFill>
                            <a:srgbClr val="001F5F"/>
                          </a:solidFill>
                          <a:latin typeface="Arial"/>
                          <a:cs typeface="Arial"/>
                        </a:rPr>
                        <a:t> </a:t>
                      </a:r>
                      <a:r>
                        <a:rPr sz="1400" b="1" spc="-25" dirty="0">
                          <a:solidFill>
                            <a:srgbClr val="001F5F"/>
                          </a:solidFill>
                          <a:latin typeface="Arial"/>
                          <a:cs typeface="Arial"/>
                        </a:rPr>
                        <a:t>UMA</a:t>
                      </a:r>
                      <a:endParaRPr sz="1400">
                        <a:latin typeface="Arial"/>
                        <a:cs typeface="Arial"/>
                      </a:endParaRPr>
                    </a:p>
                  </a:txBody>
                  <a:tcPr marL="0" marR="0" marT="0" marB="0">
                    <a:lnT w="12700">
                      <a:solidFill>
                        <a:srgbClr val="000000"/>
                      </a:solidFill>
                      <a:prstDash val="solid"/>
                    </a:lnT>
                    <a:lnB w="12700">
                      <a:solidFill>
                        <a:srgbClr val="000000"/>
                      </a:solidFill>
                      <a:prstDash val="solid"/>
                    </a:lnB>
                    <a:solidFill>
                      <a:srgbClr val="C8F0FF"/>
                    </a:solidFill>
                  </a:tcPr>
                </a:tc>
                <a:tc>
                  <a:txBody>
                    <a:bodyPr/>
                    <a:lstStyle/>
                    <a:p>
                      <a:pPr marL="245110" algn="ctr">
                        <a:lnSpc>
                          <a:spcPts val="1440"/>
                        </a:lnSpc>
                      </a:pPr>
                      <a:r>
                        <a:rPr sz="1400" b="1" spc="-10" dirty="0">
                          <a:solidFill>
                            <a:srgbClr val="001F5F"/>
                          </a:solidFill>
                          <a:latin typeface="Arial"/>
                          <a:cs typeface="Arial"/>
                        </a:rPr>
                        <a:t>6.552%</a:t>
                      </a:r>
                      <a:endParaRPr sz="1400">
                        <a:latin typeface="Arial"/>
                        <a:cs typeface="Arial"/>
                      </a:endParaRPr>
                    </a:p>
                  </a:txBody>
                  <a:tcPr marL="0" marR="0" marT="0" marB="0">
                    <a:lnT w="12700">
                      <a:solidFill>
                        <a:srgbClr val="000000"/>
                      </a:solidFill>
                      <a:prstDash val="solid"/>
                    </a:lnT>
                    <a:lnB w="12700">
                      <a:solidFill>
                        <a:srgbClr val="000000"/>
                      </a:solidFill>
                      <a:prstDash val="solid"/>
                    </a:lnB>
                    <a:solidFill>
                      <a:srgbClr val="C8F0FF"/>
                    </a:solidFill>
                  </a:tcPr>
                </a:tc>
                <a:extLst>
                  <a:ext uri="{0D108BD9-81ED-4DB2-BD59-A6C34878D82A}">
                    <a16:rowId xmlns:a16="http://schemas.microsoft.com/office/drawing/2014/main" val="10003"/>
                  </a:ext>
                </a:extLst>
              </a:tr>
              <a:tr h="219075">
                <a:tc>
                  <a:txBody>
                    <a:bodyPr/>
                    <a:lstStyle/>
                    <a:p>
                      <a:pPr marL="1551940">
                        <a:lnSpc>
                          <a:spcPts val="1440"/>
                        </a:lnSpc>
                      </a:pPr>
                      <a:r>
                        <a:rPr sz="1400" b="1" dirty="0">
                          <a:solidFill>
                            <a:srgbClr val="001F5F"/>
                          </a:solidFill>
                          <a:latin typeface="Arial"/>
                          <a:cs typeface="Arial"/>
                        </a:rPr>
                        <a:t>2.01</a:t>
                      </a:r>
                      <a:r>
                        <a:rPr sz="1400" b="1" spc="-30" dirty="0">
                          <a:solidFill>
                            <a:srgbClr val="001F5F"/>
                          </a:solidFill>
                          <a:latin typeface="Arial"/>
                          <a:cs typeface="Arial"/>
                        </a:rPr>
                        <a:t> </a:t>
                      </a:r>
                      <a:r>
                        <a:rPr sz="1400" b="1" dirty="0">
                          <a:solidFill>
                            <a:srgbClr val="001F5F"/>
                          </a:solidFill>
                          <a:latin typeface="Arial"/>
                          <a:cs typeface="Arial"/>
                        </a:rPr>
                        <a:t>a</a:t>
                      </a:r>
                      <a:r>
                        <a:rPr sz="1400" b="1" spc="-10" dirty="0">
                          <a:solidFill>
                            <a:srgbClr val="001F5F"/>
                          </a:solidFill>
                          <a:latin typeface="Arial"/>
                          <a:cs typeface="Arial"/>
                        </a:rPr>
                        <a:t> </a:t>
                      </a:r>
                      <a:r>
                        <a:rPr sz="1400" b="1" dirty="0">
                          <a:solidFill>
                            <a:srgbClr val="001F5F"/>
                          </a:solidFill>
                          <a:latin typeface="Arial"/>
                          <a:cs typeface="Arial"/>
                        </a:rPr>
                        <a:t>2.50</a:t>
                      </a:r>
                      <a:r>
                        <a:rPr sz="1400" b="1" spc="-20" dirty="0">
                          <a:solidFill>
                            <a:srgbClr val="001F5F"/>
                          </a:solidFill>
                          <a:latin typeface="Arial"/>
                          <a:cs typeface="Arial"/>
                        </a:rPr>
                        <a:t> </a:t>
                      </a:r>
                      <a:r>
                        <a:rPr sz="1400" b="1" spc="-25" dirty="0">
                          <a:solidFill>
                            <a:srgbClr val="001F5F"/>
                          </a:solidFill>
                          <a:latin typeface="Arial"/>
                          <a:cs typeface="Arial"/>
                        </a:rPr>
                        <a:t>UMA</a:t>
                      </a:r>
                      <a:endParaRPr sz="1400">
                        <a:latin typeface="Arial"/>
                        <a:cs typeface="Arial"/>
                      </a:endParaRPr>
                    </a:p>
                  </a:txBody>
                  <a:tcPr marL="0" marR="0" marT="0" marB="0">
                    <a:lnT w="12700">
                      <a:solidFill>
                        <a:srgbClr val="000000"/>
                      </a:solidFill>
                      <a:prstDash val="solid"/>
                    </a:lnT>
                    <a:lnB w="12700">
                      <a:solidFill>
                        <a:srgbClr val="000000"/>
                      </a:solidFill>
                      <a:prstDash val="solid"/>
                    </a:lnB>
                    <a:solidFill>
                      <a:srgbClr val="C8F0FF"/>
                    </a:solidFill>
                  </a:tcPr>
                </a:tc>
                <a:tc>
                  <a:txBody>
                    <a:bodyPr/>
                    <a:lstStyle/>
                    <a:p>
                      <a:pPr marL="245110" algn="ctr">
                        <a:lnSpc>
                          <a:spcPts val="1440"/>
                        </a:lnSpc>
                      </a:pPr>
                      <a:r>
                        <a:rPr sz="1400" b="1" spc="-10" dirty="0">
                          <a:solidFill>
                            <a:srgbClr val="001F5F"/>
                          </a:solidFill>
                          <a:latin typeface="Arial"/>
                          <a:cs typeface="Arial"/>
                        </a:rPr>
                        <a:t>7.962%</a:t>
                      </a:r>
                      <a:endParaRPr sz="1400">
                        <a:latin typeface="Arial"/>
                        <a:cs typeface="Arial"/>
                      </a:endParaRPr>
                    </a:p>
                  </a:txBody>
                  <a:tcPr marL="0" marR="0" marT="0" marB="0">
                    <a:lnT w="12700">
                      <a:solidFill>
                        <a:srgbClr val="000000"/>
                      </a:solidFill>
                      <a:prstDash val="solid"/>
                    </a:lnT>
                    <a:lnB w="12700">
                      <a:solidFill>
                        <a:srgbClr val="000000"/>
                      </a:solidFill>
                      <a:prstDash val="solid"/>
                    </a:lnB>
                    <a:solidFill>
                      <a:srgbClr val="C8F0FF"/>
                    </a:solidFill>
                  </a:tcPr>
                </a:tc>
                <a:extLst>
                  <a:ext uri="{0D108BD9-81ED-4DB2-BD59-A6C34878D82A}">
                    <a16:rowId xmlns:a16="http://schemas.microsoft.com/office/drawing/2014/main" val="10004"/>
                  </a:ext>
                </a:extLst>
              </a:tr>
              <a:tr h="219075">
                <a:tc>
                  <a:txBody>
                    <a:bodyPr/>
                    <a:lstStyle/>
                    <a:p>
                      <a:pPr marL="1551940">
                        <a:lnSpc>
                          <a:spcPts val="1440"/>
                        </a:lnSpc>
                      </a:pPr>
                      <a:r>
                        <a:rPr sz="1400" b="1" dirty="0">
                          <a:solidFill>
                            <a:srgbClr val="001F5F"/>
                          </a:solidFill>
                          <a:latin typeface="Arial"/>
                          <a:cs typeface="Arial"/>
                        </a:rPr>
                        <a:t>2.51</a:t>
                      </a:r>
                      <a:r>
                        <a:rPr sz="1400" b="1" spc="-35" dirty="0">
                          <a:solidFill>
                            <a:srgbClr val="001F5F"/>
                          </a:solidFill>
                          <a:latin typeface="Arial"/>
                          <a:cs typeface="Arial"/>
                        </a:rPr>
                        <a:t> </a:t>
                      </a:r>
                      <a:r>
                        <a:rPr sz="1400" b="1" dirty="0">
                          <a:solidFill>
                            <a:srgbClr val="001F5F"/>
                          </a:solidFill>
                          <a:latin typeface="Arial"/>
                          <a:cs typeface="Arial"/>
                        </a:rPr>
                        <a:t>a</a:t>
                      </a:r>
                      <a:r>
                        <a:rPr sz="1400" b="1" spc="-10" dirty="0">
                          <a:solidFill>
                            <a:srgbClr val="001F5F"/>
                          </a:solidFill>
                          <a:latin typeface="Arial"/>
                          <a:cs typeface="Arial"/>
                        </a:rPr>
                        <a:t> </a:t>
                      </a:r>
                      <a:r>
                        <a:rPr sz="1400" b="1" dirty="0">
                          <a:solidFill>
                            <a:srgbClr val="001F5F"/>
                          </a:solidFill>
                          <a:latin typeface="Arial"/>
                          <a:cs typeface="Arial"/>
                        </a:rPr>
                        <a:t>3.00</a:t>
                      </a:r>
                      <a:r>
                        <a:rPr sz="1400" b="1" spc="-20" dirty="0">
                          <a:solidFill>
                            <a:srgbClr val="001F5F"/>
                          </a:solidFill>
                          <a:latin typeface="Arial"/>
                          <a:cs typeface="Arial"/>
                        </a:rPr>
                        <a:t> </a:t>
                      </a:r>
                      <a:r>
                        <a:rPr sz="1400" b="1" spc="-25" dirty="0">
                          <a:solidFill>
                            <a:srgbClr val="001F5F"/>
                          </a:solidFill>
                          <a:latin typeface="Arial"/>
                          <a:cs typeface="Arial"/>
                        </a:rPr>
                        <a:t>UMA</a:t>
                      </a:r>
                      <a:endParaRPr sz="1400">
                        <a:latin typeface="Arial"/>
                        <a:cs typeface="Arial"/>
                      </a:endParaRPr>
                    </a:p>
                  </a:txBody>
                  <a:tcPr marL="0" marR="0" marT="0" marB="0">
                    <a:lnT w="12700">
                      <a:solidFill>
                        <a:srgbClr val="000000"/>
                      </a:solidFill>
                      <a:prstDash val="solid"/>
                    </a:lnT>
                    <a:lnB w="12700">
                      <a:solidFill>
                        <a:srgbClr val="000000"/>
                      </a:solidFill>
                      <a:prstDash val="solid"/>
                    </a:lnB>
                    <a:solidFill>
                      <a:srgbClr val="C8F0FF"/>
                    </a:solidFill>
                  </a:tcPr>
                </a:tc>
                <a:tc>
                  <a:txBody>
                    <a:bodyPr/>
                    <a:lstStyle/>
                    <a:p>
                      <a:pPr marL="245745" algn="ctr">
                        <a:lnSpc>
                          <a:spcPts val="1440"/>
                        </a:lnSpc>
                      </a:pPr>
                      <a:r>
                        <a:rPr sz="1400" b="1" spc="-10" dirty="0">
                          <a:solidFill>
                            <a:srgbClr val="001F5F"/>
                          </a:solidFill>
                          <a:latin typeface="Arial"/>
                          <a:cs typeface="Arial"/>
                        </a:rPr>
                        <a:t>8.902%</a:t>
                      </a:r>
                      <a:endParaRPr sz="1400">
                        <a:latin typeface="Arial"/>
                        <a:cs typeface="Arial"/>
                      </a:endParaRPr>
                    </a:p>
                  </a:txBody>
                  <a:tcPr marL="0" marR="0" marT="0" marB="0">
                    <a:lnT w="12700">
                      <a:solidFill>
                        <a:srgbClr val="000000"/>
                      </a:solidFill>
                      <a:prstDash val="solid"/>
                    </a:lnT>
                    <a:lnB w="12700">
                      <a:solidFill>
                        <a:srgbClr val="000000"/>
                      </a:solidFill>
                      <a:prstDash val="solid"/>
                    </a:lnB>
                    <a:solidFill>
                      <a:srgbClr val="C8F0FF"/>
                    </a:solidFill>
                  </a:tcPr>
                </a:tc>
                <a:extLst>
                  <a:ext uri="{0D108BD9-81ED-4DB2-BD59-A6C34878D82A}">
                    <a16:rowId xmlns:a16="http://schemas.microsoft.com/office/drawing/2014/main" val="10005"/>
                  </a:ext>
                </a:extLst>
              </a:tr>
              <a:tr h="219075">
                <a:tc>
                  <a:txBody>
                    <a:bodyPr/>
                    <a:lstStyle/>
                    <a:p>
                      <a:pPr marL="1551940">
                        <a:lnSpc>
                          <a:spcPts val="1440"/>
                        </a:lnSpc>
                      </a:pPr>
                      <a:r>
                        <a:rPr sz="1400" b="1" dirty="0">
                          <a:solidFill>
                            <a:srgbClr val="001F5F"/>
                          </a:solidFill>
                          <a:latin typeface="Arial"/>
                          <a:cs typeface="Arial"/>
                        </a:rPr>
                        <a:t>3.01</a:t>
                      </a:r>
                      <a:r>
                        <a:rPr sz="1400" b="1" spc="-30" dirty="0">
                          <a:solidFill>
                            <a:srgbClr val="001F5F"/>
                          </a:solidFill>
                          <a:latin typeface="Arial"/>
                          <a:cs typeface="Arial"/>
                        </a:rPr>
                        <a:t> </a:t>
                      </a:r>
                      <a:r>
                        <a:rPr sz="1400" b="1" dirty="0">
                          <a:solidFill>
                            <a:srgbClr val="001F5F"/>
                          </a:solidFill>
                          <a:latin typeface="Arial"/>
                          <a:cs typeface="Arial"/>
                        </a:rPr>
                        <a:t>a</a:t>
                      </a:r>
                      <a:r>
                        <a:rPr sz="1400" b="1" spc="-10" dirty="0">
                          <a:solidFill>
                            <a:srgbClr val="001F5F"/>
                          </a:solidFill>
                          <a:latin typeface="Arial"/>
                          <a:cs typeface="Arial"/>
                        </a:rPr>
                        <a:t> </a:t>
                      </a:r>
                      <a:r>
                        <a:rPr sz="1400" b="1" dirty="0">
                          <a:solidFill>
                            <a:srgbClr val="001F5F"/>
                          </a:solidFill>
                          <a:latin typeface="Arial"/>
                          <a:cs typeface="Arial"/>
                        </a:rPr>
                        <a:t>3.50</a:t>
                      </a:r>
                      <a:r>
                        <a:rPr sz="1400" b="1" spc="-20" dirty="0">
                          <a:solidFill>
                            <a:srgbClr val="001F5F"/>
                          </a:solidFill>
                          <a:latin typeface="Arial"/>
                          <a:cs typeface="Arial"/>
                        </a:rPr>
                        <a:t> </a:t>
                      </a:r>
                      <a:r>
                        <a:rPr sz="1400" b="1" spc="-25" dirty="0">
                          <a:solidFill>
                            <a:srgbClr val="001F5F"/>
                          </a:solidFill>
                          <a:latin typeface="Arial"/>
                          <a:cs typeface="Arial"/>
                        </a:rPr>
                        <a:t>UMA</a:t>
                      </a:r>
                      <a:endParaRPr sz="1400">
                        <a:latin typeface="Arial"/>
                        <a:cs typeface="Arial"/>
                      </a:endParaRPr>
                    </a:p>
                  </a:txBody>
                  <a:tcPr marL="0" marR="0" marT="0" marB="0">
                    <a:lnT w="12700">
                      <a:solidFill>
                        <a:srgbClr val="000000"/>
                      </a:solidFill>
                      <a:prstDash val="solid"/>
                    </a:lnT>
                    <a:lnB w="12700">
                      <a:solidFill>
                        <a:srgbClr val="000000"/>
                      </a:solidFill>
                      <a:prstDash val="solid"/>
                    </a:lnB>
                    <a:solidFill>
                      <a:srgbClr val="C8F0FF"/>
                    </a:solidFill>
                  </a:tcPr>
                </a:tc>
                <a:tc>
                  <a:txBody>
                    <a:bodyPr/>
                    <a:lstStyle/>
                    <a:p>
                      <a:pPr marL="245110" algn="ctr">
                        <a:lnSpc>
                          <a:spcPts val="1440"/>
                        </a:lnSpc>
                      </a:pPr>
                      <a:r>
                        <a:rPr sz="1400" b="1" spc="-10" dirty="0">
                          <a:solidFill>
                            <a:srgbClr val="001F5F"/>
                          </a:solidFill>
                          <a:latin typeface="Arial"/>
                          <a:cs typeface="Arial"/>
                        </a:rPr>
                        <a:t>9.573%</a:t>
                      </a:r>
                      <a:endParaRPr sz="1400">
                        <a:latin typeface="Arial"/>
                        <a:cs typeface="Arial"/>
                      </a:endParaRPr>
                    </a:p>
                  </a:txBody>
                  <a:tcPr marL="0" marR="0" marT="0" marB="0">
                    <a:lnT w="12700">
                      <a:solidFill>
                        <a:srgbClr val="000000"/>
                      </a:solidFill>
                      <a:prstDash val="solid"/>
                    </a:lnT>
                    <a:lnB w="12700">
                      <a:solidFill>
                        <a:srgbClr val="000000"/>
                      </a:solidFill>
                      <a:prstDash val="solid"/>
                    </a:lnB>
                    <a:solidFill>
                      <a:srgbClr val="C8F0FF"/>
                    </a:solidFill>
                  </a:tcPr>
                </a:tc>
                <a:extLst>
                  <a:ext uri="{0D108BD9-81ED-4DB2-BD59-A6C34878D82A}">
                    <a16:rowId xmlns:a16="http://schemas.microsoft.com/office/drawing/2014/main" val="10006"/>
                  </a:ext>
                </a:extLst>
              </a:tr>
              <a:tr h="219075">
                <a:tc>
                  <a:txBody>
                    <a:bodyPr/>
                    <a:lstStyle/>
                    <a:p>
                      <a:pPr marL="1551940">
                        <a:lnSpc>
                          <a:spcPts val="1445"/>
                        </a:lnSpc>
                      </a:pPr>
                      <a:r>
                        <a:rPr sz="1400" b="1" dirty="0">
                          <a:solidFill>
                            <a:srgbClr val="001F5F"/>
                          </a:solidFill>
                          <a:latin typeface="Arial"/>
                          <a:cs typeface="Arial"/>
                        </a:rPr>
                        <a:t>3.51</a:t>
                      </a:r>
                      <a:r>
                        <a:rPr sz="1400" b="1" spc="-30" dirty="0">
                          <a:solidFill>
                            <a:srgbClr val="001F5F"/>
                          </a:solidFill>
                          <a:latin typeface="Arial"/>
                          <a:cs typeface="Arial"/>
                        </a:rPr>
                        <a:t> </a:t>
                      </a:r>
                      <a:r>
                        <a:rPr sz="1400" b="1" dirty="0">
                          <a:solidFill>
                            <a:srgbClr val="001F5F"/>
                          </a:solidFill>
                          <a:latin typeface="Arial"/>
                          <a:cs typeface="Arial"/>
                        </a:rPr>
                        <a:t>a</a:t>
                      </a:r>
                      <a:r>
                        <a:rPr sz="1400" b="1" spc="-10" dirty="0">
                          <a:solidFill>
                            <a:srgbClr val="001F5F"/>
                          </a:solidFill>
                          <a:latin typeface="Arial"/>
                          <a:cs typeface="Arial"/>
                        </a:rPr>
                        <a:t> </a:t>
                      </a:r>
                      <a:r>
                        <a:rPr sz="1400" b="1" dirty="0">
                          <a:solidFill>
                            <a:srgbClr val="001F5F"/>
                          </a:solidFill>
                          <a:latin typeface="Arial"/>
                          <a:cs typeface="Arial"/>
                        </a:rPr>
                        <a:t>4.00</a:t>
                      </a:r>
                      <a:r>
                        <a:rPr sz="1400" b="1" spc="-20" dirty="0">
                          <a:solidFill>
                            <a:srgbClr val="001F5F"/>
                          </a:solidFill>
                          <a:latin typeface="Arial"/>
                          <a:cs typeface="Arial"/>
                        </a:rPr>
                        <a:t> </a:t>
                      </a:r>
                      <a:r>
                        <a:rPr sz="1400" b="1" spc="-25" dirty="0">
                          <a:solidFill>
                            <a:srgbClr val="001F5F"/>
                          </a:solidFill>
                          <a:latin typeface="Arial"/>
                          <a:cs typeface="Arial"/>
                        </a:rPr>
                        <a:t>UMA</a:t>
                      </a:r>
                      <a:endParaRPr sz="1400">
                        <a:latin typeface="Arial"/>
                        <a:cs typeface="Arial"/>
                      </a:endParaRPr>
                    </a:p>
                  </a:txBody>
                  <a:tcPr marL="0" marR="0" marT="0" marB="0">
                    <a:lnT w="12700">
                      <a:solidFill>
                        <a:srgbClr val="000000"/>
                      </a:solidFill>
                      <a:prstDash val="solid"/>
                    </a:lnT>
                    <a:lnB w="12700">
                      <a:solidFill>
                        <a:srgbClr val="000000"/>
                      </a:solidFill>
                      <a:prstDash val="solid"/>
                    </a:lnB>
                    <a:solidFill>
                      <a:srgbClr val="C8F0FF"/>
                    </a:solidFill>
                  </a:tcPr>
                </a:tc>
                <a:tc>
                  <a:txBody>
                    <a:bodyPr/>
                    <a:lstStyle/>
                    <a:p>
                      <a:pPr marL="247015" algn="ctr">
                        <a:lnSpc>
                          <a:spcPts val="1445"/>
                        </a:lnSpc>
                      </a:pPr>
                      <a:r>
                        <a:rPr sz="1400" b="1" spc="-10" dirty="0">
                          <a:solidFill>
                            <a:srgbClr val="001F5F"/>
                          </a:solidFill>
                          <a:latin typeface="Arial"/>
                          <a:cs typeface="Arial"/>
                        </a:rPr>
                        <a:t>10.077%</a:t>
                      </a:r>
                      <a:endParaRPr sz="1400">
                        <a:latin typeface="Arial"/>
                        <a:cs typeface="Arial"/>
                      </a:endParaRPr>
                    </a:p>
                  </a:txBody>
                  <a:tcPr marL="0" marR="0" marT="0" marB="0">
                    <a:lnT w="12700">
                      <a:solidFill>
                        <a:srgbClr val="000000"/>
                      </a:solidFill>
                      <a:prstDash val="solid"/>
                    </a:lnT>
                    <a:lnB w="12700">
                      <a:solidFill>
                        <a:srgbClr val="000000"/>
                      </a:solidFill>
                      <a:prstDash val="solid"/>
                    </a:lnB>
                    <a:solidFill>
                      <a:srgbClr val="C8F0FF"/>
                    </a:solidFill>
                  </a:tcPr>
                </a:tc>
                <a:extLst>
                  <a:ext uri="{0D108BD9-81ED-4DB2-BD59-A6C34878D82A}">
                    <a16:rowId xmlns:a16="http://schemas.microsoft.com/office/drawing/2014/main" val="10007"/>
                  </a:ext>
                </a:extLst>
              </a:tr>
              <a:tr h="219075">
                <a:tc>
                  <a:txBody>
                    <a:bodyPr/>
                    <a:lstStyle/>
                    <a:p>
                      <a:pPr marL="1311275">
                        <a:lnSpc>
                          <a:spcPts val="1440"/>
                        </a:lnSpc>
                      </a:pPr>
                      <a:r>
                        <a:rPr sz="1400" b="1" dirty="0">
                          <a:solidFill>
                            <a:srgbClr val="001F5F"/>
                          </a:solidFill>
                          <a:latin typeface="Arial"/>
                          <a:cs typeface="Arial"/>
                        </a:rPr>
                        <a:t>4.01</a:t>
                      </a:r>
                      <a:r>
                        <a:rPr sz="1400" b="1" spc="-30" dirty="0">
                          <a:solidFill>
                            <a:srgbClr val="001F5F"/>
                          </a:solidFill>
                          <a:latin typeface="Arial"/>
                          <a:cs typeface="Arial"/>
                        </a:rPr>
                        <a:t> </a:t>
                      </a:r>
                      <a:r>
                        <a:rPr sz="1400" b="1" dirty="0">
                          <a:solidFill>
                            <a:srgbClr val="001F5F"/>
                          </a:solidFill>
                          <a:latin typeface="Arial"/>
                          <a:cs typeface="Arial"/>
                        </a:rPr>
                        <a:t>UMA</a:t>
                      </a:r>
                      <a:r>
                        <a:rPr sz="1400" b="1" spc="-75" dirty="0">
                          <a:solidFill>
                            <a:srgbClr val="001F5F"/>
                          </a:solidFill>
                          <a:latin typeface="Arial"/>
                          <a:cs typeface="Arial"/>
                        </a:rPr>
                        <a:t> </a:t>
                      </a:r>
                      <a:r>
                        <a:rPr sz="1400" b="1" dirty="0">
                          <a:solidFill>
                            <a:srgbClr val="001F5F"/>
                          </a:solidFill>
                          <a:latin typeface="Arial"/>
                          <a:cs typeface="Arial"/>
                        </a:rPr>
                        <a:t>en</a:t>
                      </a:r>
                      <a:r>
                        <a:rPr sz="1400" b="1" spc="-10" dirty="0">
                          <a:solidFill>
                            <a:srgbClr val="001F5F"/>
                          </a:solidFill>
                          <a:latin typeface="Arial"/>
                          <a:cs typeface="Arial"/>
                        </a:rPr>
                        <a:t> adelante</a:t>
                      </a:r>
                      <a:endParaRPr sz="1400">
                        <a:latin typeface="Arial"/>
                        <a:cs typeface="Arial"/>
                      </a:endParaRPr>
                    </a:p>
                  </a:txBody>
                  <a:tcPr marL="0" marR="0" marT="0" marB="0">
                    <a:lnT w="12700">
                      <a:solidFill>
                        <a:srgbClr val="000000"/>
                      </a:solidFill>
                      <a:prstDash val="solid"/>
                    </a:lnT>
                    <a:lnB w="12700">
                      <a:solidFill>
                        <a:srgbClr val="000000"/>
                      </a:solidFill>
                      <a:prstDash val="solid"/>
                    </a:lnB>
                    <a:solidFill>
                      <a:srgbClr val="C8F0FF"/>
                    </a:solidFill>
                  </a:tcPr>
                </a:tc>
                <a:tc>
                  <a:txBody>
                    <a:bodyPr/>
                    <a:lstStyle/>
                    <a:p>
                      <a:pPr marL="247015" algn="ctr">
                        <a:lnSpc>
                          <a:spcPts val="1440"/>
                        </a:lnSpc>
                      </a:pPr>
                      <a:r>
                        <a:rPr sz="1400" b="1" spc="-10" dirty="0">
                          <a:solidFill>
                            <a:srgbClr val="001F5F"/>
                          </a:solidFill>
                          <a:latin typeface="Arial"/>
                          <a:cs typeface="Arial"/>
                        </a:rPr>
                        <a:t>11.875%</a:t>
                      </a:r>
                      <a:endParaRPr sz="1400">
                        <a:latin typeface="Arial"/>
                        <a:cs typeface="Arial"/>
                      </a:endParaRPr>
                    </a:p>
                  </a:txBody>
                  <a:tcPr marL="0" marR="0" marT="0" marB="0">
                    <a:lnT w="12700">
                      <a:solidFill>
                        <a:srgbClr val="000000"/>
                      </a:solidFill>
                      <a:prstDash val="solid"/>
                    </a:lnT>
                    <a:lnB w="12700">
                      <a:solidFill>
                        <a:srgbClr val="000000"/>
                      </a:solidFill>
                      <a:prstDash val="solid"/>
                    </a:lnB>
                    <a:solidFill>
                      <a:srgbClr val="C8F0FF"/>
                    </a:solidFill>
                  </a:tcPr>
                </a:tc>
                <a:extLst>
                  <a:ext uri="{0D108BD9-81ED-4DB2-BD59-A6C34878D82A}">
                    <a16:rowId xmlns:a16="http://schemas.microsoft.com/office/drawing/2014/main" val="10008"/>
                  </a:ext>
                </a:extLst>
              </a:tr>
              <a:tr h="462280">
                <a:tc gridSpan="2">
                  <a:txBody>
                    <a:bodyPr/>
                    <a:lstStyle/>
                    <a:p>
                      <a:pPr marL="1350010">
                        <a:lnSpc>
                          <a:spcPct val="100000"/>
                        </a:lnSpc>
                        <a:spcBef>
                          <a:spcPts val="240"/>
                        </a:spcBef>
                      </a:pPr>
                      <a:r>
                        <a:rPr sz="1400" dirty="0">
                          <a:latin typeface="Arial"/>
                          <a:cs typeface="Arial"/>
                        </a:rPr>
                        <a:t>*Salario</a:t>
                      </a:r>
                      <a:r>
                        <a:rPr sz="1400" spc="-60" dirty="0">
                          <a:latin typeface="Arial"/>
                          <a:cs typeface="Arial"/>
                        </a:rPr>
                        <a:t> </a:t>
                      </a:r>
                      <a:r>
                        <a:rPr sz="1400" spc="-10" dirty="0">
                          <a:latin typeface="Arial"/>
                          <a:cs typeface="Arial"/>
                        </a:rPr>
                        <a:t>Mínimo</a:t>
                      </a:r>
                      <a:endParaRPr sz="1400">
                        <a:latin typeface="Arial"/>
                        <a:cs typeface="Arial"/>
                      </a:endParaRPr>
                    </a:p>
                    <a:p>
                      <a:pPr marL="1350010">
                        <a:lnSpc>
                          <a:spcPts val="1600"/>
                        </a:lnSpc>
                        <a:spcBef>
                          <a:spcPts val="25"/>
                        </a:spcBef>
                      </a:pPr>
                      <a:r>
                        <a:rPr sz="1400" dirty="0">
                          <a:latin typeface="Arial"/>
                          <a:cs typeface="Arial"/>
                        </a:rPr>
                        <a:t>**</a:t>
                      </a:r>
                      <a:r>
                        <a:rPr sz="1400" spc="-20" dirty="0">
                          <a:latin typeface="Arial"/>
                          <a:cs typeface="Arial"/>
                        </a:rPr>
                        <a:t> </a:t>
                      </a:r>
                      <a:r>
                        <a:rPr sz="1400" dirty="0">
                          <a:latin typeface="Arial"/>
                          <a:cs typeface="Arial"/>
                        </a:rPr>
                        <a:t>Unidad</a:t>
                      </a:r>
                      <a:r>
                        <a:rPr sz="1400" spc="-30" dirty="0">
                          <a:latin typeface="Arial"/>
                          <a:cs typeface="Arial"/>
                        </a:rPr>
                        <a:t> </a:t>
                      </a:r>
                      <a:r>
                        <a:rPr sz="1400" dirty="0">
                          <a:latin typeface="Arial"/>
                          <a:cs typeface="Arial"/>
                        </a:rPr>
                        <a:t>de</a:t>
                      </a:r>
                      <a:r>
                        <a:rPr sz="1400" spc="-35" dirty="0">
                          <a:latin typeface="Arial"/>
                          <a:cs typeface="Arial"/>
                        </a:rPr>
                        <a:t> </a:t>
                      </a:r>
                      <a:r>
                        <a:rPr sz="1400" dirty="0">
                          <a:latin typeface="Arial"/>
                          <a:cs typeface="Arial"/>
                        </a:rPr>
                        <a:t>Medida</a:t>
                      </a:r>
                      <a:r>
                        <a:rPr sz="1400" spc="-35" dirty="0">
                          <a:latin typeface="Arial"/>
                          <a:cs typeface="Arial"/>
                        </a:rPr>
                        <a:t> </a:t>
                      </a:r>
                      <a:r>
                        <a:rPr sz="1400" dirty="0">
                          <a:latin typeface="Arial"/>
                          <a:cs typeface="Arial"/>
                        </a:rPr>
                        <a:t>y</a:t>
                      </a:r>
                      <a:r>
                        <a:rPr sz="1400" spc="-100" dirty="0">
                          <a:latin typeface="Arial"/>
                          <a:cs typeface="Arial"/>
                        </a:rPr>
                        <a:t> </a:t>
                      </a:r>
                      <a:r>
                        <a:rPr sz="1400" spc="-10" dirty="0">
                          <a:latin typeface="Arial"/>
                          <a:cs typeface="Arial"/>
                        </a:rPr>
                        <a:t>Actualización</a:t>
                      </a:r>
                      <a:endParaRPr sz="1400">
                        <a:latin typeface="Arial"/>
                        <a:cs typeface="Arial"/>
                      </a:endParaRPr>
                    </a:p>
                  </a:txBody>
                  <a:tcPr marL="0" marR="0" marT="30480" marB="0">
                    <a:lnT w="12700">
                      <a:solidFill>
                        <a:srgbClr val="000000"/>
                      </a:solidFill>
                      <a:prstDash val="solid"/>
                    </a:lnT>
                  </a:tcPr>
                </a:tc>
                <a:tc hMerge="1">
                  <a:txBody>
                    <a:bodyPr/>
                    <a:lstStyle/>
                    <a:p>
                      <a:endParaRPr/>
                    </a:p>
                  </a:txBody>
                  <a:tcPr marL="0" marR="0" marT="0" marB="0"/>
                </a:tc>
                <a:extLst>
                  <a:ext uri="{0D108BD9-81ED-4DB2-BD59-A6C34878D82A}">
                    <a16:rowId xmlns:a16="http://schemas.microsoft.com/office/drawing/2014/main" val="10009"/>
                  </a:ext>
                </a:extLst>
              </a:tr>
            </a:tbl>
          </a:graphicData>
        </a:graphic>
      </p:graphicFrame>
      <p:sp>
        <p:nvSpPr>
          <p:cNvPr id="4" name="object 4"/>
          <p:cNvSpPr txBox="1"/>
          <p:nvPr/>
        </p:nvSpPr>
        <p:spPr>
          <a:xfrm>
            <a:off x="3199257" y="1795652"/>
            <a:ext cx="5716270" cy="452755"/>
          </a:xfrm>
          <a:prstGeom prst="rect">
            <a:avLst/>
          </a:prstGeom>
        </p:spPr>
        <p:txBody>
          <a:bodyPr vert="horz" wrap="square" lIns="0" tIns="13335" rIns="0" bIns="0" rtlCol="0">
            <a:spAutoFit/>
          </a:bodyPr>
          <a:lstStyle/>
          <a:p>
            <a:pPr marL="12700" marR="5080" lvl="0" indent="0" defTabSz="914400" eaLnBrk="1" fontAlgn="auto" latinLnBrk="0" hangingPunct="1">
              <a:lnSpc>
                <a:spcPct val="100000"/>
              </a:lnSpc>
              <a:spcBef>
                <a:spcPts val="105"/>
              </a:spcBef>
              <a:spcAft>
                <a:spcPts val="0"/>
              </a:spcAft>
              <a:buClrTx/>
              <a:buSzTx/>
              <a:buFontTx/>
              <a:buNone/>
              <a:tabLst/>
              <a:defRPr/>
            </a:pPr>
            <a:r>
              <a:rPr kumimoji="0" sz="1400" b="0" i="0" u="none" strike="noStrike" kern="0" cap="none" spc="0" normalizeH="0" baseline="0" noProof="0" dirty="0">
                <a:ln>
                  <a:noFill/>
                </a:ln>
                <a:solidFill>
                  <a:sysClr val="windowText" lastClr="000000"/>
                </a:solidFill>
                <a:effectLst/>
                <a:uLnTx/>
                <a:uFillTx/>
                <a:latin typeface="Arial"/>
                <a:cs typeface="Arial"/>
              </a:rPr>
              <a:t>Los</a:t>
            </a:r>
            <a:r>
              <a:rPr kumimoji="0" sz="1400" b="0" i="0" u="none" strike="noStrike" kern="0" cap="none" spc="-4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patrones</a:t>
            </a:r>
            <a:r>
              <a:rPr kumimoji="0" sz="1400" b="0" i="0" u="none" strike="noStrike" kern="0" cap="none" spc="-6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cubrirán</a:t>
            </a:r>
            <a:r>
              <a:rPr kumimoji="0" sz="1400" b="0" i="0" u="none" strike="noStrike" kern="0" cap="none" spc="-5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la</a:t>
            </a:r>
            <a:r>
              <a:rPr kumimoji="0" sz="1400" b="0" i="0" u="none" strike="noStrike" kern="0" cap="none" spc="-2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cuota</a:t>
            </a:r>
            <a:r>
              <a:rPr kumimoji="0" sz="1400" b="0" i="0" u="none" strike="noStrike" kern="0" cap="none" spc="-4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que</a:t>
            </a:r>
            <a:r>
              <a:rPr kumimoji="0" sz="1400" b="0" i="0" u="none" strike="noStrike" kern="0" cap="none" spc="-3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corresponda</a:t>
            </a:r>
            <a:r>
              <a:rPr kumimoji="0" sz="1400" b="0" i="0" u="none" strike="noStrike" kern="0" cap="none" spc="-5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sobre</a:t>
            </a:r>
            <a:r>
              <a:rPr kumimoji="0" sz="1400" b="0" i="0" u="none" strike="noStrike" kern="0" cap="none" spc="-4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el</a:t>
            </a:r>
            <a:r>
              <a:rPr kumimoji="0" sz="1400" b="0" i="0" u="none" strike="noStrike" kern="0" cap="none" spc="-2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salario</a:t>
            </a:r>
            <a:r>
              <a:rPr kumimoji="0" sz="1400" b="0" i="0" u="none" strike="noStrike" kern="0" cap="none" spc="-4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base</a:t>
            </a:r>
            <a:r>
              <a:rPr kumimoji="0" sz="1400" b="0" i="0" u="none" strike="noStrike" kern="0" cap="none" spc="-40" normalizeH="0" baseline="0" noProof="0" dirty="0">
                <a:ln>
                  <a:noFill/>
                </a:ln>
                <a:solidFill>
                  <a:sysClr val="windowText" lastClr="000000"/>
                </a:solidFill>
                <a:effectLst/>
                <a:uLnTx/>
                <a:uFillTx/>
                <a:latin typeface="Arial"/>
                <a:cs typeface="Arial"/>
              </a:rPr>
              <a:t> </a:t>
            </a:r>
            <a:r>
              <a:rPr kumimoji="0" sz="1400" b="0" i="0" u="none" strike="noStrike" kern="0" cap="none" spc="-25" normalizeH="0" baseline="0" noProof="0" dirty="0">
                <a:ln>
                  <a:noFill/>
                </a:ln>
                <a:solidFill>
                  <a:sysClr val="windowText" lastClr="000000"/>
                </a:solidFill>
                <a:effectLst/>
                <a:uLnTx/>
                <a:uFillTx/>
                <a:latin typeface="Arial"/>
                <a:cs typeface="Arial"/>
              </a:rPr>
              <a:t>de </a:t>
            </a:r>
            <a:r>
              <a:rPr kumimoji="0" sz="1400" b="0" i="0" u="none" strike="noStrike" kern="0" cap="none" spc="0" normalizeH="0" baseline="0" noProof="0" dirty="0">
                <a:ln>
                  <a:noFill/>
                </a:ln>
                <a:solidFill>
                  <a:sysClr val="windowText" lastClr="000000"/>
                </a:solidFill>
                <a:effectLst/>
                <a:uLnTx/>
                <a:uFillTx/>
                <a:latin typeface="Arial"/>
                <a:cs typeface="Arial"/>
              </a:rPr>
              <a:t>cotización,</a:t>
            </a:r>
            <a:r>
              <a:rPr kumimoji="0" sz="1400" b="0" i="0" u="none" strike="noStrike" kern="0" cap="none" spc="-6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calculada</a:t>
            </a:r>
            <a:r>
              <a:rPr kumimoji="0" sz="1400" b="0" i="0" u="none" strike="noStrike" kern="0" cap="none" spc="-6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conforme</a:t>
            </a:r>
            <a:r>
              <a:rPr kumimoji="0" sz="1400" b="0" i="0" u="none" strike="noStrike" kern="0" cap="none" spc="-5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a</a:t>
            </a:r>
            <a:r>
              <a:rPr kumimoji="0" sz="1400" b="0" i="0" u="none" strike="noStrike" kern="0" cap="none" spc="-2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la</a:t>
            </a:r>
            <a:r>
              <a:rPr kumimoji="0" sz="1400" b="0" i="0" u="none" strike="noStrike" kern="0" cap="none" spc="-2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siguiente</a:t>
            </a:r>
            <a:r>
              <a:rPr kumimoji="0" sz="1400" b="0" i="0" u="none" strike="noStrike" kern="0" cap="none" spc="-50" normalizeH="0" baseline="0" noProof="0" dirty="0">
                <a:ln>
                  <a:noFill/>
                </a:ln>
                <a:solidFill>
                  <a:sysClr val="windowText" lastClr="000000"/>
                </a:solidFill>
                <a:effectLst/>
                <a:uLnTx/>
                <a:uFillTx/>
                <a:latin typeface="Arial"/>
                <a:cs typeface="Arial"/>
              </a:rPr>
              <a:t> </a:t>
            </a:r>
            <a:r>
              <a:rPr kumimoji="0" sz="1400" b="0" i="0" u="none" strike="noStrike" kern="0" cap="none" spc="-10" normalizeH="0" baseline="0" noProof="0" dirty="0">
                <a:ln>
                  <a:noFill/>
                </a:ln>
                <a:solidFill>
                  <a:sysClr val="windowText" lastClr="000000"/>
                </a:solidFill>
                <a:effectLst/>
                <a:uLnTx/>
                <a:uFillTx/>
                <a:latin typeface="Arial"/>
                <a:cs typeface="Arial"/>
              </a:rPr>
              <a:t>tabla:</a:t>
            </a:r>
            <a:endParaRPr kumimoji="0" sz="1400" b="0" i="0" u="none" strike="noStrike" kern="0" cap="none" spc="0" normalizeH="0" baseline="0" noProof="0">
              <a:ln>
                <a:noFill/>
              </a:ln>
              <a:solidFill>
                <a:sysClr val="windowText" lastClr="000000"/>
              </a:solidFill>
              <a:effectLst/>
              <a:uLnTx/>
              <a:uFillTx/>
              <a:latin typeface="Arial"/>
              <a:cs typeface="Arial"/>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ctrTitle"/>
          </p:nvPr>
        </p:nvSpPr>
        <p:spPr>
          <a:prstGeom prst="rect">
            <a:avLst/>
          </a:prstGeom>
        </p:spPr>
        <p:txBody>
          <a:bodyPr vert="horz" wrap="square" lIns="0" tIns="12700" rIns="0" bIns="0" rtlCol="0">
            <a:spAutoFit/>
          </a:bodyPr>
          <a:lstStyle/>
          <a:p>
            <a:pPr marL="12700">
              <a:lnSpc>
                <a:spcPts val="4250"/>
              </a:lnSpc>
              <a:spcBef>
                <a:spcPts val="100"/>
              </a:spcBef>
            </a:pPr>
            <a:r>
              <a:rPr dirty="0"/>
              <a:t>Reforma</a:t>
            </a:r>
            <a:r>
              <a:rPr spc="-10" dirty="0"/>
              <a:t> </a:t>
            </a:r>
            <a:r>
              <a:rPr dirty="0"/>
              <a:t>a</a:t>
            </a:r>
            <a:r>
              <a:rPr spc="-5" dirty="0"/>
              <a:t> </a:t>
            </a:r>
            <a:r>
              <a:rPr dirty="0"/>
              <a:t>pensiones:</a:t>
            </a:r>
            <a:r>
              <a:rPr spc="-25" dirty="0"/>
              <a:t> </a:t>
            </a:r>
            <a:r>
              <a:rPr dirty="0"/>
              <a:t>Decreto</a:t>
            </a:r>
            <a:r>
              <a:rPr spc="-5" dirty="0"/>
              <a:t> </a:t>
            </a:r>
            <a:r>
              <a:rPr spc="-10" dirty="0"/>
              <a:t>16-XII-</a:t>
            </a:r>
            <a:r>
              <a:rPr spc="-20" dirty="0"/>
              <a:t>2020</a:t>
            </a:r>
          </a:p>
          <a:p>
            <a:pPr marL="12700">
              <a:lnSpc>
                <a:spcPts val="1850"/>
              </a:lnSpc>
            </a:pPr>
            <a:r>
              <a:rPr sz="1600" dirty="0"/>
              <a:t>Régimen</a:t>
            </a:r>
            <a:r>
              <a:rPr sz="1600" spc="-50" dirty="0"/>
              <a:t> </a:t>
            </a:r>
            <a:r>
              <a:rPr sz="1600" spc="-10" dirty="0"/>
              <a:t>financiero</a:t>
            </a:r>
            <a:r>
              <a:rPr sz="1600" spc="-100" dirty="0"/>
              <a:t> </a:t>
            </a:r>
            <a:r>
              <a:rPr sz="1600" dirty="0"/>
              <a:t>Art.</a:t>
            </a:r>
            <a:r>
              <a:rPr sz="1600" spc="-5" dirty="0"/>
              <a:t> </a:t>
            </a:r>
            <a:r>
              <a:rPr sz="1600" dirty="0"/>
              <a:t>168</a:t>
            </a:r>
            <a:r>
              <a:rPr sz="1600" spc="-20" dirty="0"/>
              <a:t> </a:t>
            </a:r>
            <a:r>
              <a:rPr sz="1600" spc="-25" dirty="0"/>
              <a:t>LSS</a:t>
            </a:r>
            <a:endParaRPr sz="1600"/>
          </a:p>
        </p:txBody>
      </p:sp>
      <p:sp>
        <p:nvSpPr>
          <p:cNvPr id="3" name="object 3"/>
          <p:cNvSpPr txBox="1"/>
          <p:nvPr/>
        </p:nvSpPr>
        <p:spPr>
          <a:xfrm>
            <a:off x="2250694" y="1885314"/>
            <a:ext cx="7678420" cy="666750"/>
          </a:xfrm>
          <a:prstGeom prst="rect">
            <a:avLst/>
          </a:prstGeom>
        </p:spPr>
        <p:txBody>
          <a:bodyPr vert="horz" wrap="square" lIns="0" tIns="13335" rIns="0" bIns="0" rtlCol="0">
            <a:spAutoFit/>
          </a:bodyPr>
          <a:lstStyle/>
          <a:p>
            <a:pPr marL="12700" marR="5080" lvl="0" indent="0" defTabSz="914400" eaLnBrk="1" fontAlgn="auto" latinLnBrk="0" hangingPunct="1">
              <a:lnSpc>
                <a:spcPct val="100000"/>
              </a:lnSpc>
              <a:spcBef>
                <a:spcPts val="105"/>
              </a:spcBef>
              <a:spcAft>
                <a:spcPts val="0"/>
              </a:spcAft>
              <a:buClrTx/>
              <a:buSzTx/>
              <a:buFontTx/>
              <a:buNone/>
              <a:tabLst/>
              <a:defRPr/>
            </a:pPr>
            <a:r>
              <a:rPr kumimoji="0" sz="1400" b="1" i="0" u="none" strike="noStrike" kern="0" cap="none" spc="0" normalizeH="0" baseline="0" noProof="0" dirty="0">
                <a:ln>
                  <a:noFill/>
                </a:ln>
                <a:solidFill>
                  <a:sysClr val="windowText" lastClr="000000"/>
                </a:solidFill>
                <a:effectLst/>
                <a:uLnTx/>
                <a:uFillTx/>
                <a:latin typeface="Arial"/>
                <a:cs typeface="Arial"/>
              </a:rPr>
              <a:t>Segundo.</a:t>
            </a:r>
            <a:r>
              <a:rPr kumimoji="0" sz="1400" b="1" i="0" u="none" strike="noStrike" kern="0" cap="none" spc="-4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La</a:t>
            </a:r>
            <a:r>
              <a:rPr kumimoji="0" sz="1400" b="0" i="0" u="none" strike="noStrike" kern="0" cap="none" spc="-2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cuota</a:t>
            </a:r>
            <a:r>
              <a:rPr kumimoji="0" sz="1400" b="0" i="0" u="none" strike="noStrike" kern="0" cap="none" spc="-4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patronal</a:t>
            </a:r>
            <a:r>
              <a:rPr kumimoji="0" sz="1400" b="0" i="0" u="none" strike="noStrike" kern="0" cap="none" spc="-4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prevista</a:t>
            </a:r>
            <a:r>
              <a:rPr kumimoji="0" sz="1400" b="0" i="0" u="none" strike="noStrike" kern="0" cap="none" spc="-4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en</a:t>
            </a:r>
            <a:r>
              <a:rPr kumimoji="0" sz="1400" b="0" i="0" u="none" strike="noStrike" kern="0" cap="none" spc="-2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el</a:t>
            </a:r>
            <a:r>
              <a:rPr kumimoji="0" sz="1400" b="0" i="0" u="none" strike="noStrike" kern="0" cap="none" spc="-2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artículo</a:t>
            </a:r>
            <a:r>
              <a:rPr kumimoji="0" sz="1400" b="0" i="0" u="none" strike="noStrike" kern="0" cap="none" spc="-5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168,</a:t>
            </a:r>
            <a:r>
              <a:rPr kumimoji="0" sz="1400" b="0" i="0" u="none" strike="noStrike" kern="0" cap="none" spc="-2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fracción</a:t>
            </a:r>
            <a:r>
              <a:rPr kumimoji="0" sz="1400" b="0" i="0" u="none" strike="noStrike" kern="0" cap="none" spc="-5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II,</a:t>
            </a:r>
            <a:r>
              <a:rPr kumimoji="0" sz="1400" b="0" i="0" u="none" strike="noStrike" kern="0" cap="none" spc="-4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inciso</a:t>
            </a:r>
            <a:r>
              <a:rPr kumimoji="0" sz="1400" b="0" i="0" u="none" strike="noStrike" kern="0" cap="none" spc="-4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a),</a:t>
            </a:r>
            <a:r>
              <a:rPr kumimoji="0" sz="1400" b="0" i="0" u="none" strike="noStrike" kern="0" cap="none" spc="-3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de</a:t>
            </a:r>
            <a:r>
              <a:rPr kumimoji="0" sz="1400" b="0" i="0" u="none" strike="noStrike" kern="0" cap="none" spc="-2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la</a:t>
            </a:r>
            <a:r>
              <a:rPr kumimoji="0" sz="1400" b="0" i="0" u="none" strike="noStrike" kern="0" cap="none" spc="-2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Ley</a:t>
            </a:r>
            <a:r>
              <a:rPr kumimoji="0" sz="1400" b="0" i="0" u="none" strike="noStrike" kern="0" cap="none" spc="-3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del</a:t>
            </a:r>
            <a:r>
              <a:rPr kumimoji="0" sz="1400" b="0" i="0" u="none" strike="noStrike" kern="0" cap="none" spc="-20" normalizeH="0" baseline="0" noProof="0" dirty="0">
                <a:ln>
                  <a:noFill/>
                </a:ln>
                <a:solidFill>
                  <a:sysClr val="windowText" lastClr="000000"/>
                </a:solidFill>
                <a:effectLst/>
                <a:uLnTx/>
                <a:uFillTx/>
                <a:latin typeface="Arial"/>
                <a:cs typeface="Arial"/>
              </a:rPr>
              <a:t> </a:t>
            </a:r>
            <a:r>
              <a:rPr kumimoji="0" sz="1400" b="0" i="0" u="none" strike="noStrike" kern="0" cap="none" spc="-10" normalizeH="0" baseline="0" noProof="0" dirty="0">
                <a:ln>
                  <a:noFill/>
                </a:ln>
                <a:solidFill>
                  <a:sysClr val="windowText" lastClr="000000"/>
                </a:solidFill>
                <a:effectLst/>
                <a:uLnTx/>
                <a:uFillTx/>
                <a:latin typeface="Arial"/>
                <a:cs typeface="Arial"/>
              </a:rPr>
              <a:t>Seguro </a:t>
            </a:r>
            <a:r>
              <a:rPr kumimoji="0" sz="1400" b="0" i="0" u="none" strike="noStrike" kern="0" cap="none" spc="0" normalizeH="0" baseline="0" noProof="0" dirty="0">
                <a:ln>
                  <a:noFill/>
                </a:ln>
                <a:solidFill>
                  <a:sysClr val="windowText" lastClr="000000"/>
                </a:solidFill>
                <a:effectLst/>
                <a:uLnTx/>
                <a:uFillTx/>
                <a:latin typeface="Arial"/>
                <a:cs typeface="Arial"/>
              </a:rPr>
              <a:t>Social</a:t>
            </a:r>
            <a:r>
              <a:rPr kumimoji="0" sz="1400" b="0" i="0" u="none" strike="noStrike" kern="0" cap="none" spc="-4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será</a:t>
            </a:r>
            <a:r>
              <a:rPr kumimoji="0" sz="1400" b="0" i="0" u="none" strike="noStrike" kern="0" cap="none" spc="-4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aplicable</a:t>
            </a:r>
            <a:r>
              <a:rPr kumimoji="0" sz="1400" b="0" i="0" u="none" strike="noStrike" kern="0" cap="none" spc="-4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de</a:t>
            </a:r>
            <a:r>
              <a:rPr kumimoji="0" sz="1400" b="0" i="0" u="none" strike="noStrike" kern="0" cap="none" spc="-3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manera</a:t>
            </a:r>
            <a:r>
              <a:rPr kumimoji="0" sz="1400" b="0" i="0" u="none" strike="noStrike" kern="0" cap="none" spc="-3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gradual,</a:t>
            </a:r>
            <a:r>
              <a:rPr kumimoji="0" sz="1400" b="0" i="0" u="none" strike="noStrike" kern="0" cap="none" spc="-4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a</a:t>
            </a:r>
            <a:r>
              <a:rPr kumimoji="0" sz="1400" b="0" i="0" u="none" strike="noStrike" kern="0" cap="none" spc="-3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partir</a:t>
            </a:r>
            <a:r>
              <a:rPr kumimoji="0" sz="1400" b="0" i="0" u="none" strike="noStrike" kern="0" cap="none" spc="-4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del</a:t>
            </a:r>
            <a:r>
              <a:rPr kumimoji="0" sz="1400" b="0" i="0" u="none" strike="noStrike" kern="0" cap="none" spc="-2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1</a:t>
            </a:r>
            <a:r>
              <a:rPr kumimoji="0" sz="1400" b="0" i="0" u="none" strike="noStrike" kern="0" cap="none" spc="-2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de</a:t>
            </a:r>
            <a:r>
              <a:rPr kumimoji="0" sz="1400" b="0" i="0" u="none" strike="noStrike" kern="0" cap="none" spc="-3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enero</a:t>
            </a:r>
            <a:r>
              <a:rPr kumimoji="0" sz="1400" b="0" i="0" u="none" strike="noStrike" kern="0" cap="none" spc="-4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de</a:t>
            </a:r>
            <a:r>
              <a:rPr kumimoji="0" sz="1400" b="0" i="0" u="none" strike="noStrike" kern="0" cap="none" spc="-2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2023,</a:t>
            </a:r>
            <a:r>
              <a:rPr kumimoji="0" sz="1400" b="0" i="0" u="none" strike="noStrike" kern="0" cap="none" spc="-4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de</a:t>
            </a:r>
            <a:r>
              <a:rPr kumimoji="0" sz="1400" b="0" i="0" u="none" strike="noStrike" kern="0" cap="none" spc="-30"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conformidad</a:t>
            </a:r>
            <a:r>
              <a:rPr kumimoji="0" sz="1400" b="0" i="0" u="none" strike="noStrike" kern="0" cap="none" spc="-55" normalizeH="0" baseline="0" noProof="0" dirty="0">
                <a:ln>
                  <a:noFill/>
                </a:ln>
                <a:solidFill>
                  <a:sysClr val="windowText" lastClr="000000"/>
                </a:solidFill>
                <a:effectLst/>
                <a:uLnTx/>
                <a:uFillTx/>
                <a:latin typeface="Arial"/>
                <a:cs typeface="Arial"/>
              </a:rPr>
              <a:t> </a:t>
            </a:r>
            <a:r>
              <a:rPr kumimoji="0" sz="1400" b="0" i="0" u="none" strike="noStrike" kern="0" cap="none" spc="0" normalizeH="0" baseline="0" noProof="0" dirty="0">
                <a:ln>
                  <a:noFill/>
                </a:ln>
                <a:solidFill>
                  <a:sysClr val="windowText" lastClr="000000"/>
                </a:solidFill>
                <a:effectLst/>
                <a:uLnTx/>
                <a:uFillTx/>
                <a:latin typeface="Arial"/>
                <a:cs typeface="Arial"/>
              </a:rPr>
              <a:t>con</a:t>
            </a:r>
            <a:r>
              <a:rPr kumimoji="0" sz="1400" b="0" i="0" u="none" strike="noStrike" kern="0" cap="none" spc="-25" normalizeH="0" baseline="0" noProof="0" dirty="0">
                <a:ln>
                  <a:noFill/>
                </a:ln>
                <a:solidFill>
                  <a:sysClr val="windowText" lastClr="000000"/>
                </a:solidFill>
                <a:effectLst/>
                <a:uLnTx/>
                <a:uFillTx/>
                <a:latin typeface="Arial"/>
                <a:cs typeface="Arial"/>
              </a:rPr>
              <a:t> la </a:t>
            </a:r>
            <a:r>
              <a:rPr kumimoji="0" sz="1400" b="0" i="0" u="none" strike="noStrike" kern="0" cap="none" spc="0" normalizeH="0" baseline="0" noProof="0" dirty="0">
                <a:ln>
                  <a:noFill/>
                </a:ln>
                <a:solidFill>
                  <a:sysClr val="windowText" lastClr="000000"/>
                </a:solidFill>
                <a:effectLst/>
                <a:uLnTx/>
                <a:uFillTx/>
                <a:latin typeface="Arial"/>
                <a:cs typeface="Arial"/>
              </a:rPr>
              <a:t>siguiente</a:t>
            </a:r>
            <a:r>
              <a:rPr kumimoji="0" sz="1400" b="0" i="0" u="none" strike="noStrike" kern="0" cap="none" spc="-80" normalizeH="0" baseline="0" noProof="0" dirty="0">
                <a:ln>
                  <a:noFill/>
                </a:ln>
                <a:solidFill>
                  <a:sysClr val="windowText" lastClr="000000"/>
                </a:solidFill>
                <a:effectLst/>
                <a:uLnTx/>
                <a:uFillTx/>
                <a:latin typeface="Arial"/>
                <a:cs typeface="Arial"/>
              </a:rPr>
              <a:t> </a:t>
            </a:r>
            <a:r>
              <a:rPr kumimoji="0" sz="1400" b="0" i="0" u="none" strike="noStrike" kern="0" cap="none" spc="-10" normalizeH="0" baseline="0" noProof="0" dirty="0">
                <a:ln>
                  <a:noFill/>
                </a:ln>
                <a:solidFill>
                  <a:sysClr val="windowText" lastClr="000000"/>
                </a:solidFill>
                <a:effectLst/>
                <a:uLnTx/>
                <a:uFillTx/>
                <a:latin typeface="Arial"/>
                <a:cs typeface="Arial"/>
              </a:rPr>
              <a:t>tabla:</a:t>
            </a:r>
            <a:endParaRPr kumimoji="0" sz="1400" b="0" i="0" u="none" strike="noStrike" kern="0" cap="none" spc="0" normalizeH="0" baseline="0" noProof="0">
              <a:ln>
                <a:noFill/>
              </a:ln>
              <a:solidFill>
                <a:sysClr val="windowText" lastClr="000000"/>
              </a:solidFill>
              <a:effectLst/>
              <a:uLnTx/>
              <a:uFillTx/>
              <a:latin typeface="Arial"/>
              <a:cs typeface="Arial"/>
            </a:endParaRPr>
          </a:p>
        </p:txBody>
      </p:sp>
      <p:grpSp>
        <p:nvGrpSpPr>
          <p:cNvPr id="4" name="object 4"/>
          <p:cNvGrpSpPr/>
          <p:nvPr/>
        </p:nvGrpSpPr>
        <p:grpSpPr>
          <a:xfrm>
            <a:off x="2891663" y="2567355"/>
            <a:ext cx="6408673" cy="3648583"/>
            <a:chOff x="2891663" y="2567355"/>
            <a:chExt cx="6408673" cy="3648583"/>
          </a:xfrm>
        </p:grpSpPr>
        <p:pic>
          <p:nvPicPr>
            <p:cNvPr id="5" name="object 5"/>
            <p:cNvPicPr/>
            <p:nvPr/>
          </p:nvPicPr>
          <p:blipFill>
            <a:blip r:embed="rId2" cstate="print"/>
            <a:stretch>
              <a:fillRect/>
            </a:stretch>
          </p:blipFill>
          <p:spPr>
            <a:xfrm>
              <a:off x="2891663" y="2567355"/>
              <a:ext cx="6408673" cy="3648583"/>
            </a:xfrm>
            <a:prstGeom prst="rect">
              <a:avLst/>
            </a:prstGeom>
          </p:spPr>
        </p:pic>
        <p:sp>
          <p:nvSpPr>
            <p:cNvPr id="6" name="object 6"/>
            <p:cNvSpPr/>
            <p:nvPr/>
          </p:nvSpPr>
          <p:spPr>
            <a:xfrm>
              <a:off x="5055235" y="2782570"/>
              <a:ext cx="735965" cy="2932430"/>
            </a:xfrm>
            <a:custGeom>
              <a:avLst/>
              <a:gdLst/>
              <a:ahLst/>
              <a:cxnLst/>
              <a:rect l="l" t="t" r="r" b="b"/>
              <a:pathLst>
                <a:path w="735964" h="2932429">
                  <a:moveTo>
                    <a:pt x="735965" y="0"/>
                  </a:moveTo>
                  <a:lnTo>
                    <a:pt x="0" y="0"/>
                  </a:lnTo>
                  <a:lnTo>
                    <a:pt x="0" y="39370"/>
                  </a:lnTo>
                  <a:lnTo>
                    <a:pt x="0" y="2891790"/>
                  </a:lnTo>
                  <a:lnTo>
                    <a:pt x="0" y="2932430"/>
                  </a:lnTo>
                  <a:lnTo>
                    <a:pt x="735965" y="2932430"/>
                  </a:lnTo>
                  <a:lnTo>
                    <a:pt x="735965" y="2892298"/>
                  </a:lnTo>
                  <a:lnTo>
                    <a:pt x="735965" y="2891790"/>
                  </a:lnTo>
                  <a:lnTo>
                    <a:pt x="735965" y="39624"/>
                  </a:lnTo>
                  <a:lnTo>
                    <a:pt x="695960" y="39624"/>
                  </a:lnTo>
                  <a:lnTo>
                    <a:pt x="695960" y="2891790"/>
                  </a:lnTo>
                  <a:lnTo>
                    <a:pt x="40005" y="2891790"/>
                  </a:lnTo>
                  <a:lnTo>
                    <a:pt x="40005" y="39370"/>
                  </a:lnTo>
                  <a:lnTo>
                    <a:pt x="735965" y="39370"/>
                  </a:lnTo>
                  <a:lnTo>
                    <a:pt x="735965" y="0"/>
                  </a:lnTo>
                  <a:close/>
                </a:path>
              </a:pathLst>
            </a:custGeom>
            <a:solidFill>
              <a:srgbClr val="FF0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7" name="object 7"/>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87</a:t>
            </a:fld>
            <a:endParaRPr kumimoji="0" sz="1200" b="1" i="0" u="none" strike="noStrike" kern="0" cap="none" spc="-25" normalizeH="0" baseline="0" noProof="0" dirty="0">
              <a:ln>
                <a:noFill/>
              </a:ln>
              <a:solidFill>
                <a:srgbClr val="001F5F"/>
              </a:solidFill>
              <a:effectLst/>
              <a:uLnTx/>
              <a:uFillTx/>
              <a:latin typeface="Arial"/>
              <a:cs typeface="Arial"/>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759966" y="631316"/>
            <a:ext cx="8740775" cy="574040"/>
          </a:xfrm>
          <a:prstGeom prst="rect">
            <a:avLst/>
          </a:prstGeom>
        </p:spPr>
        <p:txBody>
          <a:bodyPr vert="horz" wrap="square" lIns="0" tIns="12700" rIns="0" bIns="0" rtlCol="0">
            <a:spAutoFit/>
          </a:bodyPr>
          <a:lstStyle/>
          <a:p>
            <a:pPr marL="12700">
              <a:lnSpc>
                <a:spcPct val="100000"/>
              </a:lnSpc>
              <a:spcBef>
                <a:spcPts val="100"/>
              </a:spcBef>
            </a:pPr>
            <a:r>
              <a:rPr dirty="0"/>
              <a:t>Reforma</a:t>
            </a:r>
            <a:r>
              <a:rPr spc="-10" dirty="0"/>
              <a:t> </a:t>
            </a:r>
            <a:r>
              <a:rPr dirty="0"/>
              <a:t>a</a:t>
            </a:r>
            <a:r>
              <a:rPr spc="-5" dirty="0"/>
              <a:t> </a:t>
            </a:r>
            <a:r>
              <a:rPr dirty="0"/>
              <a:t>pensiones:</a:t>
            </a:r>
            <a:r>
              <a:rPr spc="-25" dirty="0"/>
              <a:t> </a:t>
            </a:r>
            <a:r>
              <a:rPr dirty="0"/>
              <a:t>Decreto</a:t>
            </a:r>
            <a:r>
              <a:rPr spc="-5" dirty="0"/>
              <a:t> </a:t>
            </a:r>
            <a:r>
              <a:rPr spc="-10" dirty="0"/>
              <a:t>16-XII-</a:t>
            </a:r>
            <a:r>
              <a:rPr spc="-20" dirty="0"/>
              <a:t>2020</a:t>
            </a:r>
          </a:p>
        </p:txBody>
      </p:sp>
      <p:sp>
        <p:nvSpPr>
          <p:cNvPr id="3" name="object 3"/>
          <p:cNvSpPr txBox="1"/>
          <p:nvPr/>
        </p:nvSpPr>
        <p:spPr>
          <a:xfrm>
            <a:off x="1759966" y="1163192"/>
            <a:ext cx="6068695" cy="258404"/>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0" normalizeH="0" baseline="0" noProof="0" dirty="0">
                <a:ln>
                  <a:noFill/>
                </a:ln>
                <a:solidFill>
                  <a:srgbClr val="001F5F"/>
                </a:solidFill>
                <a:effectLst/>
                <a:uLnTx/>
                <a:uFillTx/>
                <a:latin typeface="Arial"/>
                <a:cs typeface="Arial"/>
              </a:rPr>
              <a:t>Artículo</a:t>
            </a:r>
            <a:r>
              <a:rPr kumimoji="0" sz="1600" b="0" i="0" u="none" strike="noStrike" kern="0" cap="none" spc="-25" normalizeH="0" baseline="0" noProof="0" dirty="0">
                <a:ln>
                  <a:noFill/>
                </a:ln>
                <a:solidFill>
                  <a:srgbClr val="001F5F"/>
                </a:solidFill>
                <a:effectLst/>
                <a:uLnTx/>
                <a:uFillTx/>
                <a:latin typeface="Arial"/>
                <a:cs typeface="Arial"/>
              </a:rPr>
              <a:t> </a:t>
            </a:r>
            <a:r>
              <a:rPr kumimoji="0" sz="1600" b="0" i="0" u="none" strike="noStrike" kern="0" cap="none" spc="0" normalizeH="0" baseline="0" noProof="0" dirty="0">
                <a:ln>
                  <a:noFill/>
                </a:ln>
                <a:solidFill>
                  <a:srgbClr val="001F5F"/>
                </a:solidFill>
                <a:effectLst/>
                <a:uLnTx/>
                <a:uFillTx/>
                <a:latin typeface="Arial"/>
                <a:cs typeface="Arial"/>
              </a:rPr>
              <a:t>Segundo</a:t>
            </a:r>
            <a:r>
              <a:rPr kumimoji="0" sz="1600" b="0" i="0" u="none" strike="noStrike" kern="0" cap="none" spc="-65" normalizeH="0" baseline="0" noProof="0" dirty="0">
                <a:ln>
                  <a:noFill/>
                </a:ln>
                <a:solidFill>
                  <a:srgbClr val="001F5F"/>
                </a:solidFill>
                <a:effectLst/>
                <a:uLnTx/>
                <a:uFillTx/>
                <a:latin typeface="Arial"/>
                <a:cs typeface="Arial"/>
              </a:rPr>
              <a:t> </a:t>
            </a:r>
            <a:r>
              <a:rPr kumimoji="0" sz="1600" b="0" i="0" u="none" strike="noStrike" kern="0" cap="none" spc="-10" normalizeH="0" baseline="0" noProof="0" dirty="0">
                <a:ln>
                  <a:noFill/>
                </a:ln>
                <a:solidFill>
                  <a:srgbClr val="001F5F"/>
                </a:solidFill>
                <a:effectLst/>
                <a:uLnTx/>
                <a:uFillTx/>
                <a:latin typeface="Arial"/>
                <a:cs typeface="Arial"/>
              </a:rPr>
              <a:t>Transitorio</a:t>
            </a:r>
            <a:r>
              <a:rPr kumimoji="0" sz="1600" b="0" i="0" u="none" strike="noStrike" kern="0" cap="none" spc="-25" normalizeH="0" baseline="0" noProof="0" dirty="0">
                <a:ln>
                  <a:noFill/>
                </a:ln>
                <a:solidFill>
                  <a:srgbClr val="001F5F"/>
                </a:solidFill>
                <a:effectLst/>
                <a:uLnTx/>
                <a:uFillTx/>
                <a:latin typeface="Arial"/>
                <a:cs typeface="Arial"/>
              </a:rPr>
              <a:t> </a:t>
            </a:r>
            <a:r>
              <a:rPr kumimoji="0" sz="1600" b="0" i="0" u="none" strike="noStrike" kern="0" cap="none" spc="0" normalizeH="0" baseline="0" noProof="0" dirty="0">
                <a:ln>
                  <a:noFill/>
                </a:ln>
                <a:solidFill>
                  <a:srgbClr val="001F5F"/>
                </a:solidFill>
                <a:effectLst/>
                <a:uLnTx/>
                <a:uFillTx/>
                <a:latin typeface="Arial"/>
                <a:cs typeface="Arial"/>
              </a:rPr>
              <a:t>Decreto</a:t>
            </a:r>
            <a:r>
              <a:rPr kumimoji="0" sz="1600" b="0" i="0" u="none" strike="noStrike" kern="0" cap="none" spc="-25" normalizeH="0" baseline="0" noProof="0" dirty="0">
                <a:ln>
                  <a:noFill/>
                </a:ln>
                <a:solidFill>
                  <a:srgbClr val="001F5F"/>
                </a:solidFill>
                <a:effectLst/>
                <a:uLnTx/>
                <a:uFillTx/>
                <a:latin typeface="Arial"/>
                <a:cs typeface="Arial"/>
              </a:rPr>
              <a:t> </a:t>
            </a:r>
            <a:r>
              <a:rPr kumimoji="0" sz="1600" b="0" i="0" u="none" strike="noStrike" kern="0" cap="none" spc="-10" normalizeH="0" baseline="0" noProof="0" dirty="0">
                <a:ln>
                  <a:noFill/>
                </a:ln>
                <a:solidFill>
                  <a:srgbClr val="001F5F"/>
                </a:solidFill>
                <a:effectLst/>
                <a:uLnTx/>
                <a:uFillTx/>
                <a:latin typeface="Arial"/>
                <a:cs typeface="Arial"/>
              </a:rPr>
              <a:t>16-XII-</a:t>
            </a:r>
            <a:r>
              <a:rPr kumimoji="0" sz="1600" b="0" i="0" u="none" strike="noStrike" kern="0" cap="none" spc="0" normalizeH="0" baseline="0" noProof="0" dirty="0">
                <a:ln>
                  <a:noFill/>
                </a:ln>
                <a:solidFill>
                  <a:srgbClr val="001F5F"/>
                </a:solidFill>
                <a:effectLst/>
                <a:uLnTx/>
                <a:uFillTx/>
                <a:latin typeface="Arial"/>
                <a:cs typeface="Arial"/>
              </a:rPr>
              <a:t>2020</a:t>
            </a:r>
            <a:r>
              <a:rPr kumimoji="0" sz="1600" b="0" i="0" u="none" strike="noStrike" kern="0" cap="none" spc="-15" normalizeH="0" baseline="0" noProof="0" dirty="0">
                <a:ln>
                  <a:noFill/>
                </a:ln>
                <a:solidFill>
                  <a:srgbClr val="001F5F"/>
                </a:solidFill>
                <a:effectLst/>
                <a:uLnTx/>
                <a:uFillTx/>
                <a:latin typeface="Arial"/>
                <a:cs typeface="Arial"/>
              </a:rPr>
              <a:t> </a:t>
            </a:r>
            <a:r>
              <a:rPr kumimoji="0" sz="1600" b="1" i="0" u="none" strike="noStrike" kern="0" cap="none" spc="0" normalizeH="0" baseline="0" noProof="0" dirty="0">
                <a:ln>
                  <a:noFill/>
                </a:ln>
                <a:solidFill>
                  <a:srgbClr val="001F5F"/>
                </a:solidFill>
                <a:effectLst/>
                <a:uLnTx/>
                <a:uFillTx/>
                <a:latin typeface="Arial"/>
                <a:cs typeface="Arial"/>
              </a:rPr>
              <a:t>Efectos</a:t>
            </a:r>
            <a:r>
              <a:rPr kumimoji="0" sz="1600" b="1" i="0" u="none" strike="noStrike" kern="0" cap="none" spc="-15" normalizeH="0" baseline="0" noProof="0" dirty="0">
                <a:ln>
                  <a:noFill/>
                </a:ln>
                <a:solidFill>
                  <a:srgbClr val="001F5F"/>
                </a:solidFill>
                <a:effectLst/>
                <a:uLnTx/>
                <a:uFillTx/>
                <a:latin typeface="Arial"/>
                <a:cs typeface="Arial"/>
              </a:rPr>
              <a:t> </a:t>
            </a:r>
            <a:r>
              <a:rPr kumimoji="0" sz="1600" b="1" i="0" u="none" strike="noStrike" kern="0" cap="none" spc="0" normalizeH="0" baseline="0" noProof="0" dirty="0" err="1">
                <a:ln>
                  <a:noFill/>
                </a:ln>
                <a:solidFill>
                  <a:srgbClr val="001F5F"/>
                </a:solidFill>
                <a:effectLst/>
                <a:uLnTx/>
                <a:uFillTx/>
                <a:latin typeface="Arial"/>
                <a:cs typeface="Arial"/>
              </a:rPr>
              <a:t>en</a:t>
            </a:r>
            <a:r>
              <a:rPr kumimoji="0" sz="1600" b="1" i="0" u="none" strike="noStrike" kern="0" cap="none" spc="-25" normalizeH="0" baseline="0" noProof="0" dirty="0">
                <a:ln>
                  <a:noFill/>
                </a:ln>
                <a:solidFill>
                  <a:srgbClr val="001F5F"/>
                </a:solidFill>
                <a:effectLst/>
                <a:uLnTx/>
                <a:uFillTx/>
                <a:latin typeface="Arial"/>
                <a:cs typeface="Arial"/>
              </a:rPr>
              <a:t> </a:t>
            </a:r>
            <a:r>
              <a:rPr kumimoji="0" sz="1600" b="1" i="0" u="none" strike="noStrike" kern="0" cap="none" spc="-20" normalizeH="0" baseline="0" noProof="0" dirty="0">
                <a:ln>
                  <a:noFill/>
                </a:ln>
                <a:solidFill>
                  <a:srgbClr val="001F5F"/>
                </a:solidFill>
                <a:effectLst/>
                <a:uLnTx/>
                <a:uFillTx/>
                <a:latin typeface="Arial"/>
                <a:cs typeface="Arial"/>
              </a:rPr>
              <a:t>202</a:t>
            </a:r>
            <a:r>
              <a:rPr kumimoji="0" lang="es-MX" sz="1600" b="1" i="0" u="none" strike="noStrike" kern="0" cap="none" spc="-20" normalizeH="0" baseline="0" noProof="0" dirty="0">
                <a:ln>
                  <a:noFill/>
                </a:ln>
                <a:solidFill>
                  <a:srgbClr val="001F5F"/>
                </a:solidFill>
                <a:effectLst/>
                <a:uLnTx/>
                <a:uFillTx/>
                <a:latin typeface="Arial"/>
                <a:cs typeface="Arial"/>
              </a:rPr>
              <a:t>5</a:t>
            </a:r>
            <a:endParaRPr kumimoji="0" sz="1600" b="0" i="0" u="none" strike="noStrike" kern="0" cap="none" spc="0" normalizeH="0" baseline="0" noProof="0" dirty="0">
              <a:ln>
                <a:noFill/>
              </a:ln>
              <a:solidFill>
                <a:sysClr val="windowText" lastClr="000000"/>
              </a:solidFill>
              <a:effectLst/>
              <a:uLnTx/>
              <a:uFillTx/>
              <a:latin typeface="Arial"/>
              <a:cs typeface="Arial"/>
            </a:endParaRPr>
          </a:p>
        </p:txBody>
      </p:sp>
      <p:graphicFrame>
        <p:nvGraphicFramePr>
          <p:cNvPr id="4" name="object 4"/>
          <p:cNvGraphicFramePr>
            <a:graphicFrameLocks noGrp="1"/>
          </p:cNvGraphicFramePr>
          <p:nvPr/>
        </p:nvGraphicFramePr>
        <p:xfrm>
          <a:off x="2025650" y="5578475"/>
          <a:ext cx="8128000" cy="771525"/>
        </p:xfrm>
        <a:graphic>
          <a:graphicData uri="http://schemas.openxmlformats.org/drawingml/2006/table">
            <a:tbl>
              <a:tblPr firstRow="1" bandRow="1">
                <a:tableStyleId>{2D5ABB26-0587-4C30-8999-92F81FD0307C}</a:tableStyleId>
              </a:tblPr>
              <a:tblGrid>
                <a:gridCol w="2032000">
                  <a:extLst>
                    <a:ext uri="{9D8B030D-6E8A-4147-A177-3AD203B41FA5}">
                      <a16:colId xmlns:a16="http://schemas.microsoft.com/office/drawing/2014/main" val="20000"/>
                    </a:ext>
                  </a:extLst>
                </a:gridCol>
                <a:gridCol w="2032000">
                  <a:extLst>
                    <a:ext uri="{9D8B030D-6E8A-4147-A177-3AD203B41FA5}">
                      <a16:colId xmlns:a16="http://schemas.microsoft.com/office/drawing/2014/main" val="20001"/>
                    </a:ext>
                  </a:extLst>
                </a:gridCol>
                <a:gridCol w="2032000">
                  <a:extLst>
                    <a:ext uri="{9D8B030D-6E8A-4147-A177-3AD203B41FA5}">
                      <a16:colId xmlns:a16="http://schemas.microsoft.com/office/drawing/2014/main" val="20002"/>
                    </a:ext>
                  </a:extLst>
                </a:gridCol>
                <a:gridCol w="2032000">
                  <a:extLst>
                    <a:ext uri="{9D8B030D-6E8A-4147-A177-3AD203B41FA5}">
                      <a16:colId xmlns:a16="http://schemas.microsoft.com/office/drawing/2014/main" val="20003"/>
                    </a:ext>
                  </a:extLst>
                </a:gridCol>
              </a:tblGrid>
              <a:tr h="400685">
                <a:tc>
                  <a:txBody>
                    <a:bodyPr/>
                    <a:lstStyle/>
                    <a:p>
                      <a:pPr algn="ctr">
                        <a:lnSpc>
                          <a:spcPct val="100000"/>
                        </a:lnSpc>
                        <a:spcBef>
                          <a:spcPts val="320"/>
                        </a:spcBef>
                      </a:pPr>
                      <a:r>
                        <a:rPr sz="1800" b="1" spc="-25" dirty="0">
                          <a:solidFill>
                            <a:srgbClr val="FFFFFF"/>
                          </a:solidFill>
                          <a:latin typeface="Arial"/>
                          <a:cs typeface="Arial"/>
                        </a:rPr>
                        <a:t>SMG</a:t>
                      </a:r>
                      <a:endParaRPr sz="18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L="1270" algn="ctr">
                        <a:lnSpc>
                          <a:spcPct val="100000"/>
                        </a:lnSpc>
                        <a:spcBef>
                          <a:spcPts val="320"/>
                        </a:spcBef>
                      </a:pPr>
                      <a:r>
                        <a:rPr sz="1800" b="1" spc="-10" dirty="0">
                          <a:solidFill>
                            <a:srgbClr val="FFFFFF"/>
                          </a:solidFill>
                          <a:latin typeface="Arial"/>
                          <a:cs typeface="Arial"/>
                        </a:rPr>
                        <a:t>SMZLFN</a:t>
                      </a:r>
                      <a:endParaRPr sz="18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L="1905" algn="ctr">
                        <a:lnSpc>
                          <a:spcPct val="100000"/>
                        </a:lnSpc>
                        <a:spcBef>
                          <a:spcPts val="320"/>
                        </a:spcBef>
                      </a:pPr>
                      <a:r>
                        <a:rPr sz="1800" b="1" dirty="0">
                          <a:solidFill>
                            <a:srgbClr val="FFFFFF"/>
                          </a:solidFill>
                          <a:latin typeface="Arial"/>
                          <a:cs typeface="Arial"/>
                        </a:rPr>
                        <a:t>UMA</a:t>
                      </a:r>
                      <a:r>
                        <a:rPr sz="1800" b="1" spc="-110" dirty="0">
                          <a:solidFill>
                            <a:srgbClr val="FFFFFF"/>
                          </a:solidFill>
                          <a:latin typeface="Arial"/>
                          <a:cs typeface="Arial"/>
                        </a:rPr>
                        <a:t> </a:t>
                      </a:r>
                      <a:r>
                        <a:rPr sz="1800" b="1" spc="-20" dirty="0">
                          <a:solidFill>
                            <a:srgbClr val="FFFFFF"/>
                          </a:solidFill>
                          <a:latin typeface="Arial"/>
                          <a:cs typeface="Arial"/>
                        </a:rPr>
                        <a:t>2023</a:t>
                      </a:r>
                      <a:endParaRPr sz="18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tc>
                  <a:txBody>
                    <a:bodyPr/>
                    <a:lstStyle/>
                    <a:p>
                      <a:pPr marL="1905" algn="ctr">
                        <a:lnSpc>
                          <a:spcPct val="100000"/>
                        </a:lnSpc>
                        <a:spcBef>
                          <a:spcPts val="320"/>
                        </a:spcBef>
                      </a:pPr>
                      <a:r>
                        <a:rPr sz="1800" b="1" dirty="0">
                          <a:solidFill>
                            <a:srgbClr val="FFFFFF"/>
                          </a:solidFill>
                          <a:latin typeface="Arial"/>
                          <a:cs typeface="Arial"/>
                        </a:rPr>
                        <a:t>UMA</a:t>
                      </a:r>
                      <a:r>
                        <a:rPr sz="1800" b="1" spc="-110" dirty="0">
                          <a:solidFill>
                            <a:srgbClr val="FFFFFF"/>
                          </a:solidFill>
                          <a:latin typeface="Arial"/>
                          <a:cs typeface="Arial"/>
                        </a:rPr>
                        <a:t> </a:t>
                      </a:r>
                      <a:r>
                        <a:rPr sz="1800" b="1" spc="-20" dirty="0">
                          <a:solidFill>
                            <a:srgbClr val="FFFFFF"/>
                          </a:solidFill>
                          <a:latin typeface="Arial"/>
                          <a:cs typeface="Arial"/>
                        </a:rPr>
                        <a:t>2024</a:t>
                      </a:r>
                      <a:endParaRPr sz="1800">
                        <a:latin typeface="Arial"/>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1F5F"/>
                    </a:solidFill>
                  </a:tcPr>
                </a:tc>
                <a:extLst>
                  <a:ext uri="{0D108BD9-81ED-4DB2-BD59-A6C34878D82A}">
                    <a16:rowId xmlns:a16="http://schemas.microsoft.com/office/drawing/2014/main" val="10000"/>
                  </a:ext>
                </a:extLst>
              </a:tr>
              <a:tr h="370840">
                <a:tc>
                  <a:txBody>
                    <a:bodyPr/>
                    <a:lstStyle/>
                    <a:p>
                      <a:pPr marL="635" algn="ctr">
                        <a:lnSpc>
                          <a:spcPct val="100000"/>
                        </a:lnSpc>
                        <a:spcBef>
                          <a:spcPts val="320"/>
                        </a:spcBef>
                      </a:pPr>
                      <a:r>
                        <a:rPr sz="1800" b="1" spc="-10" dirty="0">
                          <a:latin typeface="Arial"/>
                          <a:cs typeface="Arial"/>
                        </a:rPr>
                        <a:t>$2</a:t>
                      </a:r>
                      <a:r>
                        <a:rPr lang="es-MX" sz="1800" b="1" spc="-10" dirty="0">
                          <a:latin typeface="Arial"/>
                          <a:cs typeface="Arial"/>
                        </a:rPr>
                        <a:t>78.80</a:t>
                      </a:r>
                      <a:endParaRPr sz="1800" dirty="0">
                        <a:latin typeface="Arial"/>
                        <a:cs typeface="Arial"/>
                      </a:endParaRPr>
                    </a:p>
                  </a:txBody>
                  <a:tcPr marL="0" marR="0" marT="4064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ACCD2"/>
                    </a:solidFill>
                  </a:tcPr>
                </a:tc>
                <a:tc>
                  <a:txBody>
                    <a:bodyPr/>
                    <a:lstStyle/>
                    <a:p>
                      <a:pPr marL="635" algn="ctr">
                        <a:lnSpc>
                          <a:spcPct val="100000"/>
                        </a:lnSpc>
                        <a:spcBef>
                          <a:spcPts val="320"/>
                        </a:spcBef>
                      </a:pPr>
                      <a:r>
                        <a:rPr sz="1800" b="1" spc="-10" dirty="0">
                          <a:latin typeface="Arial"/>
                          <a:cs typeface="Arial"/>
                        </a:rPr>
                        <a:t>$</a:t>
                      </a:r>
                      <a:r>
                        <a:rPr lang="es-MX" sz="1800" b="1" spc="-10" dirty="0">
                          <a:latin typeface="Arial"/>
                          <a:cs typeface="Arial"/>
                        </a:rPr>
                        <a:t>419.88</a:t>
                      </a:r>
                      <a:endParaRPr sz="1800" dirty="0">
                        <a:latin typeface="Arial"/>
                        <a:cs typeface="Arial"/>
                      </a:endParaRPr>
                    </a:p>
                  </a:txBody>
                  <a:tcPr marL="0" marR="0" marT="4064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ACCD2"/>
                    </a:solidFill>
                  </a:tcPr>
                </a:tc>
                <a:tc>
                  <a:txBody>
                    <a:bodyPr/>
                    <a:lstStyle/>
                    <a:p>
                      <a:pPr marL="1905" algn="ctr">
                        <a:lnSpc>
                          <a:spcPct val="100000"/>
                        </a:lnSpc>
                        <a:spcBef>
                          <a:spcPts val="320"/>
                        </a:spcBef>
                      </a:pPr>
                      <a:r>
                        <a:rPr sz="1800" b="1" spc="-10" dirty="0">
                          <a:latin typeface="Arial"/>
                          <a:cs typeface="Arial"/>
                        </a:rPr>
                        <a:t>$103.74</a:t>
                      </a:r>
                      <a:endParaRPr sz="1800">
                        <a:latin typeface="Arial"/>
                        <a:cs typeface="Arial"/>
                      </a:endParaRPr>
                    </a:p>
                  </a:txBody>
                  <a:tcPr marL="0" marR="0" marT="4064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ACCD2"/>
                    </a:solidFill>
                  </a:tcPr>
                </a:tc>
                <a:tc>
                  <a:txBody>
                    <a:bodyPr/>
                    <a:lstStyle/>
                    <a:p>
                      <a:pPr marL="3175" algn="ctr">
                        <a:lnSpc>
                          <a:spcPct val="100000"/>
                        </a:lnSpc>
                        <a:spcBef>
                          <a:spcPts val="320"/>
                        </a:spcBef>
                      </a:pPr>
                      <a:r>
                        <a:rPr sz="1800" b="1" spc="-10" dirty="0">
                          <a:latin typeface="Arial"/>
                          <a:cs typeface="Arial"/>
                        </a:rPr>
                        <a:t>$108.57</a:t>
                      </a:r>
                      <a:endParaRPr sz="1800" dirty="0">
                        <a:latin typeface="Arial"/>
                        <a:cs typeface="Arial"/>
                      </a:endParaRPr>
                    </a:p>
                  </a:txBody>
                  <a:tcPr marL="0" marR="0" marT="4064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CACCD2"/>
                    </a:solidFill>
                  </a:tcPr>
                </a:tc>
                <a:extLst>
                  <a:ext uri="{0D108BD9-81ED-4DB2-BD59-A6C34878D82A}">
                    <a16:rowId xmlns:a16="http://schemas.microsoft.com/office/drawing/2014/main" val="10001"/>
                  </a:ext>
                </a:extLst>
              </a:tr>
            </a:tbl>
          </a:graphicData>
        </a:graphic>
      </p:graphicFrame>
      <p:sp>
        <p:nvSpPr>
          <p:cNvPr id="5" name="object 5"/>
          <p:cNvSpPr/>
          <p:nvPr/>
        </p:nvSpPr>
        <p:spPr>
          <a:xfrm>
            <a:off x="3585426" y="1777350"/>
            <a:ext cx="4777740" cy="182880"/>
          </a:xfrm>
          <a:custGeom>
            <a:avLst/>
            <a:gdLst/>
            <a:ahLst/>
            <a:cxnLst/>
            <a:rect l="l" t="t" r="r" b="b"/>
            <a:pathLst>
              <a:path w="4777740" h="182880">
                <a:moveTo>
                  <a:pt x="4777678" y="0"/>
                </a:moveTo>
                <a:lnTo>
                  <a:pt x="0" y="0"/>
                </a:lnTo>
                <a:lnTo>
                  <a:pt x="0" y="182729"/>
                </a:lnTo>
                <a:lnTo>
                  <a:pt x="4777679" y="182729"/>
                </a:lnTo>
                <a:lnTo>
                  <a:pt x="4777678" y="0"/>
                </a:lnTo>
                <a:close/>
              </a:path>
            </a:pathLst>
          </a:custGeom>
          <a:solidFill>
            <a:srgbClr val="001F5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 name="object 6"/>
          <p:cNvSpPr/>
          <p:nvPr/>
        </p:nvSpPr>
        <p:spPr>
          <a:xfrm>
            <a:off x="3316261" y="2646759"/>
            <a:ext cx="2753995" cy="356870"/>
          </a:xfrm>
          <a:custGeom>
            <a:avLst/>
            <a:gdLst/>
            <a:ahLst/>
            <a:cxnLst/>
            <a:rect l="l" t="t" r="r" b="b"/>
            <a:pathLst>
              <a:path w="2753995" h="356869">
                <a:moveTo>
                  <a:pt x="2753528" y="0"/>
                </a:moveTo>
                <a:lnTo>
                  <a:pt x="0" y="0"/>
                </a:lnTo>
                <a:lnTo>
                  <a:pt x="0" y="356495"/>
                </a:lnTo>
                <a:lnTo>
                  <a:pt x="2753528" y="356495"/>
                </a:lnTo>
                <a:lnTo>
                  <a:pt x="2753528" y="0"/>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7" name="object 7"/>
          <p:cNvSpPr/>
          <p:nvPr/>
        </p:nvSpPr>
        <p:spPr>
          <a:xfrm>
            <a:off x="3316261" y="3342113"/>
            <a:ext cx="5811520" cy="513080"/>
          </a:xfrm>
          <a:custGeom>
            <a:avLst/>
            <a:gdLst/>
            <a:ahLst/>
            <a:cxnLst/>
            <a:rect l="l" t="t" r="r" b="b"/>
            <a:pathLst>
              <a:path w="5811520" h="513079">
                <a:moveTo>
                  <a:pt x="0" y="0"/>
                </a:moveTo>
                <a:lnTo>
                  <a:pt x="0" y="512913"/>
                </a:lnTo>
                <a:lnTo>
                  <a:pt x="5811206" y="512913"/>
                </a:lnTo>
                <a:lnTo>
                  <a:pt x="5811206" y="0"/>
                </a:lnTo>
                <a:lnTo>
                  <a:pt x="0" y="0"/>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8" name="object 8"/>
          <p:cNvSpPr/>
          <p:nvPr/>
        </p:nvSpPr>
        <p:spPr>
          <a:xfrm>
            <a:off x="3316261" y="5411163"/>
            <a:ext cx="5811520" cy="173990"/>
          </a:xfrm>
          <a:custGeom>
            <a:avLst/>
            <a:gdLst/>
            <a:ahLst/>
            <a:cxnLst/>
            <a:rect l="l" t="t" r="r" b="b"/>
            <a:pathLst>
              <a:path w="5811520" h="173989">
                <a:moveTo>
                  <a:pt x="0" y="173662"/>
                </a:moveTo>
                <a:lnTo>
                  <a:pt x="5811206" y="173662"/>
                </a:lnTo>
                <a:lnTo>
                  <a:pt x="5811206" y="0"/>
                </a:lnTo>
                <a:lnTo>
                  <a:pt x="0" y="0"/>
                </a:lnTo>
                <a:lnTo>
                  <a:pt x="0" y="173662"/>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 name="object 9"/>
          <p:cNvSpPr txBox="1"/>
          <p:nvPr/>
        </p:nvSpPr>
        <p:spPr>
          <a:xfrm>
            <a:off x="3642403" y="1599557"/>
            <a:ext cx="904875" cy="182245"/>
          </a:xfrm>
          <a:prstGeom prst="rect">
            <a:avLst/>
          </a:prstGeom>
        </p:spPr>
        <p:txBody>
          <a:bodyPr vert="horz" wrap="square" lIns="0" tIns="15875" rIns="0" bIns="0" rtlCol="0">
            <a:spAutoFit/>
          </a:bodyPr>
          <a:lstStyle/>
          <a:p>
            <a:pPr marL="12700" marR="0" lvl="0" indent="0" defTabSz="914400" eaLnBrk="1" fontAlgn="auto" latinLnBrk="0" hangingPunct="1">
              <a:lnSpc>
                <a:spcPct val="100000"/>
              </a:lnSpc>
              <a:spcBef>
                <a:spcPts val="125"/>
              </a:spcBef>
              <a:spcAft>
                <a:spcPts val="0"/>
              </a:spcAft>
              <a:buClrTx/>
              <a:buSzTx/>
              <a:buFontTx/>
              <a:buNone/>
              <a:tabLst/>
              <a:defRPr/>
            </a:pPr>
            <a:r>
              <a:rPr kumimoji="0" sz="1000" b="1" i="0" u="none" strike="noStrike" kern="0" cap="none" spc="0" normalizeH="0" baseline="0" noProof="0" dirty="0">
                <a:ln>
                  <a:noFill/>
                </a:ln>
                <a:solidFill>
                  <a:srgbClr val="FF0000"/>
                </a:solidFill>
                <a:effectLst/>
                <a:uLnTx/>
                <a:uFillTx/>
                <a:latin typeface="Arial"/>
                <a:cs typeface="Arial"/>
              </a:rPr>
              <a:t>Enero</a:t>
            </a:r>
            <a:r>
              <a:rPr kumimoji="0" sz="1000" b="1" i="0" u="none" strike="noStrike" kern="0" cap="none" spc="25" normalizeH="0" baseline="0" noProof="0" dirty="0">
                <a:ln>
                  <a:noFill/>
                </a:ln>
                <a:solidFill>
                  <a:srgbClr val="FF0000"/>
                </a:solidFill>
                <a:effectLst/>
                <a:uLnTx/>
                <a:uFillTx/>
                <a:latin typeface="Arial"/>
                <a:cs typeface="Arial"/>
              </a:rPr>
              <a:t> </a:t>
            </a:r>
            <a:r>
              <a:rPr kumimoji="0" sz="1000" b="1" i="0" u="none" strike="noStrike" kern="0" cap="none" spc="0" normalizeH="0" baseline="0" noProof="0" dirty="0">
                <a:ln>
                  <a:noFill/>
                </a:ln>
                <a:solidFill>
                  <a:srgbClr val="FF0000"/>
                </a:solidFill>
                <a:effectLst/>
                <a:uLnTx/>
                <a:uFillTx/>
                <a:latin typeface="Arial"/>
                <a:cs typeface="Arial"/>
              </a:rPr>
              <a:t>de</a:t>
            </a:r>
            <a:r>
              <a:rPr kumimoji="0" sz="1000" b="1" i="0" u="none" strike="noStrike" kern="0" cap="none" spc="95" normalizeH="0" baseline="0" noProof="0" dirty="0">
                <a:ln>
                  <a:noFill/>
                </a:ln>
                <a:solidFill>
                  <a:srgbClr val="FF0000"/>
                </a:solidFill>
                <a:effectLst/>
                <a:uLnTx/>
                <a:uFillTx/>
                <a:latin typeface="Arial"/>
                <a:cs typeface="Arial"/>
              </a:rPr>
              <a:t> </a:t>
            </a:r>
            <a:r>
              <a:rPr kumimoji="0" sz="1000" b="1" i="0" u="none" strike="noStrike" kern="0" cap="none" spc="-20" normalizeH="0" baseline="0" noProof="0" dirty="0">
                <a:ln>
                  <a:noFill/>
                </a:ln>
                <a:solidFill>
                  <a:srgbClr val="FF0000"/>
                </a:solidFill>
                <a:effectLst/>
                <a:uLnTx/>
                <a:uFillTx/>
                <a:latin typeface="Arial"/>
                <a:cs typeface="Arial"/>
              </a:rPr>
              <a:t>2024</a:t>
            </a:r>
            <a:endParaRPr kumimoji="0" sz="1000" b="0" i="0" u="none" strike="noStrike" kern="0" cap="none" spc="0" normalizeH="0" baseline="0" noProof="0">
              <a:ln>
                <a:noFill/>
              </a:ln>
              <a:solidFill>
                <a:sysClr val="windowText" lastClr="000000"/>
              </a:solidFill>
              <a:effectLst/>
              <a:uLnTx/>
              <a:uFillTx/>
              <a:latin typeface="Arial"/>
              <a:cs typeface="Arial"/>
            </a:endParaRPr>
          </a:p>
        </p:txBody>
      </p:sp>
      <p:sp>
        <p:nvSpPr>
          <p:cNvPr id="17" name="object 17"/>
          <p:cNvSpPr txBox="1">
            <a:spLocks noGrp="1"/>
          </p:cNvSpPr>
          <p:nvPr>
            <p:ph type="sldNum" sz="quarter" idx="7"/>
          </p:nvPr>
        </p:nvSpPr>
        <p:spPr>
          <a:prstGeom prst="rect">
            <a:avLst/>
          </a:prstGeom>
        </p:spPr>
        <p:txBody>
          <a:bodyPr vert="horz" wrap="square" lIns="0" tIns="0" rIns="0" bIns="0" rtlCol="0">
            <a:spAutoFit/>
          </a:bodyPr>
          <a:lstStyle/>
          <a:p>
            <a:pPr marL="38100" marR="0" lvl="0" indent="0" defTabSz="914400" eaLnBrk="1" fontAlgn="auto" latinLnBrk="0" hangingPunct="1">
              <a:lnSpc>
                <a:spcPts val="1430"/>
              </a:lnSpc>
              <a:spcBef>
                <a:spcPts val="0"/>
              </a:spcBef>
              <a:spcAft>
                <a:spcPts val="0"/>
              </a:spcAft>
              <a:buClrTx/>
              <a:buSzTx/>
              <a:buFontTx/>
              <a:buNone/>
              <a:tabLst/>
              <a:defRPr/>
            </a:pPr>
            <a:fld id="{81D60167-4931-47E6-BA6A-407CBD079E47}" type="slidenum">
              <a:rPr kumimoji="0" sz="1200" b="1" i="0" u="none" strike="noStrike" kern="0" cap="none" spc="-25" normalizeH="0" baseline="0" noProof="0" dirty="0">
                <a:ln>
                  <a:noFill/>
                </a:ln>
                <a:solidFill>
                  <a:srgbClr val="001F5F"/>
                </a:solidFill>
                <a:effectLst/>
                <a:uLnTx/>
                <a:uFillTx/>
                <a:latin typeface="Arial"/>
                <a:cs typeface="Arial"/>
              </a:rPr>
              <a:pPr marL="38100" marR="0" lvl="0" indent="0" defTabSz="914400" eaLnBrk="1" fontAlgn="auto" latinLnBrk="0" hangingPunct="1">
                <a:lnSpc>
                  <a:spcPts val="1430"/>
                </a:lnSpc>
                <a:spcBef>
                  <a:spcPts val="0"/>
                </a:spcBef>
                <a:spcAft>
                  <a:spcPts val="0"/>
                </a:spcAft>
                <a:buClrTx/>
                <a:buSzTx/>
                <a:buFontTx/>
                <a:buNone/>
                <a:tabLst/>
                <a:defRPr/>
              </a:pPr>
              <a:t>88</a:t>
            </a:fld>
            <a:endParaRPr kumimoji="0" sz="1200" b="1" i="0" u="none" strike="noStrike" kern="0" cap="none" spc="-25" normalizeH="0" baseline="0" noProof="0" dirty="0">
              <a:ln>
                <a:noFill/>
              </a:ln>
              <a:solidFill>
                <a:srgbClr val="001F5F"/>
              </a:solidFill>
              <a:effectLst/>
              <a:uLnTx/>
              <a:uFillTx/>
              <a:latin typeface="Arial"/>
              <a:cs typeface="Arial"/>
            </a:endParaRPr>
          </a:p>
        </p:txBody>
      </p:sp>
      <p:sp>
        <p:nvSpPr>
          <p:cNvPr id="10" name="object 10"/>
          <p:cNvSpPr txBox="1"/>
          <p:nvPr/>
        </p:nvSpPr>
        <p:spPr>
          <a:xfrm>
            <a:off x="4597985" y="1773381"/>
            <a:ext cx="471170" cy="182245"/>
          </a:xfrm>
          <a:prstGeom prst="rect">
            <a:avLst/>
          </a:prstGeom>
        </p:spPr>
        <p:txBody>
          <a:bodyPr vert="horz" wrap="square" lIns="0" tIns="15875" rIns="0" bIns="0" rtlCol="0">
            <a:spAutoFit/>
          </a:bodyPr>
          <a:lstStyle/>
          <a:p>
            <a:pPr marL="12700" marR="0" lvl="0" indent="0" defTabSz="914400" eaLnBrk="1" fontAlgn="auto" latinLnBrk="0" hangingPunct="1">
              <a:lnSpc>
                <a:spcPct val="100000"/>
              </a:lnSpc>
              <a:spcBef>
                <a:spcPts val="125"/>
              </a:spcBef>
              <a:spcAft>
                <a:spcPts val="0"/>
              </a:spcAft>
              <a:buClrTx/>
              <a:buSzTx/>
              <a:buFontTx/>
              <a:buNone/>
              <a:tabLst/>
              <a:defRPr/>
            </a:pPr>
            <a:r>
              <a:rPr kumimoji="0" sz="1000" b="1" i="0" u="none" strike="noStrike" kern="0" cap="none" spc="-10" normalizeH="0" baseline="0" noProof="0" dirty="0">
                <a:ln>
                  <a:noFill/>
                </a:ln>
                <a:solidFill>
                  <a:srgbClr val="FFFFFF"/>
                </a:solidFill>
                <a:effectLst/>
                <a:uLnTx/>
                <a:uFillTx/>
                <a:latin typeface="Arial"/>
                <a:cs typeface="Arial"/>
              </a:rPr>
              <a:t>Limites</a:t>
            </a:r>
            <a:endParaRPr kumimoji="0" sz="1000" b="0" i="0" u="none" strike="noStrike" kern="0" cap="none" spc="0" normalizeH="0" baseline="0" noProof="0">
              <a:ln>
                <a:noFill/>
              </a:ln>
              <a:solidFill>
                <a:sysClr val="windowText" lastClr="000000"/>
              </a:solidFill>
              <a:effectLst/>
              <a:uLnTx/>
              <a:uFillTx/>
              <a:latin typeface="Arial"/>
              <a:cs typeface="Arial"/>
            </a:endParaRPr>
          </a:p>
        </p:txBody>
      </p:sp>
      <p:sp>
        <p:nvSpPr>
          <p:cNvPr id="11" name="object 11"/>
          <p:cNvSpPr txBox="1"/>
          <p:nvPr/>
        </p:nvSpPr>
        <p:spPr>
          <a:xfrm>
            <a:off x="6213558" y="1773381"/>
            <a:ext cx="474980" cy="182245"/>
          </a:xfrm>
          <a:prstGeom prst="rect">
            <a:avLst/>
          </a:prstGeom>
        </p:spPr>
        <p:txBody>
          <a:bodyPr vert="horz" wrap="square" lIns="0" tIns="15875" rIns="0" bIns="0" rtlCol="0">
            <a:spAutoFit/>
          </a:bodyPr>
          <a:lstStyle/>
          <a:p>
            <a:pPr marL="12700" marR="0" lvl="0" indent="0" defTabSz="914400" eaLnBrk="1" fontAlgn="auto" latinLnBrk="0" hangingPunct="1">
              <a:lnSpc>
                <a:spcPct val="100000"/>
              </a:lnSpc>
              <a:spcBef>
                <a:spcPts val="125"/>
              </a:spcBef>
              <a:spcAft>
                <a:spcPts val="0"/>
              </a:spcAft>
              <a:buClrTx/>
              <a:buSzTx/>
              <a:buFontTx/>
              <a:buNone/>
              <a:tabLst/>
              <a:defRPr/>
            </a:pPr>
            <a:r>
              <a:rPr kumimoji="0" sz="1000" b="1" i="0" u="none" strike="noStrike" kern="0" cap="none" spc="-10" normalizeH="0" baseline="0" noProof="0" dirty="0">
                <a:ln>
                  <a:noFill/>
                </a:ln>
                <a:solidFill>
                  <a:srgbClr val="FFFFFF"/>
                </a:solidFill>
                <a:effectLst/>
                <a:uLnTx/>
                <a:uFillTx/>
                <a:latin typeface="Arial"/>
                <a:cs typeface="Arial"/>
              </a:rPr>
              <a:t>Inferior</a:t>
            </a:r>
            <a:endParaRPr kumimoji="0" sz="1000" b="0" i="0" u="none" strike="noStrike" kern="0" cap="none" spc="0" normalizeH="0" baseline="0" noProof="0">
              <a:ln>
                <a:noFill/>
              </a:ln>
              <a:solidFill>
                <a:sysClr val="windowText" lastClr="000000"/>
              </a:solidFill>
              <a:effectLst/>
              <a:uLnTx/>
              <a:uFillTx/>
              <a:latin typeface="Arial"/>
              <a:cs typeface="Arial"/>
            </a:endParaRPr>
          </a:p>
        </p:txBody>
      </p:sp>
      <p:sp>
        <p:nvSpPr>
          <p:cNvPr id="12" name="object 12"/>
          <p:cNvSpPr txBox="1"/>
          <p:nvPr/>
        </p:nvSpPr>
        <p:spPr>
          <a:xfrm>
            <a:off x="6934610" y="1773381"/>
            <a:ext cx="561975" cy="182245"/>
          </a:xfrm>
          <a:prstGeom prst="rect">
            <a:avLst/>
          </a:prstGeom>
        </p:spPr>
        <p:txBody>
          <a:bodyPr vert="horz" wrap="square" lIns="0" tIns="15875" rIns="0" bIns="0" rtlCol="0">
            <a:spAutoFit/>
          </a:bodyPr>
          <a:lstStyle/>
          <a:p>
            <a:pPr marL="12700" marR="0" lvl="0" indent="0" defTabSz="914400" eaLnBrk="1" fontAlgn="auto" latinLnBrk="0" hangingPunct="1">
              <a:lnSpc>
                <a:spcPct val="100000"/>
              </a:lnSpc>
              <a:spcBef>
                <a:spcPts val="125"/>
              </a:spcBef>
              <a:spcAft>
                <a:spcPts val="0"/>
              </a:spcAft>
              <a:buClrTx/>
              <a:buSzTx/>
              <a:buFontTx/>
              <a:buNone/>
              <a:tabLst/>
              <a:defRPr/>
            </a:pPr>
            <a:r>
              <a:rPr kumimoji="0" sz="1000" b="1" i="0" u="none" strike="noStrike" kern="0" cap="none" spc="-10" normalizeH="0" baseline="0" noProof="0" dirty="0">
                <a:ln>
                  <a:noFill/>
                </a:ln>
                <a:solidFill>
                  <a:srgbClr val="FFFFFF"/>
                </a:solidFill>
                <a:effectLst/>
                <a:uLnTx/>
                <a:uFillTx/>
                <a:latin typeface="Arial"/>
                <a:cs typeface="Arial"/>
              </a:rPr>
              <a:t>Superior</a:t>
            </a:r>
            <a:endParaRPr kumimoji="0" sz="1000" b="0" i="0" u="none" strike="noStrike" kern="0" cap="none" spc="0" normalizeH="0" baseline="0" noProof="0">
              <a:ln>
                <a:noFill/>
              </a:ln>
              <a:solidFill>
                <a:sysClr val="windowText" lastClr="000000"/>
              </a:solidFill>
              <a:effectLst/>
              <a:uLnTx/>
              <a:uFillTx/>
              <a:latin typeface="Arial"/>
              <a:cs typeface="Arial"/>
            </a:endParaRPr>
          </a:p>
        </p:txBody>
      </p:sp>
      <p:sp>
        <p:nvSpPr>
          <p:cNvPr id="13" name="object 13"/>
          <p:cNvSpPr txBox="1"/>
          <p:nvPr/>
        </p:nvSpPr>
        <p:spPr>
          <a:xfrm>
            <a:off x="7820458" y="1773381"/>
            <a:ext cx="323850" cy="182245"/>
          </a:xfrm>
          <a:prstGeom prst="rect">
            <a:avLst/>
          </a:prstGeom>
        </p:spPr>
        <p:txBody>
          <a:bodyPr vert="horz" wrap="square" lIns="0" tIns="15875" rIns="0" bIns="0" rtlCol="0">
            <a:spAutoFit/>
          </a:bodyPr>
          <a:lstStyle/>
          <a:p>
            <a:pPr marL="12700" marR="0" lvl="0" indent="0" defTabSz="914400" eaLnBrk="1" fontAlgn="auto" latinLnBrk="0" hangingPunct="1">
              <a:lnSpc>
                <a:spcPct val="100000"/>
              </a:lnSpc>
              <a:spcBef>
                <a:spcPts val="125"/>
              </a:spcBef>
              <a:spcAft>
                <a:spcPts val="0"/>
              </a:spcAft>
              <a:buClrTx/>
              <a:buSzTx/>
              <a:buFontTx/>
              <a:buNone/>
              <a:tabLst/>
              <a:defRPr/>
            </a:pPr>
            <a:r>
              <a:rPr kumimoji="0" sz="1000" b="1" i="0" u="none" strike="noStrike" kern="0" cap="none" spc="-20" normalizeH="0" baseline="0" noProof="0" dirty="0">
                <a:ln>
                  <a:noFill/>
                </a:ln>
                <a:solidFill>
                  <a:srgbClr val="FFFFFF"/>
                </a:solidFill>
                <a:effectLst/>
                <a:uLnTx/>
                <a:uFillTx/>
                <a:latin typeface="Arial"/>
                <a:cs typeface="Arial"/>
              </a:rPr>
              <a:t>Tasa</a:t>
            </a:r>
            <a:endParaRPr kumimoji="0" sz="1000" b="0" i="0" u="none" strike="noStrike" kern="0" cap="none" spc="0" normalizeH="0" baseline="0" noProof="0">
              <a:ln>
                <a:noFill/>
              </a:ln>
              <a:solidFill>
                <a:sysClr val="windowText" lastClr="000000"/>
              </a:solidFill>
              <a:effectLst/>
              <a:uLnTx/>
              <a:uFillTx/>
              <a:latin typeface="Arial"/>
              <a:cs typeface="Arial"/>
            </a:endParaRPr>
          </a:p>
        </p:txBody>
      </p:sp>
      <p:graphicFrame>
        <p:nvGraphicFramePr>
          <p:cNvPr id="14" name="object 14"/>
          <p:cNvGraphicFramePr>
            <a:graphicFrameLocks noGrp="1"/>
          </p:cNvGraphicFramePr>
          <p:nvPr/>
        </p:nvGraphicFramePr>
        <p:xfrm>
          <a:off x="3590671" y="1951463"/>
          <a:ext cx="4783453" cy="1388110"/>
        </p:xfrm>
        <a:graphic>
          <a:graphicData uri="http://schemas.openxmlformats.org/drawingml/2006/table">
            <a:tbl>
              <a:tblPr firstRow="1" bandRow="1">
                <a:tableStyleId>{2D5ABB26-0587-4C30-8999-92F81FD0307C}</a:tableStyleId>
              </a:tblPr>
              <a:tblGrid>
                <a:gridCol w="2459355">
                  <a:extLst>
                    <a:ext uri="{9D8B030D-6E8A-4147-A177-3AD203B41FA5}">
                      <a16:colId xmlns:a16="http://schemas.microsoft.com/office/drawing/2014/main" val="20000"/>
                    </a:ext>
                  </a:extLst>
                </a:gridCol>
                <a:gridCol w="782955">
                  <a:extLst>
                    <a:ext uri="{9D8B030D-6E8A-4147-A177-3AD203B41FA5}">
                      <a16:colId xmlns:a16="http://schemas.microsoft.com/office/drawing/2014/main" val="20001"/>
                    </a:ext>
                  </a:extLst>
                </a:gridCol>
                <a:gridCol w="754379">
                  <a:extLst>
                    <a:ext uri="{9D8B030D-6E8A-4147-A177-3AD203B41FA5}">
                      <a16:colId xmlns:a16="http://schemas.microsoft.com/office/drawing/2014/main" val="20002"/>
                    </a:ext>
                  </a:extLst>
                </a:gridCol>
                <a:gridCol w="786764">
                  <a:extLst>
                    <a:ext uri="{9D8B030D-6E8A-4147-A177-3AD203B41FA5}">
                      <a16:colId xmlns:a16="http://schemas.microsoft.com/office/drawing/2014/main" val="20003"/>
                    </a:ext>
                  </a:extLst>
                </a:gridCol>
              </a:tblGrid>
              <a:tr h="173355">
                <a:tc>
                  <a:txBody>
                    <a:bodyPr/>
                    <a:lstStyle/>
                    <a:p>
                      <a:pPr marL="1025525">
                        <a:lnSpc>
                          <a:spcPts val="1175"/>
                        </a:lnSpc>
                        <a:spcBef>
                          <a:spcPts val="25"/>
                        </a:spcBef>
                      </a:pPr>
                      <a:r>
                        <a:rPr sz="1000" dirty="0">
                          <a:solidFill>
                            <a:srgbClr val="1F2023"/>
                          </a:solidFill>
                          <a:latin typeface="Arial"/>
                          <a:cs typeface="Arial"/>
                        </a:rPr>
                        <a:t>1.0</a:t>
                      </a:r>
                      <a:r>
                        <a:rPr sz="1000" spc="-30" dirty="0">
                          <a:solidFill>
                            <a:srgbClr val="1F2023"/>
                          </a:solidFill>
                          <a:latin typeface="Arial"/>
                          <a:cs typeface="Arial"/>
                        </a:rPr>
                        <a:t> </a:t>
                      </a:r>
                      <a:r>
                        <a:rPr sz="1000" spc="-25" dirty="0">
                          <a:solidFill>
                            <a:srgbClr val="1F2023"/>
                          </a:solidFill>
                          <a:latin typeface="Arial"/>
                          <a:cs typeface="Arial"/>
                        </a:rPr>
                        <a:t>SM</a:t>
                      </a:r>
                      <a:endParaRPr sz="1000">
                        <a:latin typeface="Arial"/>
                        <a:cs typeface="Arial"/>
                      </a:endParaRPr>
                    </a:p>
                  </a:txBody>
                  <a:tcPr marL="0" marR="0" marT="3175" marB="0">
                    <a:lnB w="19050">
                      <a:solidFill>
                        <a:srgbClr val="DADCDF"/>
                      </a:solidFill>
                      <a:prstDash val="solid"/>
                    </a:lnB>
                    <a:solidFill>
                      <a:srgbClr val="FFFFFF"/>
                    </a:solidFill>
                  </a:tcPr>
                </a:tc>
                <a:tc>
                  <a:txBody>
                    <a:bodyPr/>
                    <a:lstStyle/>
                    <a:p>
                      <a:pPr marR="25400" algn="r">
                        <a:lnSpc>
                          <a:spcPts val="1175"/>
                        </a:lnSpc>
                        <a:spcBef>
                          <a:spcPts val="25"/>
                        </a:spcBef>
                      </a:pPr>
                      <a:r>
                        <a:rPr sz="1000" spc="-10" dirty="0">
                          <a:solidFill>
                            <a:srgbClr val="1F2023"/>
                          </a:solidFill>
                          <a:latin typeface="Arial"/>
                          <a:cs typeface="Arial"/>
                        </a:rPr>
                        <a:t>217.67</a:t>
                      </a:r>
                      <a:endParaRPr sz="1000">
                        <a:latin typeface="Arial"/>
                        <a:cs typeface="Arial"/>
                      </a:endParaRPr>
                    </a:p>
                  </a:txBody>
                  <a:tcPr marL="0" marR="0" marT="3175" marB="0">
                    <a:lnB w="19050">
                      <a:solidFill>
                        <a:srgbClr val="DADCDF"/>
                      </a:solidFill>
                      <a:prstDash val="solid"/>
                    </a:lnB>
                    <a:solidFill>
                      <a:srgbClr val="FFF1CC"/>
                    </a:solidFill>
                  </a:tcPr>
                </a:tc>
                <a:tc>
                  <a:txBody>
                    <a:bodyPr/>
                    <a:lstStyle/>
                    <a:p>
                      <a:pPr>
                        <a:lnSpc>
                          <a:spcPct val="100000"/>
                        </a:lnSpc>
                      </a:pPr>
                      <a:endParaRPr sz="900">
                        <a:latin typeface="Times New Roman"/>
                        <a:cs typeface="Times New Roman"/>
                      </a:endParaRPr>
                    </a:p>
                  </a:txBody>
                  <a:tcPr marL="0" marR="0" marT="0" marB="0">
                    <a:lnB w="19050">
                      <a:solidFill>
                        <a:srgbClr val="DADCDF"/>
                      </a:solidFill>
                      <a:prstDash val="solid"/>
                    </a:lnB>
                    <a:solidFill>
                      <a:srgbClr val="FFF1CC"/>
                    </a:solidFill>
                  </a:tcPr>
                </a:tc>
                <a:tc>
                  <a:txBody>
                    <a:bodyPr/>
                    <a:lstStyle/>
                    <a:p>
                      <a:pPr marR="38100" algn="r">
                        <a:lnSpc>
                          <a:spcPts val="1175"/>
                        </a:lnSpc>
                        <a:spcBef>
                          <a:spcPts val="25"/>
                        </a:spcBef>
                      </a:pPr>
                      <a:r>
                        <a:rPr sz="1000" spc="-10" dirty="0">
                          <a:solidFill>
                            <a:srgbClr val="1F2023"/>
                          </a:solidFill>
                          <a:latin typeface="Arial"/>
                          <a:cs typeface="Arial"/>
                        </a:rPr>
                        <a:t>3.150%</a:t>
                      </a:r>
                      <a:endParaRPr sz="1000">
                        <a:latin typeface="Arial"/>
                        <a:cs typeface="Arial"/>
                      </a:endParaRPr>
                    </a:p>
                  </a:txBody>
                  <a:tcPr marL="0" marR="0" marT="3175" marB="0">
                    <a:lnB w="19050">
                      <a:solidFill>
                        <a:srgbClr val="DADCDF"/>
                      </a:solidFill>
                      <a:prstDash val="solid"/>
                    </a:lnB>
                  </a:tcPr>
                </a:tc>
                <a:extLst>
                  <a:ext uri="{0D108BD9-81ED-4DB2-BD59-A6C34878D82A}">
                    <a16:rowId xmlns:a16="http://schemas.microsoft.com/office/drawing/2014/main" val="10000"/>
                  </a:ext>
                </a:extLst>
              </a:tr>
              <a:tr h="173355">
                <a:tc>
                  <a:txBody>
                    <a:bodyPr/>
                    <a:lstStyle/>
                    <a:p>
                      <a:pPr marL="652145">
                        <a:lnSpc>
                          <a:spcPts val="1175"/>
                        </a:lnSpc>
                        <a:spcBef>
                          <a:spcPts val="95"/>
                        </a:spcBef>
                      </a:pPr>
                      <a:r>
                        <a:rPr sz="1000" dirty="0">
                          <a:solidFill>
                            <a:srgbClr val="1F2023"/>
                          </a:solidFill>
                          <a:latin typeface="Arial"/>
                          <a:cs typeface="Arial"/>
                        </a:rPr>
                        <a:t>1.01</a:t>
                      </a:r>
                      <a:r>
                        <a:rPr sz="1000" spc="-25" dirty="0">
                          <a:solidFill>
                            <a:srgbClr val="1F2023"/>
                          </a:solidFill>
                          <a:latin typeface="Arial"/>
                          <a:cs typeface="Arial"/>
                        </a:rPr>
                        <a:t> </a:t>
                      </a:r>
                      <a:r>
                        <a:rPr sz="1000" dirty="0">
                          <a:solidFill>
                            <a:srgbClr val="1F2023"/>
                          </a:solidFill>
                          <a:latin typeface="Arial"/>
                          <a:cs typeface="Arial"/>
                        </a:rPr>
                        <a:t>SM</a:t>
                      </a:r>
                      <a:r>
                        <a:rPr sz="1000" spc="-105" dirty="0">
                          <a:solidFill>
                            <a:srgbClr val="1F2023"/>
                          </a:solidFill>
                          <a:latin typeface="Arial"/>
                          <a:cs typeface="Arial"/>
                        </a:rPr>
                        <a:t> </a:t>
                      </a:r>
                      <a:r>
                        <a:rPr sz="1000" dirty="0">
                          <a:solidFill>
                            <a:srgbClr val="1F2023"/>
                          </a:solidFill>
                          <a:latin typeface="Arial"/>
                          <a:cs typeface="Arial"/>
                        </a:rPr>
                        <a:t>a</a:t>
                      </a:r>
                      <a:r>
                        <a:rPr sz="1000" spc="-20" dirty="0">
                          <a:solidFill>
                            <a:srgbClr val="1F2023"/>
                          </a:solidFill>
                          <a:latin typeface="Arial"/>
                          <a:cs typeface="Arial"/>
                        </a:rPr>
                        <a:t> </a:t>
                      </a:r>
                      <a:r>
                        <a:rPr sz="1000" dirty="0">
                          <a:solidFill>
                            <a:srgbClr val="1F2023"/>
                          </a:solidFill>
                          <a:latin typeface="Arial"/>
                          <a:cs typeface="Arial"/>
                        </a:rPr>
                        <a:t>1.50</a:t>
                      </a:r>
                      <a:r>
                        <a:rPr sz="1000" spc="-20" dirty="0">
                          <a:solidFill>
                            <a:srgbClr val="1F2023"/>
                          </a:solidFill>
                          <a:latin typeface="Arial"/>
                          <a:cs typeface="Arial"/>
                        </a:rPr>
                        <a:t> </a:t>
                      </a:r>
                      <a:r>
                        <a:rPr sz="1000" spc="-25" dirty="0">
                          <a:solidFill>
                            <a:srgbClr val="1F2023"/>
                          </a:solidFill>
                          <a:latin typeface="Arial"/>
                          <a:cs typeface="Arial"/>
                        </a:rPr>
                        <a:t>UMA</a:t>
                      </a:r>
                      <a:endParaRPr sz="1000">
                        <a:latin typeface="Arial"/>
                        <a:cs typeface="Arial"/>
                      </a:endParaRPr>
                    </a:p>
                  </a:txBody>
                  <a:tcPr marL="0" marR="0" marT="12065" marB="0">
                    <a:lnT w="19050">
                      <a:solidFill>
                        <a:srgbClr val="DADCDF"/>
                      </a:solidFill>
                      <a:prstDash val="solid"/>
                    </a:lnT>
                    <a:lnB w="19050">
                      <a:solidFill>
                        <a:srgbClr val="DADCDF"/>
                      </a:solidFill>
                      <a:prstDash val="solid"/>
                    </a:lnB>
                    <a:solidFill>
                      <a:srgbClr val="FFFFFF"/>
                    </a:solidFill>
                  </a:tcPr>
                </a:tc>
                <a:tc>
                  <a:txBody>
                    <a:bodyPr/>
                    <a:lstStyle/>
                    <a:p>
                      <a:pPr marR="25400" algn="r">
                        <a:lnSpc>
                          <a:spcPts val="1175"/>
                        </a:lnSpc>
                        <a:spcBef>
                          <a:spcPts val="95"/>
                        </a:spcBef>
                      </a:pPr>
                      <a:r>
                        <a:rPr sz="1000" spc="-10" dirty="0">
                          <a:solidFill>
                            <a:srgbClr val="1F2023"/>
                          </a:solidFill>
                          <a:latin typeface="Arial"/>
                          <a:cs typeface="Arial"/>
                        </a:rPr>
                        <a:t>219.84</a:t>
                      </a:r>
                      <a:endParaRPr sz="1000">
                        <a:latin typeface="Arial"/>
                        <a:cs typeface="Arial"/>
                      </a:endParaRPr>
                    </a:p>
                  </a:txBody>
                  <a:tcPr marL="0" marR="0" marT="12065" marB="0">
                    <a:lnT w="19050">
                      <a:solidFill>
                        <a:srgbClr val="DADCDF"/>
                      </a:solidFill>
                      <a:prstDash val="solid"/>
                    </a:lnT>
                    <a:lnB w="19050">
                      <a:solidFill>
                        <a:srgbClr val="DADCDF"/>
                      </a:solidFill>
                      <a:prstDash val="solid"/>
                    </a:lnB>
                    <a:solidFill>
                      <a:srgbClr val="FFF1CC"/>
                    </a:solidFill>
                  </a:tcPr>
                </a:tc>
                <a:tc>
                  <a:txBody>
                    <a:bodyPr/>
                    <a:lstStyle/>
                    <a:p>
                      <a:pPr marR="15875" algn="r">
                        <a:lnSpc>
                          <a:spcPts val="1175"/>
                        </a:lnSpc>
                        <a:spcBef>
                          <a:spcPts val="95"/>
                        </a:spcBef>
                      </a:pPr>
                      <a:r>
                        <a:rPr sz="1000" spc="-10" dirty="0">
                          <a:solidFill>
                            <a:srgbClr val="1F2023"/>
                          </a:solidFill>
                          <a:latin typeface="Arial"/>
                          <a:cs typeface="Arial"/>
                        </a:rPr>
                        <a:t>155.61</a:t>
                      </a:r>
                      <a:endParaRPr sz="1000">
                        <a:latin typeface="Arial"/>
                        <a:cs typeface="Arial"/>
                      </a:endParaRPr>
                    </a:p>
                  </a:txBody>
                  <a:tcPr marL="0" marR="0" marT="12065" marB="0">
                    <a:lnT w="19050">
                      <a:solidFill>
                        <a:srgbClr val="DADCDF"/>
                      </a:solidFill>
                      <a:prstDash val="solid"/>
                    </a:lnT>
                    <a:lnB w="19050">
                      <a:solidFill>
                        <a:srgbClr val="DADCDF"/>
                      </a:solidFill>
                      <a:prstDash val="solid"/>
                    </a:lnB>
                    <a:solidFill>
                      <a:srgbClr val="FFF1CC"/>
                    </a:solidFill>
                  </a:tcPr>
                </a:tc>
                <a:tc>
                  <a:txBody>
                    <a:bodyPr/>
                    <a:lstStyle/>
                    <a:p>
                      <a:pPr marR="38100" algn="r">
                        <a:lnSpc>
                          <a:spcPts val="1175"/>
                        </a:lnSpc>
                        <a:spcBef>
                          <a:spcPts val="95"/>
                        </a:spcBef>
                      </a:pPr>
                      <a:r>
                        <a:rPr sz="1000" spc="-10" dirty="0">
                          <a:solidFill>
                            <a:srgbClr val="1F2023"/>
                          </a:solidFill>
                          <a:latin typeface="Arial"/>
                          <a:cs typeface="Arial"/>
                        </a:rPr>
                        <a:t>3.413%</a:t>
                      </a:r>
                      <a:endParaRPr sz="1000">
                        <a:latin typeface="Arial"/>
                        <a:cs typeface="Arial"/>
                      </a:endParaRPr>
                    </a:p>
                  </a:txBody>
                  <a:tcPr marL="0" marR="0" marT="12065" marB="0">
                    <a:lnT w="19050">
                      <a:solidFill>
                        <a:srgbClr val="DADCDF"/>
                      </a:solidFill>
                      <a:prstDash val="solid"/>
                    </a:lnT>
                    <a:lnB w="19050">
                      <a:solidFill>
                        <a:srgbClr val="DADCDF"/>
                      </a:solidFill>
                      <a:prstDash val="solid"/>
                    </a:lnB>
                  </a:tcPr>
                </a:tc>
                <a:extLst>
                  <a:ext uri="{0D108BD9-81ED-4DB2-BD59-A6C34878D82A}">
                    <a16:rowId xmlns:a16="http://schemas.microsoft.com/office/drawing/2014/main" val="10001"/>
                  </a:ext>
                </a:extLst>
              </a:tr>
              <a:tr h="189230">
                <a:tc>
                  <a:txBody>
                    <a:bodyPr/>
                    <a:lstStyle/>
                    <a:p>
                      <a:pPr marL="765175">
                        <a:lnSpc>
                          <a:spcPct val="100000"/>
                        </a:lnSpc>
                        <a:spcBef>
                          <a:spcPts val="95"/>
                        </a:spcBef>
                      </a:pPr>
                      <a:r>
                        <a:rPr sz="1000" dirty="0">
                          <a:solidFill>
                            <a:srgbClr val="1F2023"/>
                          </a:solidFill>
                          <a:latin typeface="Arial"/>
                          <a:cs typeface="Arial"/>
                        </a:rPr>
                        <a:t>1.51</a:t>
                      </a:r>
                      <a:r>
                        <a:rPr sz="1000" spc="-30" dirty="0">
                          <a:solidFill>
                            <a:srgbClr val="1F2023"/>
                          </a:solidFill>
                          <a:latin typeface="Arial"/>
                          <a:cs typeface="Arial"/>
                        </a:rPr>
                        <a:t> </a:t>
                      </a:r>
                      <a:r>
                        <a:rPr sz="1000" dirty="0">
                          <a:solidFill>
                            <a:srgbClr val="1F2023"/>
                          </a:solidFill>
                          <a:latin typeface="Arial"/>
                          <a:cs typeface="Arial"/>
                        </a:rPr>
                        <a:t>a</a:t>
                      </a:r>
                      <a:r>
                        <a:rPr sz="1000" spc="-30" dirty="0">
                          <a:solidFill>
                            <a:srgbClr val="1F2023"/>
                          </a:solidFill>
                          <a:latin typeface="Arial"/>
                          <a:cs typeface="Arial"/>
                        </a:rPr>
                        <a:t> </a:t>
                      </a:r>
                      <a:r>
                        <a:rPr sz="1000" dirty="0">
                          <a:solidFill>
                            <a:srgbClr val="1F2023"/>
                          </a:solidFill>
                          <a:latin typeface="Arial"/>
                          <a:cs typeface="Arial"/>
                        </a:rPr>
                        <a:t>2.00</a:t>
                      </a:r>
                      <a:r>
                        <a:rPr sz="1000" spc="-30" dirty="0">
                          <a:solidFill>
                            <a:srgbClr val="1F2023"/>
                          </a:solidFill>
                          <a:latin typeface="Arial"/>
                          <a:cs typeface="Arial"/>
                        </a:rPr>
                        <a:t> </a:t>
                      </a:r>
                      <a:r>
                        <a:rPr sz="1000" spc="-25" dirty="0">
                          <a:solidFill>
                            <a:srgbClr val="1F2023"/>
                          </a:solidFill>
                          <a:latin typeface="Arial"/>
                          <a:cs typeface="Arial"/>
                        </a:rPr>
                        <a:t>UMA</a:t>
                      </a:r>
                      <a:endParaRPr sz="1000">
                        <a:latin typeface="Arial"/>
                        <a:cs typeface="Arial"/>
                      </a:endParaRPr>
                    </a:p>
                  </a:txBody>
                  <a:tcPr marL="0" marR="0" marT="12065" marB="0">
                    <a:lnT w="19050">
                      <a:solidFill>
                        <a:srgbClr val="DADCDF"/>
                      </a:solidFill>
                      <a:prstDash val="solid"/>
                    </a:lnT>
                    <a:lnB w="28575">
                      <a:solidFill>
                        <a:srgbClr val="FF0000"/>
                      </a:solidFill>
                      <a:prstDash val="solid"/>
                    </a:lnB>
                    <a:solidFill>
                      <a:srgbClr val="FFFFFF"/>
                    </a:solidFill>
                  </a:tcPr>
                </a:tc>
                <a:tc>
                  <a:txBody>
                    <a:bodyPr/>
                    <a:lstStyle/>
                    <a:p>
                      <a:pPr marR="25400" algn="r">
                        <a:lnSpc>
                          <a:spcPct val="100000"/>
                        </a:lnSpc>
                        <a:spcBef>
                          <a:spcPts val="95"/>
                        </a:spcBef>
                      </a:pPr>
                      <a:r>
                        <a:rPr sz="1000" spc="-10" dirty="0">
                          <a:solidFill>
                            <a:srgbClr val="1F2023"/>
                          </a:solidFill>
                          <a:latin typeface="Arial"/>
                          <a:cs typeface="Arial"/>
                        </a:rPr>
                        <a:t>156.65</a:t>
                      </a:r>
                      <a:endParaRPr sz="1000">
                        <a:latin typeface="Arial"/>
                        <a:cs typeface="Arial"/>
                      </a:endParaRPr>
                    </a:p>
                  </a:txBody>
                  <a:tcPr marL="0" marR="0" marT="12065" marB="0">
                    <a:lnT w="19050">
                      <a:solidFill>
                        <a:srgbClr val="DADCDF"/>
                      </a:solidFill>
                      <a:prstDash val="solid"/>
                    </a:lnT>
                    <a:lnB w="28575">
                      <a:solidFill>
                        <a:srgbClr val="FF0000"/>
                      </a:solidFill>
                      <a:prstDash val="solid"/>
                    </a:lnB>
                    <a:solidFill>
                      <a:srgbClr val="FFF1CC"/>
                    </a:solidFill>
                  </a:tcPr>
                </a:tc>
                <a:tc>
                  <a:txBody>
                    <a:bodyPr/>
                    <a:lstStyle/>
                    <a:p>
                      <a:pPr marR="15875" algn="r">
                        <a:lnSpc>
                          <a:spcPct val="100000"/>
                        </a:lnSpc>
                        <a:spcBef>
                          <a:spcPts val="95"/>
                        </a:spcBef>
                      </a:pPr>
                      <a:r>
                        <a:rPr sz="1000" spc="-10" dirty="0">
                          <a:solidFill>
                            <a:srgbClr val="1F2023"/>
                          </a:solidFill>
                          <a:latin typeface="Arial"/>
                          <a:cs typeface="Arial"/>
                        </a:rPr>
                        <a:t>207.48</a:t>
                      </a:r>
                      <a:endParaRPr sz="1000">
                        <a:latin typeface="Arial"/>
                        <a:cs typeface="Arial"/>
                      </a:endParaRPr>
                    </a:p>
                  </a:txBody>
                  <a:tcPr marL="0" marR="0" marT="12065" marB="0">
                    <a:lnT w="19050">
                      <a:solidFill>
                        <a:srgbClr val="DADCDF"/>
                      </a:solidFill>
                      <a:prstDash val="solid"/>
                    </a:lnT>
                    <a:lnB w="28575">
                      <a:solidFill>
                        <a:srgbClr val="FF0000"/>
                      </a:solidFill>
                      <a:prstDash val="solid"/>
                    </a:lnB>
                    <a:solidFill>
                      <a:srgbClr val="FFF1CC"/>
                    </a:solidFill>
                  </a:tcPr>
                </a:tc>
                <a:tc>
                  <a:txBody>
                    <a:bodyPr/>
                    <a:lstStyle/>
                    <a:p>
                      <a:pPr marR="38100" algn="r">
                        <a:lnSpc>
                          <a:spcPct val="100000"/>
                        </a:lnSpc>
                        <a:spcBef>
                          <a:spcPts val="95"/>
                        </a:spcBef>
                      </a:pPr>
                      <a:r>
                        <a:rPr sz="1000" spc="-10" dirty="0">
                          <a:solidFill>
                            <a:srgbClr val="1F2023"/>
                          </a:solidFill>
                          <a:latin typeface="Arial"/>
                          <a:cs typeface="Arial"/>
                        </a:rPr>
                        <a:t>4.000%</a:t>
                      </a:r>
                      <a:endParaRPr sz="1000">
                        <a:latin typeface="Arial"/>
                        <a:cs typeface="Arial"/>
                      </a:endParaRPr>
                    </a:p>
                  </a:txBody>
                  <a:tcPr marL="0" marR="0" marT="12065" marB="0">
                    <a:lnT w="19050">
                      <a:solidFill>
                        <a:srgbClr val="DADCDF"/>
                      </a:solidFill>
                      <a:prstDash val="solid"/>
                    </a:lnT>
                    <a:lnB w="28575">
                      <a:solidFill>
                        <a:srgbClr val="FF0000"/>
                      </a:solidFill>
                      <a:prstDash val="solid"/>
                    </a:lnB>
                  </a:tcPr>
                </a:tc>
                <a:extLst>
                  <a:ext uri="{0D108BD9-81ED-4DB2-BD59-A6C34878D82A}">
                    <a16:rowId xmlns:a16="http://schemas.microsoft.com/office/drawing/2014/main" val="10002"/>
                  </a:ext>
                </a:extLst>
              </a:tr>
              <a:tr h="158115">
                <a:tc>
                  <a:txBody>
                    <a:bodyPr/>
                    <a:lstStyle/>
                    <a:p>
                      <a:pPr marL="765175">
                        <a:lnSpc>
                          <a:spcPts val="1150"/>
                        </a:lnSpc>
                      </a:pPr>
                      <a:r>
                        <a:rPr sz="1000" dirty="0">
                          <a:solidFill>
                            <a:srgbClr val="1F2023"/>
                          </a:solidFill>
                          <a:latin typeface="Arial"/>
                          <a:cs typeface="Arial"/>
                        </a:rPr>
                        <a:t>2.01</a:t>
                      </a:r>
                      <a:r>
                        <a:rPr sz="1000" spc="-30" dirty="0">
                          <a:solidFill>
                            <a:srgbClr val="1F2023"/>
                          </a:solidFill>
                          <a:latin typeface="Arial"/>
                          <a:cs typeface="Arial"/>
                        </a:rPr>
                        <a:t> </a:t>
                      </a:r>
                      <a:r>
                        <a:rPr sz="1000" dirty="0">
                          <a:solidFill>
                            <a:srgbClr val="1F2023"/>
                          </a:solidFill>
                          <a:latin typeface="Arial"/>
                          <a:cs typeface="Arial"/>
                        </a:rPr>
                        <a:t>a</a:t>
                      </a:r>
                      <a:r>
                        <a:rPr sz="1000" spc="-30" dirty="0">
                          <a:solidFill>
                            <a:srgbClr val="1F2023"/>
                          </a:solidFill>
                          <a:latin typeface="Arial"/>
                          <a:cs typeface="Arial"/>
                        </a:rPr>
                        <a:t> </a:t>
                      </a:r>
                      <a:r>
                        <a:rPr sz="1000" dirty="0">
                          <a:solidFill>
                            <a:srgbClr val="1F2023"/>
                          </a:solidFill>
                          <a:latin typeface="Arial"/>
                          <a:cs typeface="Arial"/>
                        </a:rPr>
                        <a:t>2.50</a:t>
                      </a:r>
                      <a:r>
                        <a:rPr sz="1000" spc="-30" dirty="0">
                          <a:solidFill>
                            <a:srgbClr val="1F2023"/>
                          </a:solidFill>
                          <a:latin typeface="Arial"/>
                          <a:cs typeface="Arial"/>
                        </a:rPr>
                        <a:t> </a:t>
                      </a:r>
                      <a:r>
                        <a:rPr sz="1000" spc="-25" dirty="0">
                          <a:solidFill>
                            <a:srgbClr val="1F2023"/>
                          </a:solidFill>
                          <a:latin typeface="Arial"/>
                          <a:cs typeface="Arial"/>
                        </a:rPr>
                        <a:t>UMA</a:t>
                      </a:r>
                      <a:endParaRPr sz="1000">
                        <a:latin typeface="Arial"/>
                        <a:cs typeface="Arial"/>
                      </a:endParaRPr>
                    </a:p>
                  </a:txBody>
                  <a:tcPr marL="0" marR="0" marT="0" marB="0">
                    <a:lnL w="28575">
                      <a:solidFill>
                        <a:srgbClr val="FF0000"/>
                      </a:solidFill>
                      <a:prstDash val="solid"/>
                    </a:lnL>
                    <a:lnT w="28575">
                      <a:solidFill>
                        <a:srgbClr val="FF0000"/>
                      </a:solidFill>
                      <a:prstDash val="solid"/>
                    </a:lnT>
                    <a:lnB w="19050">
                      <a:solidFill>
                        <a:srgbClr val="DADCDF"/>
                      </a:solidFill>
                      <a:prstDash val="solid"/>
                    </a:lnB>
                    <a:solidFill>
                      <a:srgbClr val="FFFFFF"/>
                    </a:solidFill>
                  </a:tcPr>
                </a:tc>
                <a:tc>
                  <a:txBody>
                    <a:bodyPr/>
                    <a:lstStyle/>
                    <a:p>
                      <a:pPr marR="25400" algn="r">
                        <a:lnSpc>
                          <a:spcPts val="1150"/>
                        </a:lnSpc>
                      </a:pPr>
                      <a:r>
                        <a:rPr sz="1000" spc="-10" dirty="0">
                          <a:solidFill>
                            <a:srgbClr val="1F2023"/>
                          </a:solidFill>
                          <a:latin typeface="Arial"/>
                          <a:cs typeface="Arial"/>
                        </a:rPr>
                        <a:t>208.52</a:t>
                      </a:r>
                      <a:endParaRPr sz="1000">
                        <a:latin typeface="Arial"/>
                        <a:cs typeface="Arial"/>
                      </a:endParaRPr>
                    </a:p>
                  </a:txBody>
                  <a:tcPr marL="0" marR="0" marT="0" marB="0">
                    <a:lnT w="28575">
                      <a:solidFill>
                        <a:srgbClr val="FF0000"/>
                      </a:solidFill>
                      <a:prstDash val="solid"/>
                    </a:lnT>
                    <a:lnB w="19050">
                      <a:solidFill>
                        <a:srgbClr val="DADCDF"/>
                      </a:solidFill>
                      <a:prstDash val="solid"/>
                    </a:lnB>
                    <a:solidFill>
                      <a:srgbClr val="FFF1CC"/>
                    </a:solidFill>
                  </a:tcPr>
                </a:tc>
                <a:tc>
                  <a:txBody>
                    <a:bodyPr/>
                    <a:lstStyle/>
                    <a:p>
                      <a:pPr marR="15875" algn="r">
                        <a:lnSpc>
                          <a:spcPts val="1150"/>
                        </a:lnSpc>
                      </a:pPr>
                      <a:r>
                        <a:rPr sz="1000" spc="-10" dirty="0">
                          <a:solidFill>
                            <a:srgbClr val="1F2023"/>
                          </a:solidFill>
                          <a:latin typeface="Arial"/>
                          <a:cs typeface="Arial"/>
                        </a:rPr>
                        <a:t>259.35</a:t>
                      </a:r>
                      <a:endParaRPr sz="1000">
                        <a:latin typeface="Arial"/>
                        <a:cs typeface="Arial"/>
                      </a:endParaRPr>
                    </a:p>
                  </a:txBody>
                  <a:tcPr marL="0" marR="0" marT="0" marB="0">
                    <a:lnT w="28575">
                      <a:solidFill>
                        <a:srgbClr val="FF0000"/>
                      </a:solidFill>
                      <a:prstDash val="solid"/>
                    </a:lnT>
                    <a:lnB w="19050">
                      <a:solidFill>
                        <a:srgbClr val="DADCDF"/>
                      </a:solidFill>
                      <a:prstDash val="solid"/>
                    </a:lnB>
                    <a:solidFill>
                      <a:srgbClr val="FFF1CC"/>
                    </a:solidFill>
                  </a:tcPr>
                </a:tc>
                <a:tc>
                  <a:txBody>
                    <a:bodyPr/>
                    <a:lstStyle/>
                    <a:p>
                      <a:pPr marR="38100" algn="r">
                        <a:lnSpc>
                          <a:spcPts val="1150"/>
                        </a:lnSpc>
                      </a:pPr>
                      <a:r>
                        <a:rPr sz="1000" spc="-10" dirty="0">
                          <a:solidFill>
                            <a:srgbClr val="1F2023"/>
                          </a:solidFill>
                          <a:latin typeface="Arial"/>
                          <a:cs typeface="Arial"/>
                        </a:rPr>
                        <a:t>4.353%</a:t>
                      </a:r>
                      <a:endParaRPr sz="1000">
                        <a:latin typeface="Arial"/>
                        <a:cs typeface="Arial"/>
                      </a:endParaRPr>
                    </a:p>
                  </a:txBody>
                  <a:tcPr marL="0" marR="0" marT="0" marB="0">
                    <a:lnR w="28575">
                      <a:solidFill>
                        <a:srgbClr val="FF0000"/>
                      </a:solidFill>
                      <a:prstDash val="solid"/>
                    </a:lnR>
                    <a:lnT w="28575">
                      <a:solidFill>
                        <a:srgbClr val="FF0000"/>
                      </a:solidFill>
                      <a:prstDash val="solid"/>
                    </a:lnT>
                    <a:lnB w="19050">
                      <a:solidFill>
                        <a:srgbClr val="DADCDF"/>
                      </a:solidFill>
                      <a:prstDash val="solid"/>
                    </a:lnB>
                  </a:tcPr>
                </a:tc>
                <a:extLst>
                  <a:ext uri="{0D108BD9-81ED-4DB2-BD59-A6C34878D82A}">
                    <a16:rowId xmlns:a16="http://schemas.microsoft.com/office/drawing/2014/main" val="10003"/>
                  </a:ext>
                </a:extLst>
              </a:tr>
              <a:tr h="173355">
                <a:tc>
                  <a:txBody>
                    <a:bodyPr/>
                    <a:lstStyle/>
                    <a:p>
                      <a:pPr marL="765175">
                        <a:lnSpc>
                          <a:spcPts val="1175"/>
                        </a:lnSpc>
                        <a:spcBef>
                          <a:spcPts val="95"/>
                        </a:spcBef>
                      </a:pPr>
                      <a:r>
                        <a:rPr sz="1000" dirty="0">
                          <a:latin typeface="Arial"/>
                          <a:cs typeface="Arial"/>
                        </a:rPr>
                        <a:t>2.51</a:t>
                      </a:r>
                      <a:r>
                        <a:rPr sz="1000" spc="-30" dirty="0">
                          <a:latin typeface="Arial"/>
                          <a:cs typeface="Arial"/>
                        </a:rPr>
                        <a:t> </a:t>
                      </a:r>
                      <a:r>
                        <a:rPr sz="1000" dirty="0">
                          <a:latin typeface="Arial"/>
                          <a:cs typeface="Arial"/>
                        </a:rPr>
                        <a:t>a</a:t>
                      </a:r>
                      <a:r>
                        <a:rPr sz="1000" spc="-30" dirty="0">
                          <a:latin typeface="Arial"/>
                          <a:cs typeface="Arial"/>
                        </a:rPr>
                        <a:t> </a:t>
                      </a:r>
                      <a:r>
                        <a:rPr sz="1000" dirty="0">
                          <a:latin typeface="Arial"/>
                          <a:cs typeface="Arial"/>
                        </a:rPr>
                        <a:t>3.00</a:t>
                      </a:r>
                      <a:r>
                        <a:rPr sz="1000" spc="-30" dirty="0">
                          <a:latin typeface="Arial"/>
                          <a:cs typeface="Arial"/>
                        </a:rPr>
                        <a:t> </a:t>
                      </a:r>
                      <a:r>
                        <a:rPr sz="1000" spc="-25" dirty="0">
                          <a:latin typeface="Arial"/>
                          <a:cs typeface="Arial"/>
                        </a:rPr>
                        <a:t>UMA</a:t>
                      </a:r>
                      <a:endParaRPr sz="1000">
                        <a:latin typeface="Arial"/>
                        <a:cs typeface="Arial"/>
                      </a:endParaRPr>
                    </a:p>
                  </a:txBody>
                  <a:tcPr marL="0" marR="0" marT="12065" marB="0">
                    <a:lnL w="28575">
                      <a:solidFill>
                        <a:srgbClr val="FF0000"/>
                      </a:solidFill>
                      <a:prstDash val="solid"/>
                    </a:lnL>
                    <a:lnT w="19050">
                      <a:solidFill>
                        <a:srgbClr val="DADCDF"/>
                      </a:solidFill>
                      <a:prstDash val="solid"/>
                    </a:lnT>
                    <a:lnB w="19050">
                      <a:solidFill>
                        <a:srgbClr val="DADCDF"/>
                      </a:solidFill>
                      <a:prstDash val="solid"/>
                    </a:lnB>
                    <a:solidFill>
                      <a:srgbClr val="FFFFFF"/>
                    </a:solidFill>
                  </a:tcPr>
                </a:tc>
                <a:tc>
                  <a:txBody>
                    <a:bodyPr/>
                    <a:lstStyle/>
                    <a:p>
                      <a:pPr marR="25400" algn="r">
                        <a:lnSpc>
                          <a:spcPts val="1175"/>
                        </a:lnSpc>
                        <a:spcBef>
                          <a:spcPts val="95"/>
                        </a:spcBef>
                      </a:pPr>
                      <a:r>
                        <a:rPr sz="1000" spc="-10" dirty="0">
                          <a:latin typeface="Arial"/>
                          <a:cs typeface="Arial"/>
                        </a:rPr>
                        <a:t>260.39</a:t>
                      </a:r>
                      <a:endParaRPr sz="1000">
                        <a:latin typeface="Arial"/>
                        <a:cs typeface="Arial"/>
                      </a:endParaRPr>
                    </a:p>
                  </a:txBody>
                  <a:tcPr marL="0" marR="0" marT="12065" marB="0">
                    <a:lnT w="19050">
                      <a:solidFill>
                        <a:srgbClr val="DADCDF"/>
                      </a:solidFill>
                      <a:prstDash val="solid"/>
                    </a:lnT>
                    <a:lnB w="19050">
                      <a:solidFill>
                        <a:srgbClr val="DADCDF"/>
                      </a:solidFill>
                      <a:prstDash val="solid"/>
                    </a:lnB>
                    <a:solidFill>
                      <a:srgbClr val="FFF1CC"/>
                    </a:solidFill>
                  </a:tcPr>
                </a:tc>
                <a:tc>
                  <a:txBody>
                    <a:bodyPr/>
                    <a:lstStyle/>
                    <a:p>
                      <a:pPr marR="15875" algn="r">
                        <a:lnSpc>
                          <a:spcPts val="1175"/>
                        </a:lnSpc>
                        <a:spcBef>
                          <a:spcPts val="95"/>
                        </a:spcBef>
                      </a:pPr>
                      <a:r>
                        <a:rPr sz="1000" spc="-10" dirty="0">
                          <a:latin typeface="Arial"/>
                          <a:cs typeface="Arial"/>
                        </a:rPr>
                        <a:t>311.22</a:t>
                      </a:r>
                      <a:endParaRPr sz="1000">
                        <a:latin typeface="Arial"/>
                        <a:cs typeface="Arial"/>
                      </a:endParaRPr>
                    </a:p>
                  </a:txBody>
                  <a:tcPr marL="0" marR="0" marT="12065" marB="0">
                    <a:lnT w="19050">
                      <a:solidFill>
                        <a:srgbClr val="DADCDF"/>
                      </a:solidFill>
                      <a:prstDash val="solid"/>
                    </a:lnT>
                    <a:lnB w="19050">
                      <a:solidFill>
                        <a:srgbClr val="DADCDF"/>
                      </a:solidFill>
                      <a:prstDash val="solid"/>
                    </a:lnB>
                    <a:solidFill>
                      <a:srgbClr val="FFF1CC"/>
                    </a:solidFill>
                  </a:tcPr>
                </a:tc>
                <a:tc>
                  <a:txBody>
                    <a:bodyPr/>
                    <a:lstStyle/>
                    <a:p>
                      <a:pPr marR="38100" algn="r">
                        <a:lnSpc>
                          <a:spcPts val="1175"/>
                        </a:lnSpc>
                        <a:spcBef>
                          <a:spcPts val="95"/>
                        </a:spcBef>
                      </a:pPr>
                      <a:r>
                        <a:rPr sz="1000" spc="-10" dirty="0">
                          <a:latin typeface="Arial"/>
                          <a:cs typeface="Arial"/>
                        </a:rPr>
                        <a:t>4.588%</a:t>
                      </a:r>
                      <a:endParaRPr sz="1000">
                        <a:latin typeface="Arial"/>
                        <a:cs typeface="Arial"/>
                      </a:endParaRPr>
                    </a:p>
                  </a:txBody>
                  <a:tcPr marL="0" marR="0" marT="12065" marB="0">
                    <a:lnR w="28575">
                      <a:solidFill>
                        <a:srgbClr val="FF0000"/>
                      </a:solidFill>
                      <a:prstDash val="solid"/>
                    </a:lnR>
                    <a:lnT w="19050">
                      <a:solidFill>
                        <a:srgbClr val="DADCDF"/>
                      </a:solidFill>
                      <a:prstDash val="solid"/>
                    </a:lnT>
                    <a:lnB w="19050">
                      <a:solidFill>
                        <a:srgbClr val="DADCDF"/>
                      </a:solidFill>
                      <a:prstDash val="solid"/>
                    </a:lnB>
                  </a:tcPr>
                </a:tc>
                <a:extLst>
                  <a:ext uri="{0D108BD9-81ED-4DB2-BD59-A6C34878D82A}">
                    <a16:rowId xmlns:a16="http://schemas.microsoft.com/office/drawing/2014/main" val="10004"/>
                  </a:ext>
                </a:extLst>
              </a:tr>
              <a:tr h="173990">
                <a:tc>
                  <a:txBody>
                    <a:bodyPr/>
                    <a:lstStyle/>
                    <a:p>
                      <a:pPr marL="765175">
                        <a:lnSpc>
                          <a:spcPts val="1175"/>
                        </a:lnSpc>
                        <a:spcBef>
                          <a:spcPts val="95"/>
                        </a:spcBef>
                      </a:pPr>
                      <a:r>
                        <a:rPr sz="1000" dirty="0">
                          <a:latin typeface="Arial"/>
                          <a:cs typeface="Arial"/>
                        </a:rPr>
                        <a:t>3.01</a:t>
                      </a:r>
                      <a:r>
                        <a:rPr sz="1000" spc="-30" dirty="0">
                          <a:latin typeface="Arial"/>
                          <a:cs typeface="Arial"/>
                        </a:rPr>
                        <a:t> </a:t>
                      </a:r>
                      <a:r>
                        <a:rPr sz="1000" dirty="0">
                          <a:latin typeface="Arial"/>
                          <a:cs typeface="Arial"/>
                        </a:rPr>
                        <a:t>a</a:t>
                      </a:r>
                      <a:r>
                        <a:rPr sz="1000" spc="-30" dirty="0">
                          <a:latin typeface="Arial"/>
                          <a:cs typeface="Arial"/>
                        </a:rPr>
                        <a:t> </a:t>
                      </a:r>
                      <a:r>
                        <a:rPr sz="1000" dirty="0">
                          <a:latin typeface="Arial"/>
                          <a:cs typeface="Arial"/>
                        </a:rPr>
                        <a:t>3.50</a:t>
                      </a:r>
                      <a:r>
                        <a:rPr sz="1000" spc="-30" dirty="0">
                          <a:latin typeface="Arial"/>
                          <a:cs typeface="Arial"/>
                        </a:rPr>
                        <a:t> </a:t>
                      </a:r>
                      <a:r>
                        <a:rPr sz="1000" spc="-25" dirty="0">
                          <a:latin typeface="Arial"/>
                          <a:cs typeface="Arial"/>
                        </a:rPr>
                        <a:t>UMA</a:t>
                      </a:r>
                      <a:endParaRPr sz="1000">
                        <a:latin typeface="Arial"/>
                        <a:cs typeface="Arial"/>
                      </a:endParaRPr>
                    </a:p>
                  </a:txBody>
                  <a:tcPr marL="0" marR="0" marT="12065" marB="0">
                    <a:lnL w="28575">
                      <a:solidFill>
                        <a:srgbClr val="FF0000"/>
                      </a:solidFill>
                      <a:prstDash val="solid"/>
                    </a:lnL>
                    <a:lnT w="19050">
                      <a:solidFill>
                        <a:srgbClr val="DADCDF"/>
                      </a:solidFill>
                      <a:prstDash val="solid"/>
                    </a:lnT>
                    <a:lnB w="19050">
                      <a:solidFill>
                        <a:srgbClr val="DADCDF"/>
                      </a:solidFill>
                      <a:prstDash val="solid"/>
                    </a:lnB>
                    <a:solidFill>
                      <a:srgbClr val="FFFFFF"/>
                    </a:solidFill>
                  </a:tcPr>
                </a:tc>
                <a:tc>
                  <a:txBody>
                    <a:bodyPr/>
                    <a:lstStyle/>
                    <a:p>
                      <a:pPr marR="25400" algn="r">
                        <a:lnSpc>
                          <a:spcPts val="1175"/>
                        </a:lnSpc>
                        <a:spcBef>
                          <a:spcPts val="95"/>
                        </a:spcBef>
                      </a:pPr>
                      <a:r>
                        <a:rPr sz="1000" spc="-10" dirty="0">
                          <a:latin typeface="Arial"/>
                          <a:cs typeface="Arial"/>
                        </a:rPr>
                        <a:t>312.26</a:t>
                      </a:r>
                      <a:endParaRPr sz="1000">
                        <a:latin typeface="Arial"/>
                        <a:cs typeface="Arial"/>
                      </a:endParaRPr>
                    </a:p>
                  </a:txBody>
                  <a:tcPr marL="0" marR="0" marT="12065" marB="0">
                    <a:lnT w="19050">
                      <a:solidFill>
                        <a:srgbClr val="DADCDF"/>
                      </a:solidFill>
                      <a:prstDash val="solid"/>
                    </a:lnT>
                    <a:lnB w="19050">
                      <a:solidFill>
                        <a:srgbClr val="DADCDF"/>
                      </a:solidFill>
                      <a:prstDash val="solid"/>
                    </a:lnB>
                    <a:solidFill>
                      <a:srgbClr val="FFF1CC"/>
                    </a:solidFill>
                  </a:tcPr>
                </a:tc>
                <a:tc>
                  <a:txBody>
                    <a:bodyPr/>
                    <a:lstStyle/>
                    <a:p>
                      <a:pPr marR="15875" algn="r">
                        <a:lnSpc>
                          <a:spcPts val="1175"/>
                        </a:lnSpc>
                        <a:spcBef>
                          <a:spcPts val="95"/>
                        </a:spcBef>
                      </a:pPr>
                      <a:r>
                        <a:rPr sz="1000" spc="-10" dirty="0">
                          <a:latin typeface="Arial"/>
                          <a:cs typeface="Arial"/>
                        </a:rPr>
                        <a:t>363.09</a:t>
                      </a:r>
                      <a:endParaRPr sz="1000">
                        <a:latin typeface="Arial"/>
                        <a:cs typeface="Arial"/>
                      </a:endParaRPr>
                    </a:p>
                  </a:txBody>
                  <a:tcPr marL="0" marR="0" marT="12065" marB="0">
                    <a:lnT w="19050">
                      <a:solidFill>
                        <a:srgbClr val="DADCDF"/>
                      </a:solidFill>
                      <a:prstDash val="solid"/>
                    </a:lnT>
                    <a:lnB w="19050">
                      <a:solidFill>
                        <a:srgbClr val="DADCDF"/>
                      </a:solidFill>
                      <a:prstDash val="solid"/>
                    </a:lnB>
                    <a:solidFill>
                      <a:srgbClr val="FFF1CC"/>
                    </a:solidFill>
                  </a:tcPr>
                </a:tc>
                <a:tc>
                  <a:txBody>
                    <a:bodyPr/>
                    <a:lstStyle/>
                    <a:p>
                      <a:pPr marR="38100" algn="r">
                        <a:lnSpc>
                          <a:spcPts val="1175"/>
                        </a:lnSpc>
                        <a:spcBef>
                          <a:spcPts val="95"/>
                        </a:spcBef>
                      </a:pPr>
                      <a:r>
                        <a:rPr sz="1000" spc="-10" dirty="0">
                          <a:latin typeface="Arial"/>
                          <a:cs typeface="Arial"/>
                        </a:rPr>
                        <a:t>4.756%</a:t>
                      </a:r>
                      <a:endParaRPr sz="1000">
                        <a:latin typeface="Arial"/>
                        <a:cs typeface="Arial"/>
                      </a:endParaRPr>
                    </a:p>
                  </a:txBody>
                  <a:tcPr marL="0" marR="0" marT="12065" marB="0">
                    <a:lnR w="28575">
                      <a:solidFill>
                        <a:srgbClr val="FF0000"/>
                      </a:solidFill>
                      <a:prstDash val="solid"/>
                    </a:lnR>
                    <a:lnT w="19050">
                      <a:solidFill>
                        <a:srgbClr val="DADCDF"/>
                      </a:solidFill>
                      <a:prstDash val="solid"/>
                    </a:lnT>
                    <a:lnB w="19050">
                      <a:solidFill>
                        <a:srgbClr val="DADCDF"/>
                      </a:solidFill>
                      <a:prstDash val="solid"/>
                    </a:lnB>
                  </a:tcPr>
                </a:tc>
                <a:extLst>
                  <a:ext uri="{0D108BD9-81ED-4DB2-BD59-A6C34878D82A}">
                    <a16:rowId xmlns:a16="http://schemas.microsoft.com/office/drawing/2014/main" val="10005"/>
                  </a:ext>
                </a:extLst>
              </a:tr>
              <a:tr h="173355">
                <a:tc>
                  <a:txBody>
                    <a:bodyPr/>
                    <a:lstStyle/>
                    <a:p>
                      <a:pPr marL="765175">
                        <a:lnSpc>
                          <a:spcPts val="1175"/>
                        </a:lnSpc>
                        <a:spcBef>
                          <a:spcPts val="95"/>
                        </a:spcBef>
                      </a:pPr>
                      <a:r>
                        <a:rPr sz="1000" dirty="0">
                          <a:solidFill>
                            <a:srgbClr val="1F2023"/>
                          </a:solidFill>
                          <a:latin typeface="Arial"/>
                          <a:cs typeface="Arial"/>
                        </a:rPr>
                        <a:t>3.51</a:t>
                      </a:r>
                      <a:r>
                        <a:rPr sz="1000" spc="-30" dirty="0">
                          <a:solidFill>
                            <a:srgbClr val="1F2023"/>
                          </a:solidFill>
                          <a:latin typeface="Arial"/>
                          <a:cs typeface="Arial"/>
                        </a:rPr>
                        <a:t> </a:t>
                      </a:r>
                      <a:r>
                        <a:rPr sz="1000" dirty="0">
                          <a:solidFill>
                            <a:srgbClr val="1F2023"/>
                          </a:solidFill>
                          <a:latin typeface="Arial"/>
                          <a:cs typeface="Arial"/>
                        </a:rPr>
                        <a:t>a</a:t>
                      </a:r>
                      <a:r>
                        <a:rPr sz="1000" spc="-30" dirty="0">
                          <a:solidFill>
                            <a:srgbClr val="1F2023"/>
                          </a:solidFill>
                          <a:latin typeface="Arial"/>
                          <a:cs typeface="Arial"/>
                        </a:rPr>
                        <a:t> </a:t>
                      </a:r>
                      <a:r>
                        <a:rPr sz="1000" dirty="0">
                          <a:solidFill>
                            <a:srgbClr val="1F2023"/>
                          </a:solidFill>
                          <a:latin typeface="Arial"/>
                          <a:cs typeface="Arial"/>
                        </a:rPr>
                        <a:t>4.00</a:t>
                      </a:r>
                      <a:r>
                        <a:rPr sz="1000" spc="-30" dirty="0">
                          <a:solidFill>
                            <a:srgbClr val="1F2023"/>
                          </a:solidFill>
                          <a:latin typeface="Arial"/>
                          <a:cs typeface="Arial"/>
                        </a:rPr>
                        <a:t> </a:t>
                      </a:r>
                      <a:r>
                        <a:rPr sz="1000" spc="-25" dirty="0">
                          <a:solidFill>
                            <a:srgbClr val="1F2023"/>
                          </a:solidFill>
                          <a:latin typeface="Arial"/>
                          <a:cs typeface="Arial"/>
                        </a:rPr>
                        <a:t>UMA</a:t>
                      </a:r>
                      <a:endParaRPr sz="1000">
                        <a:latin typeface="Arial"/>
                        <a:cs typeface="Arial"/>
                      </a:endParaRPr>
                    </a:p>
                  </a:txBody>
                  <a:tcPr marL="0" marR="0" marT="12065" marB="0">
                    <a:lnL w="28575">
                      <a:solidFill>
                        <a:srgbClr val="FF0000"/>
                      </a:solidFill>
                      <a:prstDash val="solid"/>
                    </a:lnL>
                    <a:lnT w="19050">
                      <a:solidFill>
                        <a:srgbClr val="DADCDF"/>
                      </a:solidFill>
                      <a:prstDash val="solid"/>
                    </a:lnT>
                    <a:lnB w="19050">
                      <a:solidFill>
                        <a:srgbClr val="DADCDF"/>
                      </a:solidFill>
                      <a:prstDash val="solid"/>
                    </a:lnB>
                    <a:solidFill>
                      <a:srgbClr val="FFFFFF"/>
                    </a:solidFill>
                  </a:tcPr>
                </a:tc>
                <a:tc>
                  <a:txBody>
                    <a:bodyPr/>
                    <a:lstStyle/>
                    <a:p>
                      <a:pPr marR="25400" algn="r">
                        <a:lnSpc>
                          <a:spcPts val="1175"/>
                        </a:lnSpc>
                        <a:spcBef>
                          <a:spcPts val="95"/>
                        </a:spcBef>
                      </a:pPr>
                      <a:r>
                        <a:rPr sz="1000" spc="-10" dirty="0">
                          <a:solidFill>
                            <a:srgbClr val="1F2023"/>
                          </a:solidFill>
                          <a:latin typeface="Arial"/>
                          <a:cs typeface="Arial"/>
                        </a:rPr>
                        <a:t>364.13</a:t>
                      </a:r>
                      <a:endParaRPr sz="1000">
                        <a:latin typeface="Arial"/>
                        <a:cs typeface="Arial"/>
                      </a:endParaRPr>
                    </a:p>
                  </a:txBody>
                  <a:tcPr marL="0" marR="0" marT="12065" marB="0">
                    <a:lnT w="19050">
                      <a:solidFill>
                        <a:srgbClr val="DADCDF"/>
                      </a:solidFill>
                      <a:prstDash val="solid"/>
                    </a:lnT>
                    <a:lnB w="19050">
                      <a:solidFill>
                        <a:srgbClr val="DADCDF"/>
                      </a:solidFill>
                      <a:prstDash val="solid"/>
                    </a:lnB>
                    <a:solidFill>
                      <a:srgbClr val="FFF1CC"/>
                    </a:solidFill>
                  </a:tcPr>
                </a:tc>
                <a:tc>
                  <a:txBody>
                    <a:bodyPr/>
                    <a:lstStyle/>
                    <a:p>
                      <a:pPr marR="15875" algn="r">
                        <a:lnSpc>
                          <a:spcPts val="1175"/>
                        </a:lnSpc>
                        <a:spcBef>
                          <a:spcPts val="95"/>
                        </a:spcBef>
                      </a:pPr>
                      <a:r>
                        <a:rPr sz="1000" spc="-10" dirty="0">
                          <a:solidFill>
                            <a:srgbClr val="1F2023"/>
                          </a:solidFill>
                          <a:latin typeface="Arial"/>
                          <a:cs typeface="Arial"/>
                        </a:rPr>
                        <a:t>414.96</a:t>
                      </a:r>
                      <a:endParaRPr sz="1000">
                        <a:latin typeface="Arial"/>
                        <a:cs typeface="Arial"/>
                      </a:endParaRPr>
                    </a:p>
                  </a:txBody>
                  <a:tcPr marL="0" marR="0" marT="12065" marB="0">
                    <a:lnT w="19050">
                      <a:solidFill>
                        <a:srgbClr val="DADCDF"/>
                      </a:solidFill>
                      <a:prstDash val="solid"/>
                    </a:lnT>
                    <a:lnB w="19050">
                      <a:solidFill>
                        <a:srgbClr val="DADCDF"/>
                      </a:solidFill>
                      <a:prstDash val="solid"/>
                    </a:lnB>
                    <a:solidFill>
                      <a:srgbClr val="FFF1CC"/>
                    </a:solidFill>
                  </a:tcPr>
                </a:tc>
                <a:tc>
                  <a:txBody>
                    <a:bodyPr/>
                    <a:lstStyle/>
                    <a:p>
                      <a:pPr marR="38100" algn="r">
                        <a:lnSpc>
                          <a:spcPts val="1175"/>
                        </a:lnSpc>
                        <a:spcBef>
                          <a:spcPts val="95"/>
                        </a:spcBef>
                      </a:pPr>
                      <a:r>
                        <a:rPr sz="1000" spc="-10" dirty="0">
                          <a:solidFill>
                            <a:srgbClr val="1F2023"/>
                          </a:solidFill>
                          <a:latin typeface="Arial"/>
                          <a:cs typeface="Arial"/>
                        </a:rPr>
                        <a:t>4.882%</a:t>
                      </a:r>
                      <a:endParaRPr sz="1000">
                        <a:latin typeface="Arial"/>
                        <a:cs typeface="Arial"/>
                      </a:endParaRPr>
                    </a:p>
                  </a:txBody>
                  <a:tcPr marL="0" marR="0" marT="12065" marB="0">
                    <a:lnR w="28575">
                      <a:solidFill>
                        <a:srgbClr val="FF0000"/>
                      </a:solidFill>
                      <a:prstDash val="solid"/>
                    </a:lnR>
                    <a:lnT w="19050">
                      <a:solidFill>
                        <a:srgbClr val="DADCDF"/>
                      </a:solidFill>
                      <a:prstDash val="solid"/>
                    </a:lnT>
                    <a:lnB w="19050">
                      <a:solidFill>
                        <a:srgbClr val="DADCDF"/>
                      </a:solidFill>
                      <a:prstDash val="solid"/>
                    </a:lnB>
                  </a:tcPr>
                </a:tc>
                <a:extLst>
                  <a:ext uri="{0D108BD9-81ED-4DB2-BD59-A6C34878D82A}">
                    <a16:rowId xmlns:a16="http://schemas.microsoft.com/office/drawing/2014/main" val="10006"/>
                  </a:ext>
                </a:extLst>
              </a:tr>
              <a:tr h="173355">
                <a:tc>
                  <a:txBody>
                    <a:bodyPr/>
                    <a:lstStyle/>
                    <a:p>
                      <a:pPr marL="608965">
                        <a:lnSpc>
                          <a:spcPts val="1175"/>
                        </a:lnSpc>
                        <a:spcBef>
                          <a:spcPts val="95"/>
                        </a:spcBef>
                      </a:pPr>
                      <a:r>
                        <a:rPr sz="1000" dirty="0">
                          <a:solidFill>
                            <a:srgbClr val="1F2023"/>
                          </a:solidFill>
                          <a:latin typeface="Arial"/>
                          <a:cs typeface="Arial"/>
                        </a:rPr>
                        <a:t>4.01</a:t>
                      </a:r>
                      <a:r>
                        <a:rPr sz="1000" spc="-25" dirty="0">
                          <a:solidFill>
                            <a:srgbClr val="1F2023"/>
                          </a:solidFill>
                          <a:latin typeface="Arial"/>
                          <a:cs typeface="Arial"/>
                        </a:rPr>
                        <a:t> </a:t>
                      </a:r>
                      <a:r>
                        <a:rPr sz="1000" spc="-45" dirty="0">
                          <a:solidFill>
                            <a:srgbClr val="1F2023"/>
                          </a:solidFill>
                          <a:latin typeface="Arial"/>
                          <a:cs typeface="Arial"/>
                        </a:rPr>
                        <a:t>UMA</a:t>
                      </a:r>
                      <a:r>
                        <a:rPr sz="1000" spc="-70" dirty="0">
                          <a:solidFill>
                            <a:srgbClr val="1F2023"/>
                          </a:solidFill>
                          <a:latin typeface="Arial"/>
                          <a:cs typeface="Arial"/>
                        </a:rPr>
                        <a:t> </a:t>
                      </a:r>
                      <a:r>
                        <a:rPr sz="1000" dirty="0">
                          <a:solidFill>
                            <a:srgbClr val="1F2023"/>
                          </a:solidFill>
                          <a:latin typeface="Arial"/>
                          <a:cs typeface="Arial"/>
                        </a:rPr>
                        <a:t>en</a:t>
                      </a:r>
                      <a:r>
                        <a:rPr sz="1000" spc="-20" dirty="0">
                          <a:solidFill>
                            <a:srgbClr val="1F2023"/>
                          </a:solidFill>
                          <a:latin typeface="Arial"/>
                          <a:cs typeface="Arial"/>
                        </a:rPr>
                        <a:t> </a:t>
                      </a:r>
                      <a:r>
                        <a:rPr sz="1000" spc="-10" dirty="0">
                          <a:solidFill>
                            <a:srgbClr val="1F2023"/>
                          </a:solidFill>
                          <a:latin typeface="Arial"/>
                          <a:cs typeface="Arial"/>
                        </a:rPr>
                        <a:t>adelante</a:t>
                      </a:r>
                      <a:endParaRPr sz="1000">
                        <a:latin typeface="Arial"/>
                        <a:cs typeface="Arial"/>
                      </a:endParaRPr>
                    </a:p>
                  </a:txBody>
                  <a:tcPr marL="0" marR="0" marT="12065" marB="0">
                    <a:lnL w="28575">
                      <a:solidFill>
                        <a:srgbClr val="FF0000"/>
                      </a:solidFill>
                      <a:prstDash val="solid"/>
                    </a:lnL>
                    <a:lnT w="19050">
                      <a:solidFill>
                        <a:srgbClr val="DADCDF"/>
                      </a:solidFill>
                      <a:prstDash val="solid"/>
                    </a:lnT>
                    <a:lnB w="19050">
                      <a:solidFill>
                        <a:srgbClr val="DADCDF"/>
                      </a:solidFill>
                      <a:prstDash val="solid"/>
                    </a:lnB>
                    <a:solidFill>
                      <a:srgbClr val="FFFFFF"/>
                    </a:solidFill>
                  </a:tcPr>
                </a:tc>
                <a:tc>
                  <a:txBody>
                    <a:bodyPr/>
                    <a:lstStyle/>
                    <a:p>
                      <a:pPr marR="25400" algn="r">
                        <a:lnSpc>
                          <a:spcPts val="1175"/>
                        </a:lnSpc>
                        <a:spcBef>
                          <a:spcPts val="95"/>
                        </a:spcBef>
                      </a:pPr>
                      <a:r>
                        <a:rPr sz="1000" spc="-10" dirty="0">
                          <a:solidFill>
                            <a:srgbClr val="1F2023"/>
                          </a:solidFill>
                          <a:latin typeface="Arial"/>
                          <a:cs typeface="Arial"/>
                        </a:rPr>
                        <a:t>416.00</a:t>
                      </a:r>
                      <a:endParaRPr sz="1000">
                        <a:latin typeface="Arial"/>
                        <a:cs typeface="Arial"/>
                      </a:endParaRPr>
                    </a:p>
                  </a:txBody>
                  <a:tcPr marL="0" marR="0" marT="12065" marB="0">
                    <a:lnT w="19050">
                      <a:solidFill>
                        <a:srgbClr val="DADCDF"/>
                      </a:solidFill>
                      <a:prstDash val="solid"/>
                    </a:lnT>
                    <a:lnB w="19050">
                      <a:solidFill>
                        <a:srgbClr val="DADCDF"/>
                      </a:solidFill>
                      <a:prstDash val="solid"/>
                    </a:lnB>
                    <a:solidFill>
                      <a:srgbClr val="FFF1CC"/>
                    </a:solidFill>
                  </a:tcPr>
                </a:tc>
                <a:tc>
                  <a:txBody>
                    <a:bodyPr/>
                    <a:lstStyle/>
                    <a:p>
                      <a:pPr marR="42545" algn="r">
                        <a:lnSpc>
                          <a:spcPts val="1175"/>
                        </a:lnSpc>
                        <a:spcBef>
                          <a:spcPts val="95"/>
                        </a:spcBef>
                      </a:pPr>
                      <a:r>
                        <a:rPr sz="1000" dirty="0">
                          <a:solidFill>
                            <a:srgbClr val="1F2023"/>
                          </a:solidFill>
                          <a:latin typeface="Arial"/>
                          <a:cs typeface="Arial"/>
                        </a:rPr>
                        <a:t>En</a:t>
                      </a:r>
                      <a:r>
                        <a:rPr sz="1000" spc="-5" dirty="0">
                          <a:solidFill>
                            <a:srgbClr val="1F2023"/>
                          </a:solidFill>
                          <a:latin typeface="Arial"/>
                          <a:cs typeface="Arial"/>
                        </a:rPr>
                        <a:t> </a:t>
                      </a:r>
                      <a:r>
                        <a:rPr sz="1000" spc="-10" dirty="0">
                          <a:solidFill>
                            <a:srgbClr val="1F2023"/>
                          </a:solidFill>
                          <a:latin typeface="Arial"/>
                          <a:cs typeface="Arial"/>
                        </a:rPr>
                        <a:t>adelante</a:t>
                      </a:r>
                      <a:endParaRPr sz="1000">
                        <a:latin typeface="Arial"/>
                        <a:cs typeface="Arial"/>
                      </a:endParaRPr>
                    </a:p>
                  </a:txBody>
                  <a:tcPr marL="0" marR="0" marT="12065" marB="0">
                    <a:lnT w="19050">
                      <a:solidFill>
                        <a:srgbClr val="DADCDF"/>
                      </a:solidFill>
                      <a:prstDash val="solid"/>
                    </a:lnT>
                    <a:lnB w="19050">
                      <a:solidFill>
                        <a:srgbClr val="DADCDF"/>
                      </a:solidFill>
                      <a:prstDash val="solid"/>
                    </a:lnB>
                    <a:solidFill>
                      <a:srgbClr val="FFF1CC"/>
                    </a:solidFill>
                  </a:tcPr>
                </a:tc>
                <a:tc>
                  <a:txBody>
                    <a:bodyPr/>
                    <a:lstStyle/>
                    <a:p>
                      <a:pPr marR="38100" algn="r">
                        <a:lnSpc>
                          <a:spcPts val="1175"/>
                        </a:lnSpc>
                        <a:spcBef>
                          <a:spcPts val="95"/>
                        </a:spcBef>
                      </a:pPr>
                      <a:r>
                        <a:rPr sz="1000" spc="-10" dirty="0">
                          <a:solidFill>
                            <a:srgbClr val="1F2023"/>
                          </a:solidFill>
                          <a:latin typeface="Arial"/>
                          <a:cs typeface="Arial"/>
                        </a:rPr>
                        <a:t>5.331%</a:t>
                      </a:r>
                      <a:endParaRPr sz="1000">
                        <a:latin typeface="Arial"/>
                        <a:cs typeface="Arial"/>
                      </a:endParaRPr>
                    </a:p>
                  </a:txBody>
                  <a:tcPr marL="0" marR="0" marT="12065" marB="0">
                    <a:lnR w="28575">
                      <a:solidFill>
                        <a:srgbClr val="FF0000"/>
                      </a:solidFill>
                      <a:prstDash val="solid"/>
                    </a:lnR>
                    <a:lnT w="19050">
                      <a:solidFill>
                        <a:srgbClr val="DADCDF"/>
                      </a:solidFill>
                      <a:prstDash val="solid"/>
                    </a:lnT>
                    <a:lnB w="19050">
                      <a:solidFill>
                        <a:srgbClr val="DADCDF"/>
                      </a:solidFill>
                      <a:prstDash val="solid"/>
                    </a:lnB>
                  </a:tcPr>
                </a:tc>
                <a:extLst>
                  <a:ext uri="{0D108BD9-81ED-4DB2-BD59-A6C34878D82A}">
                    <a16:rowId xmlns:a16="http://schemas.microsoft.com/office/drawing/2014/main" val="10007"/>
                  </a:ext>
                </a:extLst>
              </a:tr>
            </a:tbl>
          </a:graphicData>
        </a:graphic>
      </p:graphicFrame>
      <p:sp>
        <p:nvSpPr>
          <p:cNvPr id="15" name="object 15"/>
          <p:cNvSpPr txBox="1"/>
          <p:nvPr/>
        </p:nvSpPr>
        <p:spPr>
          <a:xfrm>
            <a:off x="3642403" y="3668560"/>
            <a:ext cx="1849755" cy="182245"/>
          </a:xfrm>
          <a:prstGeom prst="rect">
            <a:avLst/>
          </a:prstGeom>
        </p:spPr>
        <p:txBody>
          <a:bodyPr vert="horz" wrap="square" lIns="0" tIns="15875" rIns="0" bIns="0" rtlCol="0">
            <a:spAutoFit/>
          </a:bodyPr>
          <a:lstStyle/>
          <a:p>
            <a:pPr marL="12700" marR="0" lvl="0" indent="0" defTabSz="914400" eaLnBrk="1" fontAlgn="auto" latinLnBrk="0" hangingPunct="1">
              <a:lnSpc>
                <a:spcPct val="100000"/>
              </a:lnSpc>
              <a:spcBef>
                <a:spcPts val="125"/>
              </a:spcBef>
              <a:spcAft>
                <a:spcPts val="0"/>
              </a:spcAft>
              <a:buClrTx/>
              <a:buSzTx/>
              <a:buFontTx/>
              <a:buNone/>
              <a:tabLst/>
              <a:defRPr/>
            </a:pPr>
            <a:r>
              <a:rPr kumimoji="0" sz="1000" b="1" i="0" u="none" strike="noStrike" kern="0" cap="none" spc="0" normalizeH="0" baseline="0" noProof="0" dirty="0">
                <a:ln>
                  <a:noFill/>
                </a:ln>
                <a:solidFill>
                  <a:srgbClr val="FF0000"/>
                </a:solidFill>
                <a:effectLst/>
                <a:uLnTx/>
                <a:uFillTx/>
                <a:latin typeface="Arial"/>
                <a:cs typeface="Arial"/>
              </a:rPr>
              <a:t>Febrero</a:t>
            </a:r>
            <a:r>
              <a:rPr kumimoji="0" sz="1000" b="1" i="0" u="none" strike="noStrike" kern="0" cap="none" spc="30" normalizeH="0" baseline="0" noProof="0" dirty="0">
                <a:ln>
                  <a:noFill/>
                </a:ln>
                <a:solidFill>
                  <a:srgbClr val="FF0000"/>
                </a:solidFill>
                <a:effectLst/>
                <a:uLnTx/>
                <a:uFillTx/>
                <a:latin typeface="Arial"/>
                <a:cs typeface="Arial"/>
              </a:rPr>
              <a:t> </a:t>
            </a:r>
            <a:r>
              <a:rPr kumimoji="0" sz="1000" b="1" i="0" u="none" strike="noStrike" kern="0" cap="none" spc="0" normalizeH="0" baseline="0" noProof="0" dirty="0">
                <a:ln>
                  <a:noFill/>
                </a:ln>
                <a:solidFill>
                  <a:srgbClr val="FF0000"/>
                </a:solidFill>
                <a:effectLst/>
                <a:uLnTx/>
                <a:uFillTx/>
                <a:latin typeface="Arial"/>
                <a:cs typeface="Arial"/>
              </a:rPr>
              <a:t>de</a:t>
            </a:r>
            <a:r>
              <a:rPr kumimoji="0" sz="1000" b="1" i="0" u="none" strike="noStrike" kern="0" cap="none" spc="100" normalizeH="0" baseline="0" noProof="0" dirty="0">
                <a:ln>
                  <a:noFill/>
                </a:ln>
                <a:solidFill>
                  <a:srgbClr val="FF0000"/>
                </a:solidFill>
                <a:effectLst/>
                <a:uLnTx/>
                <a:uFillTx/>
                <a:latin typeface="Arial"/>
                <a:cs typeface="Arial"/>
              </a:rPr>
              <a:t> </a:t>
            </a:r>
            <a:r>
              <a:rPr kumimoji="0" sz="1000" b="1" i="0" u="none" strike="noStrike" kern="0" cap="none" spc="0" normalizeH="0" baseline="0" noProof="0" dirty="0">
                <a:ln>
                  <a:noFill/>
                </a:ln>
                <a:solidFill>
                  <a:srgbClr val="FF0000"/>
                </a:solidFill>
                <a:effectLst/>
                <a:uLnTx/>
                <a:uFillTx/>
                <a:latin typeface="Arial"/>
                <a:cs typeface="Arial"/>
              </a:rPr>
              <a:t>2024</a:t>
            </a:r>
            <a:r>
              <a:rPr kumimoji="0" sz="1000" b="1" i="0" u="none" strike="noStrike" kern="0" cap="none" spc="20" normalizeH="0" baseline="0" noProof="0" dirty="0">
                <a:ln>
                  <a:noFill/>
                </a:ln>
                <a:solidFill>
                  <a:srgbClr val="FF0000"/>
                </a:solidFill>
                <a:effectLst/>
                <a:uLnTx/>
                <a:uFillTx/>
                <a:latin typeface="Arial"/>
                <a:cs typeface="Arial"/>
              </a:rPr>
              <a:t> </a:t>
            </a:r>
            <a:r>
              <a:rPr kumimoji="0" sz="1000" b="1" i="0" u="none" strike="noStrike" kern="0" cap="none" spc="0" normalizeH="0" baseline="0" noProof="0" dirty="0">
                <a:ln>
                  <a:noFill/>
                </a:ln>
                <a:solidFill>
                  <a:srgbClr val="FF0000"/>
                </a:solidFill>
                <a:effectLst/>
                <a:uLnTx/>
                <a:uFillTx/>
                <a:latin typeface="Arial"/>
                <a:cs typeface="Arial"/>
              </a:rPr>
              <a:t>a</a:t>
            </a:r>
            <a:r>
              <a:rPr kumimoji="0" sz="1000" b="1" i="0" u="none" strike="noStrike" kern="0" cap="none" spc="20" normalizeH="0" baseline="0" noProof="0" dirty="0">
                <a:ln>
                  <a:noFill/>
                </a:ln>
                <a:solidFill>
                  <a:srgbClr val="FF0000"/>
                </a:solidFill>
                <a:effectLst/>
                <a:uLnTx/>
                <a:uFillTx/>
                <a:latin typeface="Arial"/>
                <a:cs typeface="Arial"/>
              </a:rPr>
              <a:t> </a:t>
            </a:r>
            <a:r>
              <a:rPr kumimoji="0" sz="1000" b="1" i="0" u="none" strike="noStrike" kern="0" cap="none" spc="0" normalizeH="0" baseline="0" noProof="0" dirty="0">
                <a:ln>
                  <a:noFill/>
                </a:ln>
                <a:solidFill>
                  <a:srgbClr val="FF0000"/>
                </a:solidFill>
                <a:effectLst/>
                <a:uLnTx/>
                <a:uFillTx/>
                <a:latin typeface="Arial"/>
                <a:cs typeface="Arial"/>
              </a:rPr>
              <a:t>Enero</a:t>
            </a:r>
            <a:r>
              <a:rPr kumimoji="0" sz="1000" b="1" i="0" u="none" strike="noStrike" kern="0" cap="none" spc="35" normalizeH="0" baseline="0" noProof="0" dirty="0">
                <a:ln>
                  <a:noFill/>
                </a:ln>
                <a:solidFill>
                  <a:srgbClr val="FF0000"/>
                </a:solidFill>
                <a:effectLst/>
                <a:uLnTx/>
                <a:uFillTx/>
                <a:latin typeface="Arial"/>
                <a:cs typeface="Arial"/>
              </a:rPr>
              <a:t> </a:t>
            </a:r>
            <a:r>
              <a:rPr kumimoji="0" sz="1000" b="1" i="0" u="none" strike="noStrike" kern="0" cap="none" spc="-20" normalizeH="0" baseline="0" noProof="0" dirty="0">
                <a:ln>
                  <a:noFill/>
                </a:ln>
                <a:solidFill>
                  <a:srgbClr val="FF0000"/>
                </a:solidFill>
                <a:effectLst/>
                <a:uLnTx/>
                <a:uFillTx/>
                <a:latin typeface="Arial"/>
                <a:cs typeface="Arial"/>
              </a:rPr>
              <a:t>2025</a:t>
            </a:r>
            <a:endParaRPr kumimoji="0" sz="1000" b="0" i="0" u="none" strike="noStrike" kern="0" cap="none" spc="0" normalizeH="0" baseline="0" noProof="0">
              <a:ln>
                <a:noFill/>
              </a:ln>
              <a:solidFill>
                <a:sysClr val="windowText" lastClr="000000"/>
              </a:solidFill>
              <a:effectLst/>
              <a:uLnTx/>
              <a:uFillTx/>
              <a:latin typeface="Arial"/>
              <a:cs typeface="Arial"/>
            </a:endParaRPr>
          </a:p>
        </p:txBody>
      </p:sp>
      <p:graphicFrame>
        <p:nvGraphicFramePr>
          <p:cNvPr id="16" name="object 16"/>
          <p:cNvGraphicFramePr>
            <a:graphicFrameLocks noGrp="1"/>
          </p:cNvGraphicFramePr>
          <p:nvPr/>
        </p:nvGraphicFramePr>
        <p:xfrm>
          <a:off x="3590671" y="3835558"/>
          <a:ext cx="4782817" cy="1579245"/>
        </p:xfrm>
        <a:graphic>
          <a:graphicData uri="http://schemas.openxmlformats.org/drawingml/2006/table">
            <a:tbl>
              <a:tblPr firstRow="1" bandRow="1">
                <a:tableStyleId>{2D5ABB26-0587-4C30-8999-92F81FD0307C}</a:tableStyleId>
              </a:tblPr>
              <a:tblGrid>
                <a:gridCol w="2467610">
                  <a:extLst>
                    <a:ext uri="{9D8B030D-6E8A-4147-A177-3AD203B41FA5}">
                      <a16:colId xmlns:a16="http://schemas.microsoft.com/office/drawing/2014/main" val="20000"/>
                    </a:ext>
                  </a:extLst>
                </a:gridCol>
                <a:gridCol w="774064">
                  <a:extLst>
                    <a:ext uri="{9D8B030D-6E8A-4147-A177-3AD203B41FA5}">
                      <a16:colId xmlns:a16="http://schemas.microsoft.com/office/drawing/2014/main" val="20001"/>
                    </a:ext>
                  </a:extLst>
                </a:gridCol>
                <a:gridCol w="754379">
                  <a:extLst>
                    <a:ext uri="{9D8B030D-6E8A-4147-A177-3AD203B41FA5}">
                      <a16:colId xmlns:a16="http://schemas.microsoft.com/office/drawing/2014/main" val="20002"/>
                    </a:ext>
                  </a:extLst>
                </a:gridCol>
                <a:gridCol w="786764">
                  <a:extLst>
                    <a:ext uri="{9D8B030D-6E8A-4147-A177-3AD203B41FA5}">
                      <a16:colId xmlns:a16="http://schemas.microsoft.com/office/drawing/2014/main" val="20003"/>
                    </a:ext>
                  </a:extLst>
                </a:gridCol>
              </a:tblGrid>
              <a:tr h="173355">
                <a:tc>
                  <a:txBody>
                    <a:bodyPr/>
                    <a:lstStyle/>
                    <a:p>
                      <a:pPr algn="ctr">
                        <a:lnSpc>
                          <a:spcPts val="1175"/>
                        </a:lnSpc>
                        <a:spcBef>
                          <a:spcPts val="95"/>
                        </a:spcBef>
                      </a:pPr>
                      <a:r>
                        <a:rPr sz="1000" b="1" spc="-10" dirty="0">
                          <a:solidFill>
                            <a:srgbClr val="FFFFFF"/>
                          </a:solidFill>
                          <a:latin typeface="Arial"/>
                          <a:cs typeface="Arial"/>
                        </a:rPr>
                        <a:t>Limites</a:t>
                      </a:r>
                      <a:endParaRPr sz="1000">
                        <a:latin typeface="Arial"/>
                        <a:cs typeface="Arial"/>
                      </a:endParaRPr>
                    </a:p>
                  </a:txBody>
                  <a:tcPr marL="0" marR="0" marT="12065" marB="0">
                    <a:solidFill>
                      <a:srgbClr val="001F5F"/>
                    </a:solidFill>
                  </a:tcPr>
                </a:tc>
                <a:tc>
                  <a:txBody>
                    <a:bodyPr/>
                    <a:lstStyle/>
                    <a:p>
                      <a:pPr marL="156210">
                        <a:lnSpc>
                          <a:spcPts val="1175"/>
                        </a:lnSpc>
                        <a:spcBef>
                          <a:spcPts val="95"/>
                        </a:spcBef>
                      </a:pPr>
                      <a:r>
                        <a:rPr sz="1000" b="1" spc="-10" dirty="0">
                          <a:solidFill>
                            <a:srgbClr val="FFFFFF"/>
                          </a:solidFill>
                          <a:latin typeface="Arial"/>
                          <a:cs typeface="Arial"/>
                        </a:rPr>
                        <a:t>Inferior</a:t>
                      </a:r>
                      <a:endParaRPr sz="1000">
                        <a:latin typeface="Arial"/>
                        <a:cs typeface="Arial"/>
                      </a:endParaRPr>
                    </a:p>
                  </a:txBody>
                  <a:tcPr marL="0" marR="0" marT="12065" marB="0">
                    <a:solidFill>
                      <a:srgbClr val="001F5F"/>
                    </a:solidFill>
                  </a:tcPr>
                </a:tc>
                <a:tc>
                  <a:txBody>
                    <a:bodyPr/>
                    <a:lstStyle/>
                    <a:p>
                      <a:pPr marL="102870">
                        <a:lnSpc>
                          <a:spcPts val="1175"/>
                        </a:lnSpc>
                        <a:spcBef>
                          <a:spcPts val="95"/>
                        </a:spcBef>
                      </a:pPr>
                      <a:r>
                        <a:rPr sz="1000" b="1" spc="-10" dirty="0">
                          <a:solidFill>
                            <a:srgbClr val="FFFFFF"/>
                          </a:solidFill>
                          <a:latin typeface="Arial"/>
                          <a:cs typeface="Arial"/>
                        </a:rPr>
                        <a:t>Superior</a:t>
                      </a:r>
                      <a:endParaRPr sz="1000">
                        <a:latin typeface="Arial"/>
                        <a:cs typeface="Arial"/>
                      </a:endParaRPr>
                    </a:p>
                  </a:txBody>
                  <a:tcPr marL="0" marR="0" marT="12065" marB="0">
                    <a:solidFill>
                      <a:srgbClr val="001F5F"/>
                    </a:solidFill>
                  </a:tcPr>
                </a:tc>
                <a:tc>
                  <a:txBody>
                    <a:bodyPr/>
                    <a:lstStyle/>
                    <a:p>
                      <a:pPr marL="234315">
                        <a:lnSpc>
                          <a:spcPts val="1175"/>
                        </a:lnSpc>
                        <a:spcBef>
                          <a:spcPts val="95"/>
                        </a:spcBef>
                      </a:pPr>
                      <a:r>
                        <a:rPr sz="1000" b="1" spc="-20" dirty="0">
                          <a:solidFill>
                            <a:srgbClr val="FFFFFF"/>
                          </a:solidFill>
                          <a:latin typeface="Arial"/>
                          <a:cs typeface="Arial"/>
                        </a:rPr>
                        <a:t>Tasa</a:t>
                      </a:r>
                      <a:endParaRPr sz="1000">
                        <a:latin typeface="Arial"/>
                        <a:cs typeface="Arial"/>
                      </a:endParaRPr>
                    </a:p>
                  </a:txBody>
                  <a:tcPr marL="0" marR="0" marT="12065" marB="0">
                    <a:solidFill>
                      <a:srgbClr val="001F5F"/>
                    </a:solidFill>
                  </a:tcPr>
                </a:tc>
                <a:extLst>
                  <a:ext uri="{0D108BD9-81ED-4DB2-BD59-A6C34878D82A}">
                    <a16:rowId xmlns:a16="http://schemas.microsoft.com/office/drawing/2014/main" val="10000"/>
                  </a:ext>
                </a:extLst>
              </a:tr>
              <a:tr h="173990">
                <a:tc>
                  <a:txBody>
                    <a:bodyPr/>
                    <a:lstStyle/>
                    <a:p>
                      <a:pPr marL="1025525">
                        <a:lnSpc>
                          <a:spcPts val="1175"/>
                        </a:lnSpc>
                        <a:spcBef>
                          <a:spcPts val="95"/>
                        </a:spcBef>
                      </a:pPr>
                      <a:r>
                        <a:rPr sz="1000" dirty="0">
                          <a:solidFill>
                            <a:srgbClr val="1F2023"/>
                          </a:solidFill>
                          <a:latin typeface="Arial"/>
                          <a:cs typeface="Arial"/>
                        </a:rPr>
                        <a:t>1.0</a:t>
                      </a:r>
                      <a:r>
                        <a:rPr sz="1000" spc="-30" dirty="0">
                          <a:solidFill>
                            <a:srgbClr val="1F2023"/>
                          </a:solidFill>
                          <a:latin typeface="Arial"/>
                          <a:cs typeface="Arial"/>
                        </a:rPr>
                        <a:t> </a:t>
                      </a:r>
                      <a:r>
                        <a:rPr sz="1000" spc="-25" dirty="0">
                          <a:solidFill>
                            <a:srgbClr val="1F2023"/>
                          </a:solidFill>
                          <a:latin typeface="Arial"/>
                          <a:cs typeface="Arial"/>
                        </a:rPr>
                        <a:t>SM</a:t>
                      </a:r>
                      <a:endParaRPr sz="1000">
                        <a:latin typeface="Arial"/>
                        <a:cs typeface="Arial"/>
                      </a:endParaRPr>
                    </a:p>
                  </a:txBody>
                  <a:tcPr marL="0" marR="0" marT="12065" marB="0">
                    <a:lnB w="19050">
                      <a:solidFill>
                        <a:srgbClr val="DADCDF"/>
                      </a:solidFill>
                      <a:prstDash val="solid"/>
                    </a:lnB>
                    <a:solidFill>
                      <a:srgbClr val="FFFFFF"/>
                    </a:solidFill>
                  </a:tcPr>
                </a:tc>
                <a:tc gridSpan="2">
                  <a:txBody>
                    <a:bodyPr/>
                    <a:lstStyle/>
                    <a:p>
                      <a:pPr marL="355600">
                        <a:lnSpc>
                          <a:spcPts val="1175"/>
                        </a:lnSpc>
                        <a:spcBef>
                          <a:spcPts val="95"/>
                        </a:spcBef>
                      </a:pPr>
                      <a:r>
                        <a:rPr sz="1000" spc="-10" dirty="0">
                          <a:solidFill>
                            <a:srgbClr val="1F2023"/>
                          </a:solidFill>
                          <a:latin typeface="Arial"/>
                          <a:cs typeface="Arial"/>
                        </a:rPr>
                        <a:t>217.67</a:t>
                      </a:r>
                      <a:endParaRPr sz="1000">
                        <a:latin typeface="Arial"/>
                        <a:cs typeface="Arial"/>
                      </a:endParaRPr>
                    </a:p>
                  </a:txBody>
                  <a:tcPr marL="0" marR="0" marT="12065" marB="0">
                    <a:lnB w="19050">
                      <a:solidFill>
                        <a:srgbClr val="DADCDF"/>
                      </a:solidFill>
                      <a:prstDash val="solid"/>
                    </a:lnB>
                    <a:solidFill>
                      <a:srgbClr val="FFF1CC"/>
                    </a:solidFill>
                  </a:tcPr>
                </a:tc>
                <a:tc hMerge="1">
                  <a:txBody>
                    <a:bodyPr/>
                    <a:lstStyle/>
                    <a:p>
                      <a:endParaRPr/>
                    </a:p>
                  </a:txBody>
                  <a:tcPr marL="0" marR="0" marT="0" marB="0"/>
                </a:tc>
                <a:tc>
                  <a:txBody>
                    <a:bodyPr/>
                    <a:lstStyle/>
                    <a:p>
                      <a:pPr marR="38100" algn="r">
                        <a:lnSpc>
                          <a:spcPts val="1175"/>
                        </a:lnSpc>
                        <a:spcBef>
                          <a:spcPts val="95"/>
                        </a:spcBef>
                      </a:pPr>
                      <a:r>
                        <a:rPr sz="1000" spc="-10" dirty="0">
                          <a:solidFill>
                            <a:srgbClr val="1F2023"/>
                          </a:solidFill>
                          <a:latin typeface="Arial"/>
                          <a:cs typeface="Arial"/>
                        </a:rPr>
                        <a:t>3.150%</a:t>
                      </a:r>
                      <a:endParaRPr sz="1000">
                        <a:latin typeface="Arial"/>
                        <a:cs typeface="Arial"/>
                      </a:endParaRPr>
                    </a:p>
                  </a:txBody>
                  <a:tcPr marL="0" marR="0" marT="12065" marB="0">
                    <a:lnB w="19050">
                      <a:solidFill>
                        <a:srgbClr val="DADCDF"/>
                      </a:solidFill>
                      <a:prstDash val="solid"/>
                    </a:lnB>
                    <a:solidFill>
                      <a:srgbClr val="FFFFFF"/>
                    </a:solidFill>
                  </a:tcPr>
                </a:tc>
                <a:extLst>
                  <a:ext uri="{0D108BD9-81ED-4DB2-BD59-A6C34878D82A}">
                    <a16:rowId xmlns:a16="http://schemas.microsoft.com/office/drawing/2014/main" val="10001"/>
                  </a:ext>
                </a:extLst>
              </a:tr>
              <a:tr h="173355">
                <a:tc>
                  <a:txBody>
                    <a:bodyPr/>
                    <a:lstStyle/>
                    <a:p>
                      <a:pPr marL="652145">
                        <a:lnSpc>
                          <a:spcPts val="1175"/>
                        </a:lnSpc>
                        <a:spcBef>
                          <a:spcPts val="95"/>
                        </a:spcBef>
                      </a:pPr>
                      <a:r>
                        <a:rPr sz="1000" dirty="0">
                          <a:solidFill>
                            <a:srgbClr val="1F2023"/>
                          </a:solidFill>
                          <a:latin typeface="Arial"/>
                          <a:cs typeface="Arial"/>
                        </a:rPr>
                        <a:t>1.01</a:t>
                      </a:r>
                      <a:r>
                        <a:rPr sz="1000" spc="-25" dirty="0">
                          <a:solidFill>
                            <a:srgbClr val="1F2023"/>
                          </a:solidFill>
                          <a:latin typeface="Arial"/>
                          <a:cs typeface="Arial"/>
                        </a:rPr>
                        <a:t> </a:t>
                      </a:r>
                      <a:r>
                        <a:rPr sz="1000" dirty="0">
                          <a:solidFill>
                            <a:srgbClr val="1F2023"/>
                          </a:solidFill>
                          <a:latin typeface="Arial"/>
                          <a:cs typeface="Arial"/>
                        </a:rPr>
                        <a:t>SM</a:t>
                      </a:r>
                      <a:r>
                        <a:rPr sz="1000" spc="-105" dirty="0">
                          <a:solidFill>
                            <a:srgbClr val="1F2023"/>
                          </a:solidFill>
                          <a:latin typeface="Arial"/>
                          <a:cs typeface="Arial"/>
                        </a:rPr>
                        <a:t> </a:t>
                      </a:r>
                      <a:r>
                        <a:rPr sz="1000" dirty="0">
                          <a:solidFill>
                            <a:srgbClr val="1F2023"/>
                          </a:solidFill>
                          <a:latin typeface="Arial"/>
                          <a:cs typeface="Arial"/>
                        </a:rPr>
                        <a:t>a</a:t>
                      </a:r>
                      <a:r>
                        <a:rPr sz="1000" spc="-20" dirty="0">
                          <a:solidFill>
                            <a:srgbClr val="1F2023"/>
                          </a:solidFill>
                          <a:latin typeface="Arial"/>
                          <a:cs typeface="Arial"/>
                        </a:rPr>
                        <a:t> </a:t>
                      </a:r>
                      <a:r>
                        <a:rPr sz="1000" dirty="0">
                          <a:solidFill>
                            <a:srgbClr val="1F2023"/>
                          </a:solidFill>
                          <a:latin typeface="Arial"/>
                          <a:cs typeface="Arial"/>
                        </a:rPr>
                        <a:t>1.50</a:t>
                      </a:r>
                      <a:r>
                        <a:rPr sz="1000" spc="-20" dirty="0">
                          <a:solidFill>
                            <a:srgbClr val="1F2023"/>
                          </a:solidFill>
                          <a:latin typeface="Arial"/>
                          <a:cs typeface="Arial"/>
                        </a:rPr>
                        <a:t> </a:t>
                      </a:r>
                      <a:r>
                        <a:rPr sz="1000" spc="-25" dirty="0">
                          <a:solidFill>
                            <a:srgbClr val="1F2023"/>
                          </a:solidFill>
                          <a:latin typeface="Arial"/>
                          <a:cs typeface="Arial"/>
                        </a:rPr>
                        <a:t>UMA</a:t>
                      </a:r>
                      <a:endParaRPr sz="1000">
                        <a:latin typeface="Arial"/>
                        <a:cs typeface="Arial"/>
                      </a:endParaRPr>
                    </a:p>
                  </a:txBody>
                  <a:tcPr marL="0" marR="0" marT="12065" marB="0">
                    <a:lnT w="19050">
                      <a:solidFill>
                        <a:srgbClr val="DADCDF"/>
                      </a:solidFill>
                      <a:prstDash val="solid"/>
                    </a:lnT>
                    <a:lnB w="19050">
                      <a:solidFill>
                        <a:srgbClr val="DADCDF"/>
                      </a:solidFill>
                      <a:prstDash val="solid"/>
                    </a:lnB>
                    <a:solidFill>
                      <a:srgbClr val="FFFFFF"/>
                    </a:solidFill>
                  </a:tcPr>
                </a:tc>
                <a:tc>
                  <a:txBody>
                    <a:bodyPr/>
                    <a:lstStyle/>
                    <a:p>
                      <a:pPr marR="25400" algn="r">
                        <a:lnSpc>
                          <a:spcPts val="1175"/>
                        </a:lnSpc>
                        <a:spcBef>
                          <a:spcPts val="95"/>
                        </a:spcBef>
                      </a:pPr>
                      <a:r>
                        <a:rPr sz="1000" spc="-10" dirty="0">
                          <a:solidFill>
                            <a:srgbClr val="1F2023"/>
                          </a:solidFill>
                          <a:latin typeface="Arial"/>
                          <a:cs typeface="Arial"/>
                        </a:rPr>
                        <a:t>219.84</a:t>
                      </a:r>
                      <a:endParaRPr sz="1000">
                        <a:latin typeface="Arial"/>
                        <a:cs typeface="Arial"/>
                      </a:endParaRPr>
                    </a:p>
                  </a:txBody>
                  <a:tcPr marL="0" marR="0" marT="12065" marB="0">
                    <a:lnT w="19050">
                      <a:solidFill>
                        <a:srgbClr val="DADCDF"/>
                      </a:solidFill>
                      <a:prstDash val="solid"/>
                    </a:lnT>
                    <a:lnB w="19050">
                      <a:solidFill>
                        <a:srgbClr val="DADCDF"/>
                      </a:solidFill>
                      <a:prstDash val="solid"/>
                    </a:lnB>
                    <a:solidFill>
                      <a:srgbClr val="FFF1CC"/>
                    </a:solidFill>
                  </a:tcPr>
                </a:tc>
                <a:tc>
                  <a:txBody>
                    <a:bodyPr/>
                    <a:lstStyle/>
                    <a:p>
                      <a:pPr marR="15875" algn="r">
                        <a:lnSpc>
                          <a:spcPts val="1175"/>
                        </a:lnSpc>
                        <a:spcBef>
                          <a:spcPts val="95"/>
                        </a:spcBef>
                      </a:pPr>
                      <a:r>
                        <a:rPr sz="1000" spc="-10" dirty="0">
                          <a:solidFill>
                            <a:srgbClr val="1F2023"/>
                          </a:solidFill>
                          <a:latin typeface="Arial"/>
                          <a:cs typeface="Arial"/>
                        </a:rPr>
                        <a:t>162.86</a:t>
                      </a:r>
                      <a:endParaRPr sz="1000">
                        <a:latin typeface="Arial"/>
                        <a:cs typeface="Arial"/>
                      </a:endParaRPr>
                    </a:p>
                  </a:txBody>
                  <a:tcPr marL="0" marR="0" marT="12065" marB="0">
                    <a:lnT w="19050">
                      <a:solidFill>
                        <a:srgbClr val="DADCDF"/>
                      </a:solidFill>
                      <a:prstDash val="solid"/>
                    </a:lnT>
                    <a:lnB w="19050">
                      <a:solidFill>
                        <a:srgbClr val="DADCDF"/>
                      </a:solidFill>
                      <a:prstDash val="solid"/>
                    </a:lnB>
                    <a:solidFill>
                      <a:srgbClr val="FFF1CC"/>
                    </a:solidFill>
                  </a:tcPr>
                </a:tc>
                <a:tc>
                  <a:txBody>
                    <a:bodyPr/>
                    <a:lstStyle/>
                    <a:p>
                      <a:pPr marR="38100" algn="r">
                        <a:lnSpc>
                          <a:spcPts val="1175"/>
                        </a:lnSpc>
                        <a:spcBef>
                          <a:spcPts val="95"/>
                        </a:spcBef>
                      </a:pPr>
                      <a:r>
                        <a:rPr sz="1000" spc="-10" dirty="0">
                          <a:solidFill>
                            <a:srgbClr val="1F2023"/>
                          </a:solidFill>
                          <a:latin typeface="Arial"/>
                          <a:cs typeface="Arial"/>
                        </a:rPr>
                        <a:t>3.413%</a:t>
                      </a:r>
                      <a:endParaRPr sz="1000">
                        <a:latin typeface="Arial"/>
                        <a:cs typeface="Arial"/>
                      </a:endParaRPr>
                    </a:p>
                  </a:txBody>
                  <a:tcPr marL="0" marR="0" marT="12065" marB="0">
                    <a:lnT w="19050">
                      <a:solidFill>
                        <a:srgbClr val="DADCDF"/>
                      </a:solidFill>
                      <a:prstDash val="solid"/>
                    </a:lnT>
                    <a:lnB w="19050">
                      <a:solidFill>
                        <a:srgbClr val="DADCDF"/>
                      </a:solidFill>
                      <a:prstDash val="solid"/>
                    </a:lnB>
                    <a:solidFill>
                      <a:srgbClr val="FFFFFF"/>
                    </a:solidFill>
                  </a:tcPr>
                </a:tc>
                <a:extLst>
                  <a:ext uri="{0D108BD9-81ED-4DB2-BD59-A6C34878D82A}">
                    <a16:rowId xmlns:a16="http://schemas.microsoft.com/office/drawing/2014/main" val="10002"/>
                  </a:ext>
                </a:extLst>
              </a:tr>
              <a:tr h="163830">
                <a:tc>
                  <a:txBody>
                    <a:bodyPr/>
                    <a:lstStyle/>
                    <a:p>
                      <a:pPr marL="765175">
                        <a:lnSpc>
                          <a:spcPts val="1100"/>
                        </a:lnSpc>
                        <a:spcBef>
                          <a:spcPts val="95"/>
                        </a:spcBef>
                      </a:pPr>
                      <a:r>
                        <a:rPr sz="1000" dirty="0">
                          <a:solidFill>
                            <a:srgbClr val="1F2023"/>
                          </a:solidFill>
                          <a:latin typeface="Arial"/>
                          <a:cs typeface="Arial"/>
                        </a:rPr>
                        <a:t>1.51</a:t>
                      </a:r>
                      <a:r>
                        <a:rPr sz="1000" spc="-30" dirty="0">
                          <a:solidFill>
                            <a:srgbClr val="1F2023"/>
                          </a:solidFill>
                          <a:latin typeface="Arial"/>
                          <a:cs typeface="Arial"/>
                        </a:rPr>
                        <a:t> </a:t>
                      </a:r>
                      <a:r>
                        <a:rPr sz="1000" dirty="0">
                          <a:solidFill>
                            <a:srgbClr val="1F2023"/>
                          </a:solidFill>
                          <a:latin typeface="Arial"/>
                          <a:cs typeface="Arial"/>
                        </a:rPr>
                        <a:t>a</a:t>
                      </a:r>
                      <a:r>
                        <a:rPr sz="1000" spc="-30" dirty="0">
                          <a:solidFill>
                            <a:srgbClr val="1F2023"/>
                          </a:solidFill>
                          <a:latin typeface="Arial"/>
                          <a:cs typeface="Arial"/>
                        </a:rPr>
                        <a:t> </a:t>
                      </a:r>
                      <a:r>
                        <a:rPr sz="1000" dirty="0">
                          <a:solidFill>
                            <a:srgbClr val="1F2023"/>
                          </a:solidFill>
                          <a:latin typeface="Arial"/>
                          <a:cs typeface="Arial"/>
                        </a:rPr>
                        <a:t>2.00</a:t>
                      </a:r>
                      <a:r>
                        <a:rPr sz="1000" spc="-30" dirty="0">
                          <a:solidFill>
                            <a:srgbClr val="1F2023"/>
                          </a:solidFill>
                          <a:latin typeface="Arial"/>
                          <a:cs typeface="Arial"/>
                        </a:rPr>
                        <a:t> </a:t>
                      </a:r>
                      <a:r>
                        <a:rPr sz="1000" spc="-25" dirty="0">
                          <a:solidFill>
                            <a:srgbClr val="1F2023"/>
                          </a:solidFill>
                          <a:latin typeface="Arial"/>
                          <a:cs typeface="Arial"/>
                        </a:rPr>
                        <a:t>UMA</a:t>
                      </a:r>
                      <a:endParaRPr sz="1000">
                        <a:latin typeface="Arial"/>
                        <a:cs typeface="Arial"/>
                      </a:endParaRPr>
                    </a:p>
                  </a:txBody>
                  <a:tcPr marL="0" marR="0" marT="12065" marB="0">
                    <a:lnT w="19050">
                      <a:solidFill>
                        <a:srgbClr val="DADCDF"/>
                      </a:solidFill>
                      <a:prstDash val="solid"/>
                    </a:lnT>
                    <a:lnB w="38100">
                      <a:solidFill>
                        <a:srgbClr val="FF0000"/>
                      </a:solidFill>
                      <a:prstDash val="solid"/>
                    </a:lnB>
                    <a:solidFill>
                      <a:srgbClr val="FFFFFF"/>
                    </a:solidFill>
                  </a:tcPr>
                </a:tc>
                <a:tc>
                  <a:txBody>
                    <a:bodyPr/>
                    <a:lstStyle/>
                    <a:p>
                      <a:pPr marR="25400" algn="r">
                        <a:lnSpc>
                          <a:spcPts val="1100"/>
                        </a:lnSpc>
                        <a:spcBef>
                          <a:spcPts val="95"/>
                        </a:spcBef>
                      </a:pPr>
                      <a:r>
                        <a:rPr sz="1000" spc="-10" dirty="0">
                          <a:solidFill>
                            <a:srgbClr val="1F2023"/>
                          </a:solidFill>
                          <a:latin typeface="Arial"/>
                          <a:cs typeface="Arial"/>
                        </a:rPr>
                        <a:t>163.94</a:t>
                      </a:r>
                      <a:endParaRPr sz="1000">
                        <a:latin typeface="Arial"/>
                        <a:cs typeface="Arial"/>
                      </a:endParaRPr>
                    </a:p>
                  </a:txBody>
                  <a:tcPr marL="0" marR="0" marT="12065" marB="0">
                    <a:lnT w="19050">
                      <a:solidFill>
                        <a:srgbClr val="DADCDF"/>
                      </a:solidFill>
                      <a:prstDash val="solid"/>
                    </a:lnT>
                    <a:lnB w="38100">
                      <a:solidFill>
                        <a:srgbClr val="FF0000"/>
                      </a:solidFill>
                      <a:prstDash val="solid"/>
                    </a:lnB>
                    <a:solidFill>
                      <a:srgbClr val="FFF1CC"/>
                    </a:solidFill>
                  </a:tcPr>
                </a:tc>
                <a:tc>
                  <a:txBody>
                    <a:bodyPr/>
                    <a:lstStyle/>
                    <a:p>
                      <a:pPr marR="15875" algn="r">
                        <a:lnSpc>
                          <a:spcPts val="1100"/>
                        </a:lnSpc>
                        <a:spcBef>
                          <a:spcPts val="95"/>
                        </a:spcBef>
                      </a:pPr>
                      <a:r>
                        <a:rPr sz="1000" spc="-10" dirty="0">
                          <a:solidFill>
                            <a:srgbClr val="1F2023"/>
                          </a:solidFill>
                          <a:latin typeface="Arial"/>
                          <a:cs typeface="Arial"/>
                        </a:rPr>
                        <a:t>217.14</a:t>
                      </a:r>
                      <a:endParaRPr sz="1000">
                        <a:latin typeface="Arial"/>
                        <a:cs typeface="Arial"/>
                      </a:endParaRPr>
                    </a:p>
                  </a:txBody>
                  <a:tcPr marL="0" marR="0" marT="12065" marB="0">
                    <a:lnT w="19050">
                      <a:solidFill>
                        <a:srgbClr val="DADCDF"/>
                      </a:solidFill>
                      <a:prstDash val="solid"/>
                    </a:lnT>
                    <a:lnB w="38100">
                      <a:solidFill>
                        <a:srgbClr val="FF0000"/>
                      </a:solidFill>
                      <a:prstDash val="solid"/>
                    </a:lnB>
                    <a:solidFill>
                      <a:srgbClr val="FFF1CC"/>
                    </a:solidFill>
                  </a:tcPr>
                </a:tc>
                <a:tc>
                  <a:txBody>
                    <a:bodyPr/>
                    <a:lstStyle/>
                    <a:p>
                      <a:pPr marR="38100" algn="r">
                        <a:lnSpc>
                          <a:spcPts val="1100"/>
                        </a:lnSpc>
                        <a:spcBef>
                          <a:spcPts val="95"/>
                        </a:spcBef>
                      </a:pPr>
                      <a:r>
                        <a:rPr sz="1000" spc="-10" dirty="0">
                          <a:solidFill>
                            <a:srgbClr val="1F2023"/>
                          </a:solidFill>
                          <a:latin typeface="Arial"/>
                          <a:cs typeface="Arial"/>
                        </a:rPr>
                        <a:t>4.000%</a:t>
                      </a:r>
                      <a:endParaRPr sz="1000">
                        <a:latin typeface="Arial"/>
                        <a:cs typeface="Arial"/>
                      </a:endParaRPr>
                    </a:p>
                  </a:txBody>
                  <a:tcPr marL="0" marR="0" marT="12065" marB="0">
                    <a:lnT w="19050">
                      <a:solidFill>
                        <a:srgbClr val="DADCDF"/>
                      </a:solidFill>
                      <a:prstDash val="solid"/>
                    </a:lnT>
                    <a:lnB w="38100">
                      <a:solidFill>
                        <a:srgbClr val="FF0000"/>
                      </a:solidFill>
                      <a:prstDash val="solid"/>
                    </a:lnB>
                    <a:solidFill>
                      <a:srgbClr val="FFFFFF"/>
                    </a:solidFill>
                  </a:tcPr>
                </a:tc>
                <a:extLst>
                  <a:ext uri="{0D108BD9-81ED-4DB2-BD59-A6C34878D82A}">
                    <a16:rowId xmlns:a16="http://schemas.microsoft.com/office/drawing/2014/main" val="10003"/>
                  </a:ext>
                </a:extLst>
              </a:tr>
              <a:tr h="183515">
                <a:tc>
                  <a:txBody>
                    <a:bodyPr/>
                    <a:lstStyle/>
                    <a:p>
                      <a:pPr marL="765175">
                        <a:lnSpc>
                          <a:spcPts val="1175"/>
                        </a:lnSpc>
                        <a:spcBef>
                          <a:spcPts val="170"/>
                        </a:spcBef>
                      </a:pPr>
                      <a:r>
                        <a:rPr sz="1000" dirty="0">
                          <a:solidFill>
                            <a:srgbClr val="1F2023"/>
                          </a:solidFill>
                          <a:latin typeface="Arial"/>
                          <a:cs typeface="Arial"/>
                        </a:rPr>
                        <a:t>2.01</a:t>
                      </a:r>
                      <a:r>
                        <a:rPr sz="1000" spc="-30" dirty="0">
                          <a:solidFill>
                            <a:srgbClr val="1F2023"/>
                          </a:solidFill>
                          <a:latin typeface="Arial"/>
                          <a:cs typeface="Arial"/>
                        </a:rPr>
                        <a:t> </a:t>
                      </a:r>
                      <a:r>
                        <a:rPr sz="1000" dirty="0">
                          <a:solidFill>
                            <a:srgbClr val="1F2023"/>
                          </a:solidFill>
                          <a:latin typeface="Arial"/>
                          <a:cs typeface="Arial"/>
                        </a:rPr>
                        <a:t>a</a:t>
                      </a:r>
                      <a:r>
                        <a:rPr sz="1000" spc="-30" dirty="0">
                          <a:solidFill>
                            <a:srgbClr val="1F2023"/>
                          </a:solidFill>
                          <a:latin typeface="Arial"/>
                          <a:cs typeface="Arial"/>
                        </a:rPr>
                        <a:t> </a:t>
                      </a:r>
                      <a:r>
                        <a:rPr sz="1000" dirty="0">
                          <a:solidFill>
                            <a:srgbClr val="1F2023"/>
                          </a:solidFill>
                          <a:latin typeface="Arial"/>
                          <a:cs typeface="Arial"/>
                        </a:rPr>
                        <a:t>2.50</a:t>
                      </a:r>
                      <a:r>
                        <a:rPr sz="1000" spc="-30" dirty="0">
                          <a:solidFill>
                            <a:srgbClr val="1F2023"/>
                          </a:solidFill>
                          <a:latin typeface="Arial"/>
                          <a:cs typeface="Arial"/>
                        </a:rPr>
                        <a:t> </a:t>
                      </a:r>
                      <a:r>
                        <a:rPr sz="1000" spc="-25" dirty="0">
                          <a:solidFill>
                            <a:srgbClr val="1F2023"/>
                          </a:solidFill>
                          <a:latin typeface="Arial"/>
                          <a:cs typeface="Arial"/>
                        </a:rPr>
                        <a:t>UMA</a:t>
                      </a:r>
                      <a:endParaRPr sz="1000">
                        <a:latin typeface="Arial"/>
                        <a:cs typeface="Arial"/>
                      </a:endParaRPr>
                    </a:p>
                  </a:txBody>
                  <a:tcPr marL="0" marR="0" marT="21590" marB="0">
                    <a:lnL w="28575">
                      <a:solidFill>
                        <a:srgbClr val="FF0000"/>
                      </a:solidFill>
                      <a:prstDash val="solid"/>
                    </a:lnL>
                    <a:lnT w="38100">
                      <a:solidFill>
                        <a:srgbClr val="FF0000"/>
                      </a:solidFill>
                      <a:prstDash val="solid"/>
                    </a:lnT>
                    <a:lnB w="19050">
                      <a:solidFill>
                        <a:srgbClr val="DADCDF"/>
                      </a:solidFill>
                      <a:prstDash val="solid"/>
                    </a:lnB>
                    <a:solidFill>
                      <a:srgbClr val="FFFFFF"/>
                    </a:solidFill>
                  </a:tcPr>
                </a:tc>
                <a:tc>
                  <a:txBody>
                    <a:bodyPr/>
                    <a:lstStyle/>
                    <a:p>
                      <a:pPr marR="25400" algn="r">
                        <a:lnSpc>
                          <a:spcPts val="1175"/>
                        </a:lnSpc>
                        <a:spcBef>
                          <a:spcPts val="170"/>
                        </a:spcBef>
                      </a:pPr>
                      <a:r>
                        <a:rPr sz="1000" spc="-10" dirty="0">
                          <a:solidFill>
                            <a:srgbClr val="1F2023"/>
                          </a:solidFill>
                          <a:latin typeface="Arial"/>
                          <a:cs typeface="Arial"/>
                        </a:rPr>
                        <a:t>218.23</a:t>
                      </a:r>
                      <a:endParaRPr sz="1000">
                        <a:latin typeface="Arial"/>
                        <a:cs typeface="Arial"/>
                      </a:endParaRPr>
                    </a:p>
                  </a:txBody>
                  <a:tcPr marL="0" marR="0" marT="21590" marB="0">
                    <a:lnT w="38100">
                      <a:solidFill>
                        <a:srgbClr val="FF0000"/>
                      </a:solidFill>
                      <a:prstDash val="solid"/>
                    </a:lnT>
                    <a:lnB w="19050">
                      <a:solidFill>
                        <a:srgbClr val="DADCDF"/>
                      </a:solidFill>
                      <a:prstDash val="solid"/>
                    </a:lnB>
                    <a:solidFill>
                      <a:srgbClr val="FFF1CC"/>
                    </a:solidFill>
                  </a:tcPr>
                </a:tc>
                <a:tc>
                  <a:txBody>
                    <a:bodyPr/>
                    <a:lstStyle/>
                    <a:p>
                      <a:pPr marR="15875" algn="r">
                        <a:lnSpc>
                          <a:spcPts val="1175"/>
                        </a:lnSpc>
                        <a:spcBef>
                          <a:spcPts val="170"/>
                        </a:spcBef>
                      </a:pPr>
                      <a:r>
                        <a:rPr sz="1000" spc="-10" dirty="0">
                          <a:solidFill>
                            <a:srgbClr val="1F2023"/>
                          </a:solidFill>
                          <a:latin typeface="Arial"/>
                          <a:cs typeface="Arial"/>
                        </a:rPr>
                        <a:t>271.43</a:t>
                      </a:r>
                      <a:endParaRPr sz="1000">
                        <a:latin typeface="Arial"/>
                        <a:cs typeface="Arial"/>
                      </a:endParaRPr>
                    </a:p>
                  </a:txBody>
                  <a:tcPr marL="0" marR="0" marT="21590" marB="0">
                    <a:lnT w="38100">
                      <a:solidFill>
                        <a:srgbClr val="FF0000"/>
                      </a:solidFill>
                      <a:prstDash val="solid"/>
                    </a:lnT>
                    <a:lnB w="19050">
                      <a:solidFill>
                        <a:srgbClr val="DADCDF"/>
                      </a:solidFill>
                      <a:prstDash val="solid"/>
                    </a:lnB>
                    <a:solidFill>
                      <a:srgbClr val="FFF1CC"/>
                    </a:solidFill>
                  </a:tcPr>
                </a:tc>
                <a:tc>
                  <a:txBody>
                    <a:bodyPr/>
                    <a:lstStyle/>
                    <a:p>
                      <a:pPr marR="38100" algn="r">
                        <a:lnSpc>
                          <a:spcPts val="1175"/>
                        </a:lnSpc>
                        <a:spcBef>
                          <a:spcPts val="170"/>
                        </a:spcBef>
                      </a:pPr>
                      <a:r>
                        <a:rPr sz="1000" spc="-10" dirty="0">
                          <a:solidFill>
                            <a:srgbClr val="1F2023"/>
                          </a:solidFill>
                          <a:latin typeface="Arial"/>
                          <a:cs typeface="Arial"/>
                        </a:rPr>
                        <a:t>4.353%</a:t>
                      </a:r>
                      <a:endParaRPr sz="1000">
                        <a:latin typeface="Arial"/>
                        <a:cs typeface="Arial"/>
                      </a:endParaRPr>
                    </a:p>
                  </a:txBody>
                  <a:tcPr marL="0" marR="0" marT="21590" marB="0">
                    <a:lnR w="28575">
                      <a:solidFill>
                        <a:srgbClr val="FF0000"/>
                      </a:solidFill>
                      <a:prstDash val="solid"/>
                    </a:lnR>
                    <a:lnT w="38100">
                      <a:solidFill>
                        <a:srgbClr val="FF0000"/>
                      </a:solidFill>
                      <a:prstDash val="solid"/>
                    </a:lnT>
                    <a:lnB w="19050">
                      <a:solidFill>
                        <a:srgbClr val="DADCDF"/>
                      </a:solidFill>
                      <a:prstDash val="solid"/>
                    </a:lnB>
                    <a:solidFill>
                      <a:srgbClr val="FFFFFF"/>
                    </a:solidFill>
                  </a:tcPr>
                </a:tc>
                <a:extLst>
                  <a:ext uri="{0D108BD9-81ED-4DB2-BD59-A6C34878D82A}">
                    <a16:rowId xmlns:a16="http://schemas.microsoft.com/office/drawing/2014/main" val="10004"/>
                  </a:ext>
                </a:extLst>
              </a:tr>
              <a:tr h="173355">
                <a:tc>
                  <a:txBody>
                    <a:bodyPr/>
                    <a:lstStyle/>
                    <a:p>
                      <a:pPr marL="765175">
                        <a:lnSpc>
                          <a:spcPts val="1175"/>
                        </a:lnSpc>
                        <a:spcBef>
                          <a:spcPts val="95"/>
                        </a:spcBef>
                      </a:pPr>
                      <a:r>
                        <a:rPr sz="1000" dirty="0">
                          <a:solidFill>
                            <a:srgbClr val="1F2023"/>
                          </a:solidFill>
                          <a:latin typeface="Arial"/>
                          <a:cs typeface="Arial"/>
                        </a:rPr>
                        <a:t>2.51</a:t>
                      </a:r>
                      <a:r>
                        <a:rPr sz="1000" spc="-30" dirty="0">
                          <a:solidFill>
                            <a:srgbClr val="1F2023"/>
                          </a:solidFill>
                          <a:latin typeface="Arial"/>
                          <a:cs typeface="Arial"/>
                        </a:rPr>
                        <a:t> </a:t>
                      </a:r>
                      <a:r>
                        <a:rPr sz="1000" dirty="0">
                          <a:solidFill>
                            <a:srgbClr val="1F2023"/>
                          </a:solidFill>
                          <a:latin typeface="Arial"/>
                          <a:cs typeface="Arial"/>
                        </a:rPr>
                        <a:t>a</a:t>
                      </a:r>
                      <a:r>
                        <a:rPr sz="1000" spc="-30" dirty="0">
                          <a:solidFill>
                            <a:srgbClr val="1F2023"/>
                          </a:solidFill>
                          <a:latin typeface="Arial"/>
                          <a:cs typeface="Arial"/>
                        </a:rPr>
                        <a:t> </a:t>
                      </a:r>
                      <a:r>
                        <a:rPr sz="1000" dirty="0">
                          <a:solidFill>
                            <a:srgbClr val="1F2023"/>
                          </a:solidFill>
                          <a:latin typeface="Arial"/>
                          <a:cs typeface="Arial"/>
                        </a:rPr>
                        <a:t>3.00</a:t>
                      </a:r>
                      <a:r>
                        <a:rPr sz="1000" spc="-30" dirty="0">
                          <a:solidFill>
                            <a:srgbClr val="1F2023"/>
                          </a:solidFill>
                          <a:latin typeface="Arial"/>
                          <a:cs typeface="Arial"/>
                        </a:rPr>
                        <a:t> </a:t>
                      </a:r>
                      <a:r>
                        <a:rPr sz="1000" spc="-25" dirty="0">
                          <a:solidFill>
                            <a:srgbClr val="1F2023"/>
                          </a:solidFill>
                          <a:latin typeface="Arial"/>
                          <a:cs typeface="Arial"/>
                        </a:rPr>
                        <a:t>UMA</a:t>
                      </a:r>
                      <a:endParaRPr sz="1000">
                        <a:latin typeface="Arial"/>
                        <a:cs typeface="Arial"/>
                      </a:endParaRPr>
                    </a:p>
                  </a:txBody>
                  <a:tcPr marL="0" marR="0" marT="12065" marB="0">
                    <a:lnL w="28575">
                      <a:solidFill>
                        <a:srgbClr val="FF0000"/>
                      </a:solidFill>
                      <a:prstDash val="solid"/>
                    </a:lnL>
                    <a:lnT w="19050">
                      <a:solidFill>
                        <a:srgbClr val="DADCDF"/>
                      </a:solidFill>
                      <a:prstDash val="solid"/>
                    </a:lnT>
                    <a:lnB w="19050">
                      <a:solidFill>
                        <a:srgbClr val="DADCDF"/>
                      </a:solidFill>
                      <a:prstDash val="solid"/>
                    </a:lnB>
                    <a:solidFill>
                      <a:srgbClr val="FFFFFF"/>
                    </a:solidFill>
                  </a:tcPr>
                </a:tc>
                <a:tc>
                  <a:txBody>
                    <a:bodyPr/>
                    <a:lstStyle/>
                    <a:p>
                      <a:pPr marR="25400" algn="r">
                        <a:lnSpc>
                          <a:spcPts val="1175"/>
                        </a:lnSpc>
                        <a:spcBef>
                          <a:spcPts val="95"/>
                        </a:spcBef>
                      </a:pPr>
                      <a:r>
                        <a:rPr sz="1000" spc="-10" dirty="0">
                          <a:solidFill>
                            <a:srgbClr val="1F2023"/>
                          </a:solidFill>
                          <a:latin typeface="Arial"/>
                          <a:cs typeface="Arial"/>
                        </a:rPr>
                        <a:t>272.51</a:t>
                      </a:r>
                      <a:endParaRPr sz="1000">
                        <a:latin typeface="Arial"/>
                        <a:cs typeface="Arial"/>
                      </a:endParaRPr>
                    </a:p>
                  </a:txBody>
                  <a:tcPr marL="0" marR="0" marT="12065" marB="0">
                    <a:lnT w="19050">
                      <a:solidFill>
                        <a:srgbClr val="DADCDF"/>
                      </a:solidFill>
                      <a:prstDash val="solid"/>
                    </a:lnT>
                    <a:lnB w="19050">
                      <a:solidFill>
                        <a:srgbClr val="DADCDF"/>
                      </a:solidFill>
                      <a:prstDash val="solid"/>
                    </a:lnB>
                    <a:solidFill>
                      <a:srgbClr val="FFF1CC"/>
                    </a:solidFill>
                  </a:tcPr>
                </a:tc>
                <a:tc>
                  <a:txBody>
                    <a:bodyPr/>
                    <a:lstStyle/>
                    <a:p>
                      <a:pPr marR="15875" algn="r">
                        <a:lnSpc>
                          <a:spcPts val="1175"/>
                        </a:lnSpc>
                        <a:spcBef>
                          <a:spcPts val="95"/>
                        </a:spcBef>
                      </a:pPr>
                      <a:r>
                        <a:rPr sz="1000" spc="-10" dirty="0">
                          <a:solidFill>
                            <a:srgbClr val="1F2023"/>
                          </a:solidFill>
                          <a:latin typeface="Arial"/>
                          <a:cs typeface="Arial"/>
                        </a:rPr>
                        <a:t>325.71</a:t>
                      </a:r>
                      <a:endParaRPr sz="1000">
                        <a:latin typeface="Arial"/>
                        <a:cs typeface="Arial"/>
                      </a:endParaRPr>
                    </a:p>
                  </a:txBody>
                  <a:tcPr marL="0" marR="0" marT="12065" marB="0">
                    <a:lnT w="19050">
                      <a:solidFill>
                        <a:srgbClr val="DADCDF"/>
                      </a:solidFill>
                      <a:prstDash val="solid"/>
                    </a:lnT>
                    <a:lnB w="19050">
                      <a:solidFill>
                        <a:srgbClr val="DADCDF"/>
                      </a:solidFill>
                      <a:prstDash val="solid"/>
                    </a:lnB>
                    <a:solidFill>
                      <a:srgbClr val="FFF1CC"/>
                    </a:solidFill>
                  </a:tcPr>
                </a:tc>
                <a:tc>
                  <a:txBody>
                    <a:bodyPr/>
                    <a:lstStyle/>
                    <a:p>
                      <a:pPr marR="38100" algn="r">
                        <a:lnSpc>
                          <a:spcPts val="1175"/>
                        </a:lnSpc>
                        <a:spcBef>
                          <a:spcPts val="95"/>
                        </a:spcBef>
                      </a:pPr>
                      <a:r>
                        <a:rPr sz="1000" spc="-10" dirty="0">
                          <a:solidFill>
                            <a:srgbClr val="1F2023"/>
                          </a:solidFill>
                          <a:latin typeface="Arial"/>
                          <a:cs typeface="Arial"/>
                        </a:rPr>
                        <a:t>4.588%</a:t>
                      </a:r>
                      <a:endParaRPr sz="1000">
                        <a:latin typeface="Arial"/>
                        <a:cs typeface="Arial"/>
                      </a:endParaRPr>
                    </a:p>
                  </a:txBody>
                  <a:tcPr marL="0" marR="0" marT="12065" marB="0">
                    <a:lnR w="28575">
                      <a:solidFill>
                        <a:srgbClr val="FF0000"/>
                      </a:solidFill>
                      <a:prstDash val="solid"/>
                    </a:lnR>
                    <a:lnT w="19050">
                      <a:solidFill>
                        <a:srgbClr val="DADCDF"/>
                      </a:solidFill>
                      <a:prstDash val="solid"/>
                    </a:lnT>
                    <a:lnB w="19050">
                      <a:solidFill>
                        <a:srgbClr val="DADCDF"/>
                      </a:solidFill>
                      <a:prstDash val="solid"/>
                    </a:lnB>
                    <a:solidFill>
                      <a:srgbClr val="FFFFFF"/>
                    </a:solidFill>
                  </a:tcPr>
                </a:tc>
                <a:extLst>
                  <a:ext uri="{0D108BD9-81ED-4DB2-BD59-A6C34878D82A}">
                    <a16:rowId xmlns:a16="http://schemas.microsoft.com/office/drawing/2014/main" val="10005"/>
                  </a:ext>
                </a:extLst>
              </a:tr>
              <a:tr h="173355">
                <a:tc>
                  <a:txBody>
                    <a:bodyPr/>
                    <a:lstStyle/>
                    <a:p>
                      <a:pPr marL="765175">
                        <a:lnSpc>
                          <a:spcPts val="1175"/>
                        </a:lnSpc>
                        <a:spcBef>
                          <a:spcPts val="95"/>
                        </a:spcBef>
                      </a:pPr>
                      <a:r>
                        <a:rPr sz="1000" dirty="0">
                          <a:solidFill>
                            <a:srgbClr val="1F2023"/>
                          </a:solidFill>
                          <a:latin typeface="Arial"/>
                          <a:cs typeface="Arial"/>
                        </a:rPr>
                        <a:t>3.01</a:t>
                      </a:r>
                      <a:r>
                        <a:rPr sz="1000" spc="-30" dirty="0">
                          <a:solidFill>
                            <a:srgbClr val="1F2023"/>
                          </a:solidFill>
                          <a:latin typeface="Arial"/>
                          <a:cs typeface="Arial"/>
                        </a:rPr>
                        <a:t> </a:t>
                      </a:r>
                      <a:r>
                        <a:rPr sz="1000" dirty="0">
                          <a:solidFill>
                            <a:srgbClr val="1F2023"/>
                          </a:solidFill>
                          <a:latin typeface="Arial"/>
                          <a:cs typeface="Arial"/>
                        </a:rPr>
                        <a:t>a</a:t>
                      </a:r>
                      <a:r>
                        <a:rPr sz="1000" spc="-30" dirty="0">
                          <a:solidFill>
                            <a:srgbClr val="1F2023"/>
                          </a:solidFill>
                          <a:latin typeface="Arial"/>
                          <a:cs typeface="Arial"/>
                        </a:rPr>
                        <a:t> </a:t>
                      </a:r>
                      <a:r>
                        <a:rPr sz="1000" dirty="0">
                          <a:solidFill>
                            <a:srgbClr val="1F2023"/>
                          </a:solidFill>
                          <a:latin typeface="Arial"/>
                          <a:cs typeface="Arial"/>
                        </a:rPr>
                        <a:t>3.50</a:t>
                      </a:r>
                      <a:r>
                        <a:rPr sz="1000" spc="-30" dirty="0">
                          <a:solidFill>
                            <a:srgbClr val="1F2023"/>
                          </a:solidFill>
                          <a:latin typeface="Arial"/>
                          <a:cs typeface="Arial"/>
                        </a:rPr>
                        <a:t> </a:t>
                      </a:r>
                      <a:r>
                        <a:rPr sz="1000" spc="-25" dirty="0">
                          <a:solidFill>
                            <a:srgbClr val="1F2023"/>
                          </a:solidFill>
                          <a:latin typeface="Arial"/>
                          <a:cs typeface="Arial"/>
                        </a:rPr>
                        <a:t>UMA</a:t>
                      </a:r>
                      <a:endParaRPr sz="1000">
                        <a:latin typeface="Arial"/>
                        <a:cs typeface="Arial"/>
                      </a:endParaRPr>
                    </a:p>
                  </a:txBody>
                  <a:tcPr marL="0" marR="0" marT="12065" marB="0">
                    <a:lnL w="28575">
                      <a:solidFill>
                        <a:srgbClr val="FF0000"/>
                      </a:solidFill>
                      <a:prstDash val="solid"/>
                    </a:lnL>
                    <a:lnT w="19050">
                      <a:solidFill>
                        <a:srgbClr val="DADCDF"/>
                      </a:solidFill>
                      <a:prstDash val="solid"/>
                    </a:lnT>
                    <a:lnB w="19050">
                      <a:solidFill>
                        <a:srgbClr val="DADCDF"/>
                      </a:solidFill>
                      <a:prstDash val="solid"/>
                    </a:lnB>
                    <a:solidFill>
                      <a:srgbClr val="FFFFFF"/>
                    </a:solidFill>
                  </a:tcPr>
                </a:tc>
                <a:tc>
                  <a:txBody>
                    <a:bodyPr/>
                    <a:lstStyle/>
                    <a:p>
                      <a:pPr marR="25400" algn="r">
                        <a:lnSpc>
                          <a:spcPts val="1175"/>
                        </a:lnSpc>
                        <a:spcBef>
                          <a:spcPts val="95"/>
                        </a:spcBef>
                      </a:pPr>
                      <a:r>
                        <a:rPr sz="1000" spc="-10" dirty="0">
                          <a:solidFill>
                            <a:srgbClr val="1F2023"/>
                          </a:solidFill>
                          <a:latin typeface="Arial"/>
                          <a:cs typeface="Arial"/>
                        </a:rPr>
                        <a:t>326.80</a:t>
                      </a:r>
                      <a:endParaRPr sz="1000">
                        <a:latin typeface="Arial"/>
                        <a:cs typeface="Arial"/>
                      </a:endParaRPr>
                    </a:p>
                  </a:txBody>
                  <a:tcPr marL="0" marR="0" marT="12065" marB="0">
                    <a:lnT w="19050">
                      <a:solidFill>
                        <a:srgbClr val="DADCDF"/>
                      </a:solidFill>
                      <a:prstDash val="solid"/>
                    </a:lnT>
                    <a:lnB w="19050">
                      <a:solidFill>
                        <a:srgbClr val="DADCDF"/>
                      </a:solidFill>
                      <a:prstDash val="solid"/>
                    </a:lnB>
                    <a:solidFill>
                      <a:srgbClr val="FFF1CC"/>
                    </a:solidFill>
                  </a:tcPr>
                </a:tc>
                <a:tc>
                  <a:txBody>
                    <a:bodyPr/>
                    <a:lstStyle/>
                    <a:p>
                      <a:pPr marR="15875" algn="r">
                        <a:lnSpc>
                          <a:spcPts val="1175"/>
                        </a:lnSpc>
                        <a:spcBef>
                          <a:spcPts val="95"/>
                        </a:spcBef>
                      </a:pPr>
                      <a:r>
                        <a:rPr sz="1000" spc="-10" dirty="0">
                          <a:solidFill>
                            <a:srgbClr val="1F2023"/>
                          </a:solidFill>
                          <a:latin typeface="Arial"/>
                          <a:cs typeface="Arial"/>
                        </a:rPr>
                        <a:t>380.00</a:t>
                      </a:r>
                      <a:endParaRPr sz="1000">
                        <a:latin typeface="Arial"/>
                        <a:cs typeface="Arial"/>
                      </a:endParaRPr>
                    </a:p>
                  </a:txBody>
                  <a:tcPr marL="0" marR="0" marT="12065" marB="0">
                    <a:lnT w="19050">
                      <a:solidFill>
                        <a:srgbClr val="DADCDF"/>
                      </a:solidFill>
                      <a:prstDash val="solid"/>
                    </a:lnT>
                    <a:lnB w="19050">
                      <a:solidFill>
                        <a:srgbClr val="DADCDF"/>
                      </a:solidFill>
                      <a:prstDash val="solid"/>
                    </a:lnB>
                    <a:solidFill>
                      <a:srgbClr val="FFF1CC"/>
                    </a:solidFill>
                  </a:tcPr>
                </a:tc>
                <a:tc>
                  <a:txBody>
                    <a:bodyPr/>
                    <a:lstStyle/>
                    <a:p>
                      <a:pPr marR="38100" algn="r">
                        <a:lnSpc>
                          <a:spcPts val="1175"/>
                        </a:lnSpc>
                        <a:spcBef>
                          <a:spcPts val="95"/>
                        </a:spcBef>
                      </a:pPr>
                      <a:r>
                        <a:rPr sz="1000" spc="-10" dirty="0">
                          <a:solidFill>
                            <a:srgbClr val="1F2023"/>
                          </a:solidFill>
                          <a:latin typeface="Arial"/>
                          <a:cs typeface="Arial"/>
                        </a:rPr>
                        <a:t>4.756%</a:t>
                      </a:r>
                      <a:endParaRPr sz="1000">
                        <a:latin typeface="Arial"/>
                        <a:cs typeface="Arial"/>
                      </a:endParaRPr>
                    </a:p>
                  </a:txBody>
                  <a:tcPr marL="0" marR="0" marT="12065" marB="0">
                    <a:lnR w="28575">
                      <a:solidFill>
                        <a:srgbClr val="FF0000"/>
                      </a:solidFill>
                      <a:prstDash val="solid"/>
                    </a:lnR>
                    <a:lnT w="19050">
                      <a:solidFill>
                        <a:srgbClr val="DADCDF"/>
                      </a:solidFill>
                      <a:prstDash val="solid"/>
                    </a:lnT>
                    <a:lnB w="19050">
                      <a:solidFill>
                        <a:srgbClr val="DADCDF"/>
                      </a:solidFill>
                      <a:prstDash val="solid"/>
                    </a:lnB>
                    <a:solidFill>
                      <a:srgbClr val="FFFFFF"/>
                    </a:solidFill>
                  </a:tcPr>
                </a:tc>
                <a:extLst>
                  <a:ext uri="{0D108BD9-81ED-4DB2-BD59-A6C34878D82A}">
                    <a16:rowId xmlns:a16="http://schemas.microsoft.com/office/drawing/2014/main" val="10006"/>
                  </a:ext>
                </a:extLst>
              </a:tr>
              <a:tr h="173990">
                <a:tc>
                  <a:txBody>
                    <a:bodyPr/>
                    <a:lstStyle/>
                    <a:p>
                      <a:pPr marL="765175">
                        <a:lnSpc>
                          <a:spcPts val="1175"/>
                        </a:lnSpc>
                        <a:spcBef>
                          <a:spcPts val="95"/>
                        </a:spcBef>
                      </a:pPr>
                      <a:r>
                        <a:rPr sz="1000" dirty="0">
                          <a:solidFill>
                            <a:srgbClr val="1F2023"/>
                          </a:solidFill>
                          <a:latin typeface="Arial"/>
                          <a:cs typeface="Arial"/>
                        </a:rPr>
                        <a:t>3.51</a:t>
                      </a:r>
                      <a:r>
                        <a:rPr sz="1000" spc="-30" dirty="0">
                          <a:solidFill>
                            <a:srgbClr val="1F2023"/>
                          </a:solidFill>
                          <a:latin typeface="Arial"/>
                          <a:cs typeface="Arial"/>
                        </a:rPr>
                        <a:t> </a:t>
                      </a:r>
                      <a:r>
                        <a:rPr sz="1000" dirty="0">
                          <a:solidFill>
                            <a:srgbClr val="1F2023"/>
                          </a:solidFill>
                          <a:latin typeface="Arial"/>
                          <a:cs typeface="Arial"/>
                        </a:rPr>
                        <a:t>a</a:t>
                      </a:r>
                      <a:r>
                        <a:rPr sz="1000" spc="-30" dirty="0">
                          <a:solidFill>
                            <a:srgbClr val="1F2023"/>
                          </a:solidFill>
                          <a:latin typeface="Arial"/>
                          <a:cs typeface="Arial"/>
                        </a:rPr>
                        <a:t> </a:t>
                      </a:r>
                      <a:r>
                        <a:rPr sz="1000" dirty="0">
                          <a:solidFill>
                            <a:srgbClr val="1F2023"/>
                          </a:solidFill>
                          <a:latin typeface="Arial"/>
                          <a:cs typeface="Arial"/>
                        </a:rPr>
                        <a:t>4.00</a:t>
                      </a:r>
                      <a:r>
                        <a:rPr sz="1000" spc="-30" dirty="0">
                          <a:solidFill>
                            <a:srgbClr val="1F2023"/>
                          </a:solidFill>
                          <a:latin typeface="Arial"/>
                          <a:cs typeface="Arial"/>
                        </a:rPr>
                        <a:t> </a:t>
                      </a:r>
                      <a:r>
                        <a:rPr sz="1000" spc="-25" dirty="0">
                          <a:solidFill>
                            <a:srgbClr val="1F2023"/>
                          </a:solidFill>
                          <a:latin typeface="Arial"/>
                          <a:cs typeface="Arial"/>
                        </a:rPr>
                        <a:t>UMA</a:t>
                      </a:r>
                      <a:endParaRPr sz="1000">
                        <a:latin typeface="Arial"/>
                        <a:cs typeface="Arial"/>
                      </a:endParaRPr>
                    </a:p>
                  </a:txBody>
                  <a:tcPr marL="0" marR="0" marT="12065" marB="0">
                    <a:lnL w="28575">
                      <a:solidFill>
                        <a:srgbClr val="FF0000"/>
                      </a:solidFill>
                      <a:prstDash val="solid"/>
                    </a:lnL>
                    <a:lnT w="19050">
                      <a:solidFill>
                        <a:srgbClr val="DADCDF"/>
                      </a:solidFill>
                      <a:prstDash val="solid"/>
                    </a:lnT>
                    <a:lnB w="19050">
                      <a:solidFill>
                        <a:srgbClr val="DADCDF"/>
                      </a:solidFill>
                      <a:prstDash val="solid"/>
                    </a:lnB>
                    <a:solidFill>
                      <a:srgbClr val="FFFFFF"/>
                    </a:solidFill>
                  </a:tcPr>
                </a:tc>
                <a:tc>
                  <a:txBody>
                    <a:bodyPr/>
                    <a:lstStyle/>
                    <a:p>
                      <a:pPr marR="25400" algn="r">
                        <a:lnSpc>
                          <a:spcPts val="1175"/>
                        </a:lnSpc>
                        <a:spcBef>
                          <a:spcPts val="95"/>
                        </a:spcBef>
                      </a:pPr>
                      <a:r>
                        <a:rPr sz="1000" spc="-10" dirty="0">
                          <a:solidFill>
                            <a:srgbClr val="1F2023"/>
                          </a:solidFill>
                          <a:latin typeface="Arial"/>
                          <a:cs typeface="Arial"/>
                        </a:rPr>
                        <a:t>381.08</a:t>
                      </a:r>
                      <a:endParaRPr sz="1000">
                        <a:latin typeface="Arial"/>
                        <a:cs typeface="Arial"/>
                      </a:endParaRPr>
                    </a:p>
                  </a:txBody>
                  <a:tcPr marL="0" marR="0" marT="12065" marB="0">
                    <a:lnT w="19050">
                      <a:solidFill>
                        <a:srgbClr val="DADCDF"/>
                      </a:solidFill>
                      <a:prstDash val="solid"/>
                    </a:lnT>
                    <a:lnB w="19050">
                      <a:solidFill>
                        <a:srgbClr val="DADCDF"/>
                      </a:solidFill>
                      <a:prstDash val="solid"/>
                    </a:lnB>
                    <a:solidFill>
                      <a:srgbClr val="FFF1CC"/>
                    </a:solidFill>
                  </a:tcPr>
                </a:tc>
                <a:tc>
                  <a:txBody>
                    <a:bodyPr/>
                    <a:lstStyle/>
                    <a:p>
                      <a:pPr marR="15875" algn="r">
                        <a:lnSpc>
                          <a:spcPts val="1175"/>
                        </a:lnSpc>
                        <a:spcBef>
                          <a:spcPts val="95"/>
                        </a:spcBef>
                      </a:pPr>
                      <a:r>
                        <a:rPr sz="1000" spc="-10" dirty="0">
                          <a:solidFill>
                            <a:srgbClr val="1F2023"/>
                          </a:solidFill>
                          <a:latin typeface="Arial"/>
                          <a:cs typeface="Arial"/>
                        </a:rPr>
                        <a:t>434.28</a:t>
                      </a:r>
                      <a:endParaRPr sz="1000">
                        <a:latin typeface="Arial"/>
                        <a:cs typeface="Arial"/>
                      </a:endParaRPr>
                    </a:p>
                  </a:txBody>
                  <a:tcPr marL="0" marR="0" marT="12065" marB="0">
                    <a:lnT w="19050">
                      <a:solidFill>
                        <a:srgbClr val="DADCDF"/>
                      </a:solidFill>
                      <a:prstDash val="solid"/>
                    </a:lnT>
                    <a:lnB w="19050">
                      <a:solidFill>
                        <a:srgbClr val="DADCDF"/>
                      </a:solidFill>
                      <a:prstDash val="solid"/>
                    </a:lnB>
                    <a:solidFill>
                      <a:srgbClr val="FFF1CC"/>
                    </a:solidFill>
                  </a:tcPr>
                </a:tc>
                <a:tc>
                  <a:txBody>
                    <a:bodyPr/>
                    <a:lstStyle/>
                    <a:p>
                      <a:pPr marR="38100" algn="r">
                        <a:lnSpc>
                          <a:spcPts val="1175"/>
                        </a:lnSpc>
                        <a:spcBef>
                          <a:spcPts val="95"/>
                        </a:spcBef>
                      </a:pPr>
                      <a:r>
                        <a:rPr sz="1000" spc="-10" dirty="0">
                          <a:solidFill>
                            <a:srgbClr val="1F2023"/>
                          </a:solidFill>
                          <a:latin typeface="Arial"/>
                          <a:cs typeface="Arial"/>
                        </a:rPr>
                        <a:t>4.882%</a:t>
                      </a:r>
                      <a:endParaRPr sz="1000">
                        <a:latin typeface="Arial"/>
                        <a:cs typeface="Arial"/>
                      </a:endParaRPr>
                    </a:p>
                  </a:txBody>
                  <a:tcPr marL="0" marR="0" marT="12065" marB="0">
                    <a:lnR w="28575">
                      <a:solidFill>
                        <a:srgbClr val="FF0000"/>
                      </a:solidFill>
                      <a:prstDash val="solid"/>
                    </a:lnR>
                    <a:lnT w="19050">
                      <a:solidFill>
                        <a:srgbClr val="DADCDF"/>
                      </a:solidFill>
                      <a:prstDash val="solid"/>
                    </a:lnT>
                    <a:lnB w="19050">
                      <a:solidFill>
                        <a:srgbClr val="DADCDF"/>
                      </a:solidFill>
                      <a:prstDash val="solid"/>
                    </a:lnB>
                    <a:solidFill>
                      <a:srgbClr val="FFFFFF"/>
                    </a:solidFill>
                  </a:tcPr>
                </a:tc>
                <a:extLst>
                  <a:ext uri="{0D108BD9-81ED-4DB2-BD59-A6C34878D82A}">
                    <a16:rowId xmlns:a16="http://schemas.microsoft.com/office/drawing/2014/main" val="10007"/>
                  </a:ext>
                </a:extLst>
              </a:tr>
              <a:tr h="190500">
                <a:tc>
                  <a:txBody>
                    <a:bodyPr/>
                    <a:lstStyle/>
                    <a:p>
                      <a:pPr marL="608965">
                        <a:lnSpc>
                          <a:spcPct val="100000"/>
                        </a:lnSpc>
                        <a:spcBef>
                          <a:spcPts val="95"/>
                        </a:spcBef>
                      </a:pPr>
                      <a:r>
                        <a:rPr sz="1000" dirty="0">
                          <a:solidFill>
                            <a:srgbClr val="1F2023"/>
                          </a:solidFill>
                          <a:latin typeface="Arial"/>
                          <a:cs typeface="Arial"/>
                        </a:rPr>
                        <a:t>4.01</a:t>
                      </a:r>
                      <a:r>
                        <a:rPr sz="1000" spc="-25" dirty="0">
                          <a:solidFill>
                            <a:srgbClr val="1F2023"/>
                          </a:solidFill>
                          <a:latin typeface="Arial"/>
                          <a:cs typeface="Arial"/>
                        </a:rPr>
                        <a:t> </a:t>
                      </a:r>
                      <a:r>
                        <a:rPr sz="1000" spc="-45" dirty="0">
                          <a:solidFill>
                            <a:srgbClr val="1F2023"/>
                          </a:solidFill>
                          <a:latin typeface="Arial"/>
                          <a:cs typeface="Arial"/>
                        </a:rPr>
                        <a:t>UMA</a:t>
                      </a:r>
                      <a:r>
                        <a:rPr sz="1000" spc="-70" dirty="0">
                          <a:solidFill>
                            <a:srgbClr val="1F2023"/>
                          </a:solidFill>
                          <a:latin typeface="Arial"/>
                          <a:cs typeface="Arial"/>
                        </a:rPr>
                        <a:t> </a:t>
                      </a:r>
                      <a:r>
                        <a:rPr sz="1000" dirty="0">
                          <a:solidFill>
                            <a:srgbClr val="1F2023"/>
                          </a:solidFill>
                          <a:latin typeface="Arial"/>
                          <a:cs typeface="Arial"/>
                        </a:rPr>
                        <a:t>en</a:t>
                      </a:r>
                      <a:r>
                        <a:rPr sz="1000" spc="-20" dirty="0">
                          <a:solidFill>
                            <a:srgbClr val="1F2023"/>
                          </a:solidFill>
                          <a:latin typeface="Arial"/>
                          <a:cs typeface="Arial"/>
                        </a:rPr>
                        <a:t> </a:t>
                      </a:r>
                      <a:r>
                        <a:rPr sz="1000" spc="-10" dirty="0">
                          <a:solidFill>
                            <a:srgbClr val="1F2023"/>
                          </a:solidFill>
                          <a:latin typeface="Arial"/>
                          <a:cs typeface="Arial"/>
                        </a:rPr>
                        <a:t>adelante</a:t>
                      </a:r>
                      <a:endParaRPr sz="1000">
                        <a:latin typeface="Arial"/>
                        <a:cs typeface="Arial"/>
                      </a:endParaRPr>
                    </a:p>
                  </a:txBody>
                  <a:tcPr marL="0" marR="0" marT="12065" marB="0">
                    <a:lnL w="28575">
                      <a:solidFill>
                        <a:srgbClr val="FF0000"/>
                      </a:solidFill>
                      <a:prstDash val="solid"/>
                    </a:lnL>
                    <a:lnT w="19050">
                      <a:solidFill>
                        <a:srgbClr val="DADCDF"/>
                      </a:solidFill>
                      <a:prstDash val="solid"/>
                    </a:lnT>
                    <a:lnB w="28575">
                      <a:solidFill>
                        <a:srgbClr val="FF0000"/>
                      </a:solidFill>
                      <a:prstDash val="solid"/>
                    </a:lnB>
                    <a:solidFill>
                      <a:srgbClr val="FFFFFF"/>
                    </a:solidFill>
                  </a:tcPr>
                </a:tc>
                <a:tc>
                  <a:txBody>
                    <a:bodyPr/>
                    <a:lstStyle/>
                    <a:p>
                      <a:pPr marR="25400" algn="r">
                        <a:lnSpc>
                          <a:spcPct val="100000"/>
                        </a:lnSpc>
                        <a:spcBef>
                          <a:spcPts val="95"/>
                        </a:spcBef>
                      </a:pPr>
                      <a:r>
                        <a:rPr sz="1000" spc="-10" dirty="0">
                          <a:solidFill>
                            <a:srgbClr val="1F2023"/>
                          </a:solidFill>
                          <a:latin typeface="Arial"/>
                          <a:cs typeface="Arial"/>
                        </a:rPr>
                        <a:t>435.37</a:t>
                      </a:r>
                      <a:endParaRPr sz="1000">
                        <a:latin typeface="Arial"/>
                        <a:cs typeface="Arial"/>
                      </a:endParaRPr>
                    </a:p>
                  </a:txBody>
                  <a:tcPr marL="0" marR="0" marT="12065" marB="0">
                    <a:lnT w="19050">
                      <a:solidFill>
                        <a:srgbClr val="DADCDF"/>
                      </a:solidFill>
                      <a:prstDash val="solid"/>
                    </a:lnT>
                    <a:lnB w="28575">
                      <a:solidFill>
                        <a:srgbClr val="FF0000"/>
                      </a:solidFill>
                      <a:prstDash val="solid"/>
                    </a:lnB>
                    <a:solidFill>
                      <a:srgbClr val="FFF1CC"/>
                    </a:solidFill>
                  </a:tcPr>
                </a:tc>
                <a:tc>
                  <a:txBody>
                    <a:bodyPr/>
                    <a:lstStyle/>
                    <a:p>
                      <a:pPr marR="42545" algn="r">
                        <a:lnSpc>
                          <a:spcPct val="100000"/>
                        </a:lnSpc>
                        <a:spcBef>
                          <a:spcPts val="95"/>
                        </a:spcBef>
                      </a:pPr>
                      <a:r>
                        <a:rPr sz="1000" dirty="0">
                          <a:solidFill>
                            <a:srgbClr val="1F2023"/>
                          </a:solidFill>
                          <a:latin typeface="Arial"/>
                          <a:cs typeface="Arial"/>
                        </a:rPr>
                        <a:t>En</a:t>
                      </a:r>
                      <a:r>
                        <a:rPr sz="1000" spc="-5" dirty="0">
                          <a:solidFill>
                            <a:srgbClr val="1F2023"/>
                          </a:solidFill>
                          <a:latin typeface="Arial"/>
                          <a:cs typeface="Arial"/>
                        </a:rPr>
                        <a:t> </a:t>
                      </a:r>
                      <a:r>
                        <a:rPr sz="1000" spc="-10" dirty="0">
                          <a:solidFill>
                            <a:srgbClr val="1F2023"/>
                          </a:solidFill>
                          <a:latin typeface="Arial"/>
                          <a:cs typeface="Arial"/>
                        </a:rPr>
                        <a:t>adelante</a:t>
                      </a:r>
                      <a:endParaRPr sz="1000">
                        <a:latin typeface="Arial"/>
                        <a:cs typeface="Arial"/>
                      </a:endParaRPr>
                    </a:p>
                  </a:txBody>
                  <a:tcPr marL="0" marR="0" marT="12065" marB="0">
                    <a:lnT w="19050">
                      <a:solidFill>
                        <a:srgbClr val="DADCDF"/>
                      </a:solidFill>
                      <a:prstDash val="solid"/>
                    </a:lnT>
                    <a:lnB w="28575">
                      <a:solidFill>
                        <a:srgbClr val="FF0000"/>
                      </a:solidFill>
                      <a:prstDash val="solid"/>
                    </a:lnB>
                    <a:solidFill>
                      <a:srgbClr val="FFF1CC"/>
                    </a:solidFill>
                  </a:tcPr>
                </a:tc>
                <a:tc>
                  <a:txBody>
                    <a:bodyPr/>
                    <a:lstStyle/>
                    <a:p>
                      <a:pPr marR="38100" algn="r">
                        <a:lnSpc>
                          <a:spcPct val="100000"/>
                        </a:lnSpc>
                        <a:spcBef>
                          <a:spcPts val="95"/>
                        </a:spcBef>
                      </a:pPr>
                      <a:r>
                        <a:rPr sz="1000" spc="-10" dirty="0">
                          <a:solidFill>
                            <a:srgbClr val="1F2023"/>
                          </a:solidFill>
                          <a:latin typeface="Arial"/>
                          <a:cs typeface="Arial"/>
                        </a:rPr>
                        <a:t>5.331%</a:t>
                      </a:r>
                      <a:endParaRPr sz="1000">
                        <a:latin typeface="Arial"/>
                        <a:cs typeface="Arial"/>
                      </a:endParaRPr>
                    </a:p>
                  </a:txBody>
                  <a:tcPr marL="0" marR="0" marT="12065" marB="0">
                    <a:lnR w="28575">
                      <a:solidFill>
                        <a:srgbClr val="FF0000"/>
                      </a:solidFill>
                      <a:prstDash val="solid"/>
                    </a:lnR>
                    <a:lnT w="19050">
                      <a:solidFill>
                        <a:srgbClr val="DADCDF"/>
                      </a:solidFill>
                      <a:prstDash val="solid"/>
                    </a:lnT>
                    <a:lnB w="28575">
                      <a:solidFill>
                        <a:srgbClr val="FF0000"/>
                      </a:solidFill>
                      <a:prstDash val="solid"/>
                    </a:lnB>
                    <a:solidFill>
                      <a:srgbClr val="FFFFFF"/>
                    </a:solidFill>
                  </a:tcPr>
                </a:tc>
                <a:extLst>
                  <a:ext uri="{0D108BD9-81ED-4DB2-BD59-A6C34878D82A}">
                    <a16:rowId xmlns:a16="http://schemas.microsoft.com/office/drawing/2014/main" val="10008"/>
                  </a:ext>
                </a:extLst>
              </a:tr>
            </a:tbl>
          </a:graphicData>
        </a:graphic>
      </p:graphicFrame>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Marcador de texto 2">
            <a:extLst>
              <a:ext uri="{FF2B5EF4-FFF2-40B4-BE49-F238E27FC236}">
                <a16:creationId xmlns:a16="http://schemas.microsoft.com/office/drawing/2014/main" id="{636AECB8-F4A6-86BB-1D00-24BCBAF69054}"/>
              </a:ext>
            </a:extLst>
          </p:cNvPr>
          <p:cNvSpPr>
            <a:spLocks noGrp="1"/>
          </p:cNvSpPr>
          <p:nvPr>
            <p:ph type="body" idx="1"/>
          </p:nvPr>
        </p:nvSpPr>
        <p:spPr>
          <a:xfrm>
            <a:off x="1710308" y="2088260"/>
            <a:ext cx="9060180" cy="1231106"/>
          </a:xfrm>
        </p:spPr>
        <p:txBody>
          <a:bodyPr/>
          <a:lstStyle/>
          <a:p>
            <a:pPr algn="ctr"/>
            <a:r>
              <a:rPr lang="es-MX" sz="4000" dirty="0"/>
              <a:t>CAMBIOS E INICIATIVAS NOMINAS 2025</a:t>
            </a:r>
          </a:p>
        </p:txBody>
      </p:sp>
    </p:spTree>
    <p:extLst>
      <p:ext uri="{BB962C8B-B14F-4D97-AF65-F5344CB8AC3E}">
        <p14:creationId xmlns:p14="http://schemas.microsoft.com/office/powerpoint/2010/main" val="13315718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68433" y="3001771"/>
            <a:ext cx="2158365" cy="1562100"/>
          </a:xfrm>
          <a:prstGeom prst="rect">
            <a:avLst/>
          </a:prstGeom>
        </p:spPr>
        <p:txBody>
          <a:bodyPr vert="horz" wrap="square" lIns="0" tIns="74295" rIns="0" bIns="0" rtlCol="0">
            <a:spAutoFit/>
          </a:bodyPr>
          <a:lstStyle/>
          <a:p>
            <a:pPr marL="12700" marR="5080" lvl="0" indent="0" algn="ctr" defTabSz="914400" rtl="0" eaLnBrk="1" fontAlgn="auto" latinLnBrk="0" hangingPunct="1">
              <a:lnSpc>
                <a:spcPts val="3890"/>
              </a:lnSpc>
              <a:spcBef>
                <a:spcPts val="585"/>
              </a:spcBef>
              <a:spcAft>
                <a:spcPts val="0"/>
              </a:spcAft>
              <a:buClrTx/>
              <a:buSzTx/>
              <a:buFontTx/>
              <a:buNone/>
              <a:tabLst/>
              <a:defRPr/>
            </a:pPr>
            <a:r>
              <a:rPr kumimoji="0" sz="3600" b="0" i="0" u="none" strike="noStrike" kern="1200" cap="none" spc="-60" normalizeH="0" baseline="0" noProof="0" dirty="0">
                <a:ln>
                  <a:noFill/>
                </a:ln>
                <a:solidFill>
                  <a:srgbClr val="FFFFFF"/>
                </a:solidFill>
                <a:effectLst/>
                <a:uLnTx/>
                <a:uFillTx/>
                <a:latin typeface="Arial MT"/>
                <a:ea typeface="+mn-ea"/>
                <a:cs typeface="Arial MT"/>
              </a:rPr>
              <a:t>SUBS</a:t>
            </a:r>
            <a:r>
              <a:rPr kumimoji="0" sz="3600" b="0" i="0" u="none" strike="noStrike" kern="1200" cap="none" spc="-65" normalizeH="0" baseline="0" noProof="0" dirty="0">
                <a:ln>
                  <a:noFill/>
                </a:ln>
                <a:solidFill>
                  <a:srgbClr val="FFFFFF"/>
                </a:solidFill>
                <a:effectLst/>
                <a:uLnTx/>
                <a:uFillTx/>
                <a:latin typeface="Arial MT"/>
                <a:ea typeface="+mn-ea"/>
                <a:cs typeface="Arial MT"/>
              </a:rPr>
              <a:t>I</a:t>
            </a:r>
            <a:r>
              <a:rPr kumimoji="0" sz="3600" b="0" i="0" u="none" strike="noStrike" kern="1200" cap="none" spc="-60" normalizeH="0" baseline="0" noProof="0" dirty="0">
                <a:ln>
                  <a:noFill/>
                </a:ln>
                <a:solidFill>
                  <a:srgbClr val="FFFFFF"/>
                </a:solidFill>
                <a:effectLst/>
                <a:uLnTx/>
                <a:uFillTx/>
                <a:latin typeface="Arial MT"/>
                <a:ea typeface="+mn-ea"/>
                <a:cs typeface="Arial MT"/>
              </a:rPr>
              <a:t>D</a:t>
            </a:r>
            <a:r>
              <a:rPr kumimoji="0" sz="3600" b="0" i="0" u="none" strike="noStrike" kern="1200" cap="none" spc="-65" normalizeH="0" baseline="0" noProof="0" dirty="0">
                <a:ln>
                  <a:noFill/>
                </a:ln>
                <a:solidFill>
                  <a:srgbClr val="FFFFFF"/>
                </a:solidFill>
                <a:effectLst/>
                <a:uLnTx/>
                <a:uFillTx/>
                <a:latin typeface="Arial MT"/>
                <a:ea typeface="+mn-ea"/>
                <a:cs typeface="Arial MT"/>
              </a:rPr>
              <a:t>I</a:t>
            </a:r>
            <a:r>
              <a:rPr kumimoji="0" sz="3600" b="0" i="0" u="none" strike="noStrike" kern="1200" cap="none" spc="0" normalizeH="0" baseline="0" noProof="0" dirty="0">
                <a:ln>
                  <a:noFill/>
                </a:ln>
                <a:solidFill>
                  <a:srgbClr val="FFFFFF"/>
                </a:solidFill>
                <a:effectLst/>
                <a:uLnTx/>
                <a:uFillTx/>
                <a:latin typeface="Arial MT"/>
                <a:ea typeface="+mn-ea"/>
                <a:cs typeface="Arial MT"/>
              </a:rPr>
              <a:t>O  </a:t>
            </a:r>
            <a:r>
              <a:rPr kumimoji="0" sz="3600" b="0" i="0" u="none" strike="noStrike" kern="1200" cap="none" spc="-35" normalizeH="0" baseline="0" noProof="0" dirty="0">
                <a:ln>
                  <a:noFill/>
                </a:ln>
                <a:solidFill>
                  <a:srgbClr val="FFFFFF"/>
                </a:solidFill>
                <a:effectLst/>
                <a:uLnTx/>
                <a:uFillTx/>
                <a:latin typeface="Arial MT"/>
                <a:ea typeface="+mn-ea"/>
                <a:cs typeface="Arial MT"/>
              </a:rPr>
              <a:t>AL </a:t>
            </a:r>
            <a:r>
              <a:rPr kumimoji="0" sz="3600" b="0" i="0" u="none" strike="noStrike" kern="1200" cap="none" spc="-30" normalizeH="0" baseline="0" noProof="0" dirty="0">
                <a:ln>
                  <a:noFill/>
                </a:ln>
                <a:solidFill>
                  <a:srgbClr val="FFFFFF"/>
                </a:solidFill>
                <a:effectLst/>
                <a:uLnTx/>
                <a:uFillTx/>
                <a:latin typeface="Arial MT"/>
                <a:ea typeface="+mn-ea"/>
                <a:cs typeface="Arial MT"/>
              </a:rPr>
              <a:t> </a:t>
            </a:r>
            <a:r>
              <a:rPr kumimoji="0" sz="3600" b="0" i="0" u="none" strike="noStrike" kern="1200" cap="none" spc="-50" normalizeH="0" baseline="0" noProof="0" dirty="0">
                <a:ln>
                  <a:noFill/>
                </a:ln>
                <a:solidFill>
                  <a:srgbClr val="FFFFFF"/>
                </a:solidFill>
                <a:effectLst/>
                <a:uLnTx/>
                <a:uFillTx/>
                <a:latin typeface="Arial MT"/>
                <a:ea typeface="+mn-ea"/>
                <a:cs typeface="Arial MT"/>
              </a:rPr>
              <a:t>EMPLEO</a:t>
            </a:r>
            <a:endParaRPr kumimoji="0" sz="3600" b="0" i="0" u="none" strike="noStrike" kern="1200" cap="none" spc="0" normalizeH="0" baseline="0" noProof="0">
              <a:ln>
                <a:noFill/>
              </a:ln>
              <a:solidFill>
                <a:prstClr val="black"/>
              </a:solidFill>
              <a:effectLst/>
              <a:uLnTx/>
              <a:uFillTx/>
              <a:latin typeface="Arial MT"/>
              <a:ea typeface="+mn-ea"/>
              <a:cs typeface="Arial MT"/>
            </a:endParaRPr>
          </a:p>
        </p:txBody>
      </p:sp>
      <p:graphicFrame>
        <p:nvGraphicFramePr>
          <p:cNvPr id="4" name="object 4"/>
          <p:cNvGraphicFramePr>
            <a:graphicFrameLocks noGrp="1"/>
          </p:cNvGraphicFramePr>
          <p:nvPr/>
        </p:nvGraphicFramePr>
        <p:xfrm>
          <a:off x="865631" y="1323928"/>
          <a:ext cx="7065642" cy="3174669"/>
        </p:xfrm>
        <a:graphic>
          <a:graphicData uri="http://schemas.openxmlformats.org/drawingml/2006/table">
            <a:tbl>
              <a:tblPr firstRow="1" bandRow="1">
                <a:tableStyleId>{2D5ABB26-0587-4C30-8999-92F81FD0307C}</a:tableStyleId>
              </a:tblPr>
              <a:tblGrid>
                <a:gridCol w="4467860">
                  <a:extLst>
                    <a:ext uri="{9D8B030D-6E8A-4147-A177-3AD203B41FA5}">
                      <a16:colId xmlns:a16="http://schemas.microsoft.com/office/drawing/2014/main" val="20000"/>
                    </a:ext>
                  </a:extLst>
                </a:gridCol>
                <a:gridCol w="132079">
                  <a:extLst>
                    <a:ext uri="{9D8B030D-6E8A-4147-A177-3AD203B41FA5}">
                      <a16:colId xmlns:a16="http://schemas.microsoft.com/office/drawing/2014/main" val="20001"/>
                    </a:ext>
                  </a:extLst>
                </a:gridCol>
                <a:gridCol w="579754">
                  <a:extLst>
                    <a:ext uri="{9D8B030D-6E8A-4147-A177-3AD203B41FA5}">
                      <a16:colId xmlns:a16="http://schemas.microsoft.com/office/drawing/2014/main" val="20002"/>
                    </a:ext>
                  </a:extLst>
                </a:gridCol>
                <a:gridCol w="1885949">
                  <a:extLst>
                    <a:ext uri="{9D8B030D-6E8A-4147-A177-3AD203B41FA5}">
                      <a16:colId xmlns:a16="http://schemas.microsoft.com/office/drawing/2014/main" val="20003"/>
                    </a:ext>
                  </a:extLst>
                </a:gridCol>
              </a:tblGrid>
              <a:tr h="551185">
                <a:tc>
                  <a:txBody>
                    <a:bodyPr/>
                    <a:lstStyle/>
                    <a:p>
                      <a:pPr>
                        <a:lnSpc>
                          <a:spcPct val="100000"/>
                        </a:lnSpc>
                        <a:spcBef>
                          <a:spcPts val="15"/>
                        </a:spcBef>
                      </a:pPr>
                      <a:endParaRPr sz="1850">
                        <a:latin typeface="Times New Roman"/>
                        <a:cs typeface="Times New Roman"/>
                      </a:endParaRPr>
                    </a:p>
                    <a:p>
                      <a:pPr marL="66040">
                        <a:lnSpc>
                          <a:spcPct val="100000"/>
                        </a:lnSpc>
                      </a:pPr>
                      <a:r>
                        <a:rPr sz="1550" spc="600" dirty="0">
                          <a:latin typeface="Calibri"/>
                          <a:cs typeface="Calibri"/>
                        </a:rPr>
                        <a:t>INGRESOS</a:t>
                      </a:r>
                      <a:r>
                        <a:rPr sz="1550" spc="160" dirty="0">
                          <a:latin typeface="Calibri"/>
                          <a:cs typeface="Calibri"/>
                        </a:rPr>
                        <a:t> </a:t>
                      </a:r>
                      <a:r>
                        <a:rPr sz="1550" spc="645" dirty="0">
                          <a:latin typeface="Calibri"/>
                          <a:cs typeface="Calibri"/>
                        </a:rPr>
                        <a:t>MENSUALES</a:t>
                      </a:r>
                      <a:endParaRPr sz="1550">
                        <a:latin typeface="Calibri"/>
                        <a:cs typeface="Calibri"/>
                      </a:endParaRPr>
                    </a:p>
                  </a:txBody>
                  <a:tcPr marL="0" marR="0" marT="1905" marB="0">
                    <a:lnL w="19050">
                      <a:solidFill>
                        <a:srgbClr val="000000"/>
                      </a:solidFill>
                      <a:prstDash val="solid"/>
                    </a:lnL>
                    <a:lnT w="28575">
                      <a:solidFill>
                        <a:srgbClr val="000000"/>
                      </a:solidFill>
                      <a:prstDash val="solid"/>
                    </a:lnT>
                  </a:tcPr>
                </a:tc>
                <a:tc>
                  <a:txBody>
                    <a:bodyPr/>
                    <a:lstStyle/>
                    <a:p>
                      <a:pPr>
                        <a:lnSpc>
                          <a:spcPct val="100000"/>
                        </a:lnSpc>
                      </a:pPr>
                      <a:endParaRPr sz="2500">
                        <a:latin typeface="Times New Roman"/>
                        <a:cs typeface="Times New Roman"/>
                      </a:endParaRPr>
                    </a:p>
                  </a:txBody>
                  <a:tcPr marL="0" marR="0" marT="0" marB="0">
                    <a:lnT w="28575">
                      <a:solidFill>
                        <a:srgbClr val="000000"/>
                      </a:solidFill>
                      <a:prstDash val="solid"/>
                    </a:lnT>
                  </a:tcPr>
                </a:tc>
                <a:tc>
                  <a:txBody>
                    <a:bodyPr/>
                    <a:lstStyle/>
                    <a:p>
                      <a:pPr>
                        <a:lnSpc>
                          <a:spcPct val="100000"/>
                        </a:lnSpc>
                        <a:spcBef>
                          <a:spcPts val="15"/>
                        </a:spcBef>
                      </a:pPr>
                      <a:endParaRPr sz="1850">
                        <a:latin typeface="Times New Roman"/>
                        <a:cs typeface="Times New Roman"/>
                      </a:endParaRPr>
                    </a:p>
                    <a:p>
                      <a:pPr marL="38100">
                        <a:lnSpc>
                          <a:spcPct val="100000"/>
                        </a:lnSpc>
                      </a:pPr>
                      <a:r>
                        <a:rPr sz="1550" dirty="0">
                          <a:latin typeface="Calibri"/>
                          <a:cs typeface="Calibri"/>
                        </a:rPr>
                        <a:t>$</a:t>
                      </a:r>
                      <a:endParaRPr sz="1550">
                        <a:latin typeface="Calibri"/>
                        <a:cs typeface="Calibri"/>
                      </a:endParaRPr>
                    </a:p>
                  </a:txBody>
                  <a:tcPr marL="0" marR="0" marT="1905" marB="0">
                    <a:lnT w="28575">
                      <a:solidFill>
                        <a:srgbClr val="000000"/>
                      </a:solidFill>
                      <a:prstDash val="solid"/>
                    </a:lnT>
                  </a:tcPr>
                </a:tc>
                <a:tc>
                  <a:txBody>
                    <a:bodyPr/>
                    <a:lstStyle/>
                    <a:p>
                      <a:pPr>
                        <a:lnSpc>
                          <a:spcPct val="100000"/>
                        </a:lnSpc>
                        <a:spcBef>
                          <a:spcPts val="15"/>
                        </a:spcBef>
                      </a:pPr>
                      <a:endParaRPr sz="1850" dirty="0">
                        <a:latin typeface="Times New Roman"/>
                        <a:cs typeface="Times New Roman"/>
                      </a:endParaRPr>
                    </a:p>
                    <a:p>
                      <a:pPr marL="520065">
                        <a:lnSpc>
                          <a:spcPct val="100000"/>
                        </a:lnSpc>
                      </a:pPr>
                      <a:r>
                        <a:rPr lang="es-MX" sz="1550" spc="484" dirty="0">
                          <a:latin typeface="Calibri"/>
                          <a:cs typeface="Calibri"/>
                        </a:rPr>
                        <a:t>10,000</a:t>
                      </a:r>
                      <a:endParaRPr sz="1550" dirty="0">
                        <a:latin typeface="Calibri"/>
                        <a:cs typeface="Calibri"/>
                      </a:endParaRPr>
                    </a:p>
                  </a:txBody>
                  <a:tcPr marL="0" marR="0" marT="1905" marB="0">
                    <a:lnR w="38100">
                      <a:solidFill>
                        <a:srgbClr val="000000"/>
                      </a:solidFill>
                      <a:prstDash val="solid"/>
                    </a:lnR>
                    <a:lnT w="28575">
                      <a:solidFill>
                        <a:srgbClr val="000000"/>
                      </a:solidFill>
                      <a:prstDash val="solid"/>
                    </a:lnT>
                  </a:tcPr>
                </a:tc>
                <a:extLst>
                  <a:ext uri="{0D108BD9-81ED-4DB2-BD59-A6C34878D82A}">
                    <a16:rowId xmlns:a16="http://schemas.microsoft.com/office/drawing/2014/main" val="10000"/>
                  </a:ext>
                </a:extLst>
              </a:tr>
              <a:tr h="261656">
                <a:tc>
                  <a:txBody>
                    <a:bodyPr/>
                    <a:lstStyle/>
                    <a:p>
                      <a:pPr marL="66040">
                        <a:lnSpc>
                          <a:spcPts val="1725"/>
                        </a:lnSpc>
                      </a:pPr>
                      <a:r>
                        <a:rPr sz="1550" spc="545" dirty="0">
                          <a:latin typeface="Calibri"/>
                          <a:cs typeface="Calibri"/>
                        </a:rPr>
                        <a:t>LIMITE</a:t>
                      </a:r>
                      <a:r>
                        <a:rPr sz="1550" spc="245" dirty="0">
                          <a:latin typeface="Calibri"/>
                          <a:cs typeface="Calibri"/>
                        </a:rPr>
                        <a:t> </a:t>
                      </a:r>
                      <a:r>
                        <a:rPr sz="1550" spc="570" dirty="0">
                          <a:latin typeface="Calibri"/>
                          <a:cs typeface="Calibri"/>
                        </a:rPr>
                        <a:t>INFERIOR</a:t>
                      </a:r>
                      <a:endParaRPr sz="1550">
                        <a:latin typeface="Calibri"/>
                        <a:cs typeface="Calibri"/>
                      </a:endParaRPr>
                    </a:p>
                  </a:txBody>
                  <a:tcPr marL="0" marR="0" marT="0" marB="0">
                    <a:lnL w="19050">
                      <a:solidFill>
                        <a:srgbClr val="000000"/>
                      </a:solidFill>
                      <a:prstDash val="solid"/>
                    </a:lnL>
                  </a:tcPr>
                </a:tc>
                <a:tc>
                  <a:txBody>
                    <a:bodyPr/>
                    <a:lstStyle/>
                    <a:p>
                      <a:pPr>
                        <a:lnSpc>
                          <a:spcPct val="100000"/>
                        </a:lnSpc>
                      </a:pPr>
                      <a:endParaRPr sz="1600">
                        <a:latin typeface="Times New Roman"/>
                        <a:cs typeface="Times New Roman"/>
                      </a:endParaRPr>
                    </a:p>
                  </a:txBody>
                  <a:tcPr marL="0" marR="0" marT="0" marB="0">
                    <a:lnB w="53975">
                      <a:solidFill>
                        <a:srgbClr val="008000"/>
                      </a:solidFill>
                      <a:prstDash val="solid"/>
                    </a:lnB>
                  </a:tcPr>
                </a:tc>
                <a:tc>
                  <a:txBody>
                    <a:bodyPr/>
                    <a:lstStyle/>
                    <a:p>
                      <a:pPr>
                        <a:lnSpc>
                          <a:spcPct val="100000"/>
                        </a:lnSpc>
                      </a:pPr>
                      <a:endParaRPr sz="1600">
                        <a:latin typeface="Times New Roman"/>
                        <a:cs typeface="Times New Roman"/>
                      </a:endParaRPr>
                    </a:p>
                  </a:txBody>
                  <a:tcPr marL="0" marR="0" marT="0" marB="0"/>
                </a:tc>
                <a:tc>
                  <a:txBody>
                    <a:bodyPr/>
                    <a:lstStyle/>
                    <a:p>
                      <a:pPr marR="45720" algn="r">
                        <a:lnSpc>
                          <a:spcPts val="1725"/>
                        </a:lnSpc>
                      </a:pPr>
                      <a:r>
                        <a:rPr sz="1550" spc="484" dirty="0">
                          <a:latin typeface="Calibri"/>
                          <a:cs typeface="Calibri"/>
                        </a:rPr>
                        <a:t>6,332.06</a:t>
                      </a:r>
                      <a:endParaRPr sz="1550">
                        <a:latin typeface="Calibri"/>
                        <a:cs typeface="Calibri"/>
                      </a:endParaRPr>
                    </a:p>
                  </a:txBody>
                  <a:tcPr marL="0" marR="0" marT="0" marB="0">
                    <a:lnR w="38100">
                      <a:solidFill>
                        <a:srgbClr val="000000"/>
                      </a:solidFill>
                      <a:prstDash val="solid"/>
                    </a:lnR>
                  </a:tcPr>
                </a:tc>
                <a:extLst>
                  <a:ext uri="{0D108BD9-81ED-4DB2-BD59-A6C34878D82A}">
                    <a16:rowId xmlns:a16="http://schemas.microsoft.com/office/drawing/2014/main" val="10001"/>
                  </a:ext>
                </a:extLst>
              </a:tr>
              <a:tr h="261792">
                <a:tc>
                  <a:txBody>
                    <a:bodyPr/>
                    <a:lstStyle/>
                    <a:p>
                      <a:pPr marL="66040">
                        <a:lnSpc>
                          <a:spcPts val="1725"/>
                        </a:lnSpc>
                      </a:pPr>
                      <a:r>
                        <a:rPr sz="1550" spc="615" dirty="0">
                          <a:latin typeface="Calibri"/>
                          <a:cs typeface="Calibri"/>
                        </a:rPr>
                        <a:t>EXCED</a:t>
                      </a:r>
                      <a:r>
                        <a:rPr sz="1550" spc="210" dirty="0">
                          <a:latin typeface="Calibri"/>
                          <a:cs typeface="Calibri"/>
                        </a:rPr>
                        <a:t> </a:t>
                      </a:r>
                      <a:r>
                        <a:rPr sz="1550" spc="620" dirty="0">
                          <a:latin typeface="Calibri"/>
                          <a:cs typeface="Calibri"/>
                        </a:rPr>
                        <a:t>LIM</a:t>
                      </a:r>
                      <a:r>
                        <a:rPr sz="1550" spc="160" dirty="0">
                          <a:latin typeface="Calibri"/>
                          <a:cs typeface="Calibri"/>
                        </a:rPr>
                        <a:t> </a:t>
                      </a:r>
                      <a:r>
                        <a:rPr sz="1550" spc="570" dirty="0">
                          <a:latin typeface="Calibri"/>
                          <a:cs typeface="Calibri"/>
                        </a:rPr>
                        <a:t>INFERIOR</a:t>
                      </a:r>
                      <a:endParaRPr sz="1550">
                        <a:latin typeface="Calibri"/>
                        <a:cs typeface="Calibri"/>
                      </a:endParaRPr>
                    </a:p>
                  </a:txBody>
                  <a:tcPr marL="0" marR="0" marT="0" marB="0">
                    <a:lnL w="19050">
                      <a:solidFill>
                        <a:srgbClr val="000000"/>
                      </a:solidFill>
                      <a:prstDash val="solid"/>
                    </a:lnL>
                  </a:tcPr>
                </a:tc>
                <a:tc>
                  <a:txBody>
                    <a:bodyPr/>
                    <a:lstStyle/>
                    <a:p>
                      <a:pPr>
                        <a:lnSpc>
                          <a:spcPct val="100000"/>
                        </a:lnSpc>
                      </a:pPr>
                      <a:endParaRPr sz="1600">
                        <a:latin typeface="Times New Roman"/>
                        <a:cs typeface="Times New Roman"/>
                      </a:endParaRPr>
                    </a:p>
                  </a:txBody>
                  <a:tcPr marL="0" marR="0" marT="0" marB="0">
                    <a:lnT w="53975">
                      <a:solidFill>
                        <a:srgbClr val="008000"/>
                      </a:solidFill>
                      <a:prstDash val="solid"/>
                    </a:lnT>
                  </a:tcPr>
                </a:tc>
                <a:tc>
                  <a:txBody>
                    <a:bodyPr/>
                    <a:lstStyle/>
                    <a:p>
                      <a:pPr marL="38100">
                        <a:lnSpc>
                          <a:spcPts val="1725"/>
                        </a:lnSpc>
                      </a:pPr>
                      <a:r>
                        <a:rPr sz="1550" dirty="0">
                          <a:latin typeface="Calibri"/>
                          <a:cs typeface="Calibri"/>
                        </a:rPr>
                        <a:t>$</a:t>
                      </a:r>
                      <a:endParaRPr sz="1550">
                        <a:latin typeface="Calibri"/>
                        <a:cs typeface="Calibri"/>
                      </a:endParaRPr>
                    </a:p>
                  </a:txBody>
                  <a:tcPr marL="0" marR="0" marT="0" marB="0"/>
                </a:tc>
                <a:tc>
                  <a:txBody>
                    <a:bodyPr/>
                    <a:lstStyle/>
                    <a:p>
                      <a:pPr marL="520065">
                        <a:lnSpc>
                          <a:spcPts val="1725"/>
                        </a:lnSpc>
                      </a:pPr>
                      <a:r>
                        <a:rPr lang="es-MX" sz="1550" spc="484" dirty="0">
                          <a:latin typeface="Calibri"/>
                          <a:cs typeface="Calibri"/>
                        </a:rPr>
                        <a:t>3,667.94</a:t>
                      </a:r>
                      <a:endParaRPr sz="1550" dirty="0">
                        <a:latin typeface="Calibri"/>
                        <a:cs typeface="Calibri"/>
                      </a:endParaRPr>
                    </a:p>
                  </a:txBody>
                  <a:tcPr marL="0" marR="0" marT="0" marB="0">
                    <a:lnR w="38100">
                      <a:solidFill>
                        <a:srgbClr val="000000"/>
                      </a:solidFill>
                      <a:prstDash val="solid"/>
                    </a:lnR>
                  </a:tcPr>
                </a:tc>
                <a:extLst>
                  <a:ext uri="{0D108BD9-81ED-4DB2-BD59-A6C34878D82A}">
                    <a16:rowId xmlns:a16="http://schemas.microsoft.com/office/drawing/2014/main" val="10002"/>
                  </a:ext>
                </a:extLst>
              </a:tr>
              <a:tr h="261837">
                <a:tc>
                  <a:txBody>
                    <a:bodyPr/>
                    <a:lstStyle/>
                    <a:p>
                      <a:pPr marL="66040">
                        <a:lnSpc>
                          <a:spcPts val="1725"/>
                        </a:lnSpc>
                      </a:pPr>
                      <a:r>
                        <a:rPr sz="1550" spc="810" dirty="0">
                          <a:latin typeface="Calibri"/>
                          <a:cs typeface="Calibri"/>
                        </a:rPr>
                        <a:t>%</a:t>
                      </a:r>
                      <a:r>
                        <a:rPr sz="1550" spc="245" dirty="0">
                          <a:latin typeface="Calibri"/>
                          <a:cs typeface="Calibri"/>
                        </a:rPr>
                        <a:t> </a:t>
                      </a:r>
                      <a:r>
                        <a:rPr sz="1550" spc="620" dirty="0">
                          <a:latin typeface="Calibri"/>
                          <a:cs typeface="Calibri"/>
                        </a:rPr>
                        <a:t>SOBRE</a:t>
                      </a:r>
                      <a:r>
                        <a:rPr sz="1550" spc="260" dirty="0">
                          <a:latin typeface="Calibri"/>
                          <a:cs typeface="Calibri"/>
                        </a:rPr>
                        <a:t> </a:t>
                      </a:r>
                      <a:r>
                        <a:rPr sz="1550" spc="615" dirty="0">
                          <a:latin typeface="Calibri"/>
                          <a:cs typeface="Calibri"/>
                        </a:rPr>
                        <a:t>EXCEDENTE</a:t>
                      </a:r>
                      <a:endParaRPr sz="1550">
                        <a:latin typeface="Calibri"/>
                        <a:cs typeface="Calibri"/>
                      </a:endParaRPr>
                    </a:p>
                  </a:txBody>
                  <a:tcPr marL="0" marR="0" marT="0" marB="0">
                    <a:lnL w="19050">
                      <a:solidFill>
                        <a:srgbClr val="000000"/>
                      </a:solidFill>
                      <a:prstDash val="solid"/>
                    </a:lnL>
                  </a:tcPr>
                </a:tc>
                <a:tc>
                  <a:txBody>
                    <a:bodyPr/>
                    <a:lstStyle/>
                    <a:p>
                      <a:pPr>
                        <a:lnSpc>
                          <a:spcPct val="100000"/>
                        </a:lnSpc>
                      </a:pPr>
                      <a:endParaRPr sz="1600">
                        <a:latin typeface="Times New Roman"/>
                        <a:cs typeface="Times New Roman"/>
                      </a:endParaRPr>
                    </a:p>
                  </a:txBody>
                  <a:tcPr marL="0" marR="0" marT="0" marB="0">
                    <a:lnB w="53975">
                      <a:solidFill>
                        <a:srgbClr val="008000"/>
                      </a:solidFill>
                      <a:prstDash val="solid"/>
                    </a:lnB>
                  </a:tcPr>
                </a:tc>
                <a:tc>
                  <a:txBody>
                    <a:bodyPr/>
                    <a:lstStyle/>
                    <a:p>
                      <a:pPr>
                        <a:lnSpc>
                          <a:spcPct val="100000"/>
                        </a:lnSpc>
                      </a:pPr>
                      <a:endParaRPr sz="1600">
                        <a:latin typeface="Times New Roman"/>
                        <a:cs typeface="Times New Roman"/>
                      </a:endParaRPr>
                    </a:p>
                  </a:txBody>
                  <a:tcPr marL="0" marR="0" marT="0" marB="0"/>
                </a:tc>
                <a:tc>
                  <a:txBody>
                    <a:bodyPr/>
                    <a:lstStyle/>
                    <a:p>
                      <a:pPr marR="51435" algn="r">
                        <a:lnSpc>
                          <a:spcPts val="1725"/>
                        </a:lnSpc>
                      </a:pPr>
                      <a:r>
                        <a:rPr sz="1550" spc="560" dirty="0">
                          <a:latin typeface="Calibri"/>
                          <a:cs typeface="Calibri"/>
                        </a:rPr>
                        <a:t>10.88%</a:t>
                      </a:r>
                      <a:endParaRPr sz="1550">
                        <a:latin typeface="Calibri"/>
                        <a:cs typeface="Calibri"/>
                      </a:endParaRPr>
                    </a:p>
                  </a:txBody>
                  <a:tcPr marL="0" marR="0" marT="0" marB="0">
                    <a:lnR w="38100">
                      <a:solidFill>
                        <a:srgbClr val="000000"/>
                      </a:solidFill>
                      <a:prstDash val="solid"/>
                    </a:lnR>
                  </a:tcPr>
                </a:tc>
                <a:extLst>
                  <a:ext uri="{0D108BD9-81ED-4DB2-BD59-A6C34878D82A}">
                    <a16:rowId xmlns:a16="http://schemas.microsoft.com/office/drawing/2014/main" val="10003"/>
                  </a:ext>
                </a:extLst>
              </a:tr>
              <a:tr h="261610">
                <a:tc>
                  <a:txBody>
                    <a:bodyPr/>
                    <a:lstStyle/>
                    <a:p>
                      <a:pPr marL="66040">
                        <a:lnSpc>
                          <a:spcPts val="1725"/>
                        </a:lnSpc>
                      </a:pPr>
                      <a:r>
                        <a:rPr sz="1550" spc="625" dirty="0">
                          <a:latin typeface="Calibri"/>
                          <a:cs typeface="Calibri"/>
                        </a:rPr>
                        <a:t>IMPUESTO</a:t>
                      </a:r>
                      <a:r>
                        <a:rPr sz="1550" spc="200" dirty="0">
                          <a:latin typeface="Calibri"/>
                          <a:cs typeface="Calibri"/>
                        </a:rPr>
                        <a:t> </a:t>
                      </a:r>
                      <a:r>
                        <a:rPr sz="1550" spc="630" dirty="0">
                          <a:latin typeface="Calibri"/>
                          <a:cs typeface="Calibri"/>
                        </a:rPr>
                        <a:t>MARGINAL</a:t>
                      </a:r>
                      <a:endParaRPr sz="1550">
                        <a:latin typeface="Calibri"/>
                        <a:cs typeface="Calibri"/>
                      </a:endParaRPr>
                    </a:p>
                  </a:txBody>
                  <a:tcPr marL="0" marR="0" marT="0" marB="0">
                    <a:lnL w="19050">
                      <a:solidFill>
                        <a:srgbClr val="000000"/>
                      </a:solidFill>
                      <a:prstDash val="solid"/>
                    </a:lnL>
                  </a:tcPr>
                </a:tc>
                <a:tc>
                  <a:txBody>
                    <a:bodyPr/>
                    <a:lstStyle/>
                    <a:p>
                      <a:pPr>
                        <a:lnSpc>
                          <a:spcPct val="100000"/>
                        </a:lnSpc>
                      </a:pPr>
                      <a:endParaRPr sz="1600">
                        <a:latin typeface="Times New Roman"/>
                        <a:cs typeface="Times New Roman"/>
                      </a:endParaRPr>
                    </a:p>
                  </a:txBody>
                  <a:tcPr marL="0" marR="0" marT="0" marB="0">
                    <a:lnT w="53975">
                      <a:solidFill>
                        <a:srgbClr val="008000"/>
                      </a:solidFill>
                      <a:prstDash val="solid"/>
                    </a:lnT>
                  </a:tcPr>
                </a:tc>
                <a:tc>
                  <a:txBody>
                    <a:bodyPr/>
                    <a:lstStyle/>
                    <a:p>
                      <a:pPr marL="38100">
                        <a:lnSpc>
                          <a:spcPts val="1725"/>
                        </a:lnSpc>
                      </a:pPr>
                      <a:r>
                        <a:rPr sz="1550" dirty="0">
                          <a:latin typeface="Calibri"/>
                          <a:cs typeface="Calibri"/>
                        </a:rPr>
                        <a:t>$</a:t>
                      </a:r>
                      <a:endParaRPr sz="1550">
                        <a:latin typeface="Calibri"/>
                        <a:cs typeface="Calibri"/>
                      </a:endParaRPr>
                    </a:p>
                  </a:txBody>
                  <a:tcPr marL="0" marR="0" marT="0" marB="0"/>
                </a:tc>
                <a:tc>
                  <a:txBody>
                    <a:bodyPr/>
                    <a:lstStyle/>
                    <a:p>
                      <a:pPr marL="766445">
                        <a:lnSpc>
                          <a:spcPts val="1725"/>
                        </a:lnSpc>
                      </a:pPr>
                      <a:r>
                        <a:rPr lang="es-MX" sz="1550" spc="525" dirty="0">
                          <a:latin typeface="Calibri"/>
                          <a:cs typeface="Calibri"/>
                        </a:rPr>
                        <a:t>399.07</a:t>
                      </a:r>
                      <a:endParaRPr sz="1550" dirty="0">
                        <a:latin typeface="Calibri"/>
                        <a:cs typeface="Calibri"/>
                      </a:endParaRPr>
                    </a:p>
                  </a:txBody>
                  <a:tcPr marL="0" marR="0" marT="0" marB="0">
                    <a:lnR w="38100">
                      <a:solidFill>
                        <a:srgbClr val="000000"/>
                      </a:solidFill>
                      <a:prstDash val="solid"/>
                    </a:lnR>
                  </a:tcPr>
                </a:tc>
                <a:extLst>
                  <a:ext uri="{0D108BD9-81ED-4DB2-BD59-A6C34878D82A}">
                    <a16:rowId xmlns:a16="http://schemas.microsoft.com/office/drawing/2014/main" val="10004"/>
                  </a:ext>
                </a:extLst>
              </a:tr>
              <a:tr h="261996">
                <a:tc>
                  <a:txBody>
                    <a:bodyPr/>
                    <a:lstStyle/>
                    <a:p>
                      <a:pPr marL="66040">
                        <a:lnSpc>
                          <a:spcPts val="1725"/>
                        </a:lnSpc>
                      </a:pPr>
                      <a:r>
                        <a:rPr sz="1550" spc="690" dirty="0">
                          <a:latin typeface="Calibri"/>
                          <a:cs typeface="Calibri"/>
                        </a:rPr>
                        <a:t>CUOTA</a:t>
                      </a:r>
                      <a:r>
                        <a:rPr sz="1550" spc="145" dirty="0">
                          <a:latin typeface="Calibri"/>
                          <a:cs typeface="Calibri"/>
                        </a:rPr>
                        <a:t> </a:t>
                      </a:r>
                      <a:r>
                        <a:rPr sz="1550" spc="470" dirty="0">
                          <a:latin typeface="Calibri"/>
                          <a:cs typeface="Calibri"/>
                        </a:rPr>
                        <a:t>FIJA</a:t>
                      </a:r>
                      <a:endParaRPr sz="1550">
                        <a:latin typeface="Calibri"/>
                        <a:cs typeface="Calibri"/>
                      </a:endParaRPr>
                    </a:p>
                  </a:txBody>
                  <a:tcPr marL="0" marR="0" marT="0" marB="0">
                    <a:lnL w="19050">
                      <a:solidFill>
                        <a:srgbClr val="000000"/>
                      </a:solidFill>
                      <a:prstDash val="solid"/>
                    </a:lnL>
                  </a:tcPr>
                </a:tc>
                <a:tc>
                  <a:txBody>
                    <a:bodyPr/>
                    <a:lstStyle/>
                    <a:p>
                      <a:pPr>
                        <a:lnSpc>
                          <a:spcPct val="100000"/>
                        </a:lnSpc>
                      </a:pPr>
                      <a:endParaRPr sz="1600">
                        <a:latin typeface="Times New Roman"/>
                        <a:cs typeface="Times New Roman"/>
                      </a:endParaRPr>
                    </a:p>
                  </a:txBody>
                  <a:tcPr marL="0" marR="0" marT="0" marB="0"/>
                </a:tc>
                <a:tc>
                  <a:txBody>
                    <a:bodyPr/>
                    <a:lstStyle/>
                    <a:p>
                      <a:pPr marL="38100">
                        <a:lnSpc>
                          <a:spcPts val="1725"/>
                        </a:lnSpc>
                      </a:pPr>
                      <a:r>
                        <a:rPr sz="1550" dirty="0">
                          <a:latin typeface="Calibri"/>
                          <a:cs typeface="Calibri"/>
                        </a:rPr>
                        <a:t>$</a:t>
                      </a:r>
                      <a:endParaRPr sz="1550">
                        <a:latin typeface="Calibri"/>
                        <a:cs typeface="Calibri"/>
                      </a:endParaRPr>
                    </a:p>
                  </a:txBody>
                  <a:tcPr marL="0" marR="0" marT="0" marB="0"/>
                </a:tc>
                <a:tc>
                  <a:txBody>
                    <a:bodyPr/>
                    <a:lstStyle/>
                    <a:p>
                      <a:pPr marL="766445">
                        <a:lnSpc>
                          <a:spcPts val="1725"/>
                        </a:lnSpc>
                      </a:pPr>
                      <a:r>
                        <a:rPr sz="1550" spc="525" dirty="0">
                          <a:latin typeface="Calibri"/>
                          <a:cs typeface="Calibri"/>
                        </a:rPr>
                        <a:t>371.83</a:t>
                      </a:r>
                      <a:endParaRPr sz="1550" dirty="0">
                        <a:latin typeface="Calibri"/>
                        <a:cs typeface="Calibri"/>
                      </a:endParaRPr>
                    </a:p>
                  </a:txBody>
                  <a:tcPr marL="0" marR="0" marT="0" marB="0">
                    <a:lnR w="38100">
                      <a:solidFill>
                        <a:srgbClr val="000000"/>
                      </a:solidFill>
                      <a:prstDash val="solid"/>
                    </a:lnR>
                  </a:tcPr>
                </a:tc>
                <a:extLst>
                  <a:ext uri="{0D108BD9-81ED-4DB2-BD59-A6C34878D82A}">
                    <a16:rowId xmlns:a16="http://schemas.microsoft.com/office/drawing/2014/main" val="10005"/>
                  </a:ext>
                </a:extLst>
              </a:tr>
              <a:tr h="245508">
                <a:tc>
                  <a:txBody>
                    <a:bodyPr/>
                    <a:lstStyle/>
                    <a:p>
                      <a:pPr marL="66040">
                        <a:lnSpc>
                          <a:spcPts val="1730"/>
                        </a:lnSpc>
                      </a:pPr>
                      <a:r>
                        <a:rPr sz="1550" spc="480" dirty="0">
                          <a:latin typeface="Calibri"/>
                          <a:cs typeface="Calibri"/>
                        </a:rPr>
                        <a:t>ISR</a:t>
                      </a:r>
                      <a:r>
                        <a:rPr sz="1550" spc="260" dirty="0">
                          <a:latin typeface="Calibri"/>
                          <a:cs typeface="Calibri"/>
                        </a:rPr>
                        <a:t> </a:t>
                      </a:r>
                      <a:r>
                        <a:rPr sz="1550" spc="655" dirty="0">
                          <a:latin typeface="Calibri"/>
                          <a:cs typeface="Calibri"/>
                        </a:rPr>
                        <a:t>A</a:t>
                      </a:r>
                      <a:r>
                        <a:rPr sz="1550" spc="170" dirty="0">
                          <a:latin typeface="Calibri"/>
                          <a:cs typeface="Calibri"/>
                        </a:rPr>
                        <a:t> </a:t>
                      </a:r>
                      <a:r>
                        <a:rPr sz="1550" spc="665" dirty="0">
                          <a:latin typeface="Calibri"/>
                          <a:cs typeface="Calibri"/>
                        </a:rPr>
                        <a:t>CARGO</a:t>
                      </a:r>
                      <a:r>
                        <a:rPr sz="1550" spc="235" dirty="0">
                          <a:latin typeface="Calibri"/>
                          <a:cs typeface="Calibri"/>
                        </a:rPr>
                        <a:t> </a:t>
                      </a:r>
                      <a:r>
                        <a:rPr sz="1550" spc="670" dirty="0">
                          <a:latin typeface="Calibri"/>
                          <a:cs typeface="Calibri"/>
                        </a:rPr>
                        <a:t>MES</a:t>
                      </a:r>
                      <a:endParaRPr sz="1550">
                        <a:latin typeface="Calibri"/>
                        <a:cs typeface="Calibri"/>
                      </a:endParaRPr>
                    </a:p>
                  </a:txBody>
                  <a:tcPr marL="0" marR="0" marT="0" marB="0">
                    <a:lnL w="19050">
                      <a:solidFill>
                        <a:srgbClr val="000000"/>
                      </a:solidFill>
                      <a:prstDash val="solid"/>
                    </a:lnL>
                    <a:lnB w="28575">
                      <a:solidFill>
                        <a:srgbClr val="000000"/>
                      </a:solidFill>
                      <a:prstDash val="solid"/>
                    </a:lnB>
                  </a:tcPr>
                </a:tc>
                <a:tc>
                  <a:txBody>
                    <a:bodyPr/>
                    <a:lstStyle/>
                    <a:p>
                      <a:pPr>
                        <a:lnSpc>
                          <a:spcPct val="100000"/>
                        </a:lnSpc>
                      </a:pPr>
                      <a:endParaRPr sz="1500">
                        <a:latin typeface="Times New Roman"/>
                        <a:cs typeface="Times New Roman"/>
                      </a:endParaRPr>
                    </a:p>
                  </a:txBody>
                  <a:tcPr marL="0" marR="0" marT="0" marB="0">
                    <a:lnB w="28575">
                      <a:solidFill>
                        <a:srgbClr val="000000"/>
                      </a:solidFill>
                      <a:prstDash val="solid"/>
                    </a:lnB>
                  </a:tcPr>
                </a:tc>
                <a:tc>
                  <a:txBody>
                    <a:bodyPr/>
                    <a:lstStyle/>
                    <a:p>
                      <a:pPr marL="38100">
                        <a:lnSpc>
                          <a:spcPts val="1730"/>
                        </a:lnSpc>
                      </a:pPr>
                      <a:r>
                        <a:rPr sz="1550" dirty="0">
                          <a:latin typeface="Calibri"/>
                          <a:cs typeface="Calibri"/>
                        </a:rPr>
                        <a:t>$</a:t>
                      </a:r>
                      <a:endParaRPr sz="1550">
                        <a:latin typeface="Calibri"/>
                        <a:cs typeface="Calibri"/>
                      </a:endParaRPr>
                    </a:p>
                  </a:txBody>
                  <a:tcPr marL="0" marR="0" marT="0" marB="0">
                    <a:lnB w="28575">
                      <a:solidFill>
                        <a:srgbClr val="000000"/>
                      </a:solidFill>
                      <a:prstDash val="solid"/>
                    </a:lnB>
                  </a:tcPr>
                </a:tc>
                <a:tc>
                  <a:txBody>
                    <a:bodyPr/>
                    <a:lstStyle/>
                    <a:p>
                      <a:pPr marL="766445">
                        <a:lnSpc>
                          <a:spcPts val="1730"/>
                        </a:lnSpc>
                      </a:pPr>
                      <a:r>
                        <a:rPr lang="es-MX" sz="1550" spc="525" dirty="0">
                          <a:latin typeface="Calibri"/>
                          <a:cs typeface="Calibri"/>
                        </a:rPr>
                        <a:t>7</a:t>
                      </a:r>
                      <a:r>
                        <a:rPr sz="1550" spc="525" dirty="0">
                          <a:latin typeface="Calibri"/>
                          <a:cs typeface="Calibri"/>
                        </a:rPr>
                        <a:t>70.9</a:t>
                      </a:r>
                      <a:r>
                        <a:rPr lang="es-MX" sz="1550" spc="525" dirty="0">
                          <a:latin typeface="Calibri"/>
                          <a:cs typeface="Calibri"/>
                        </a:rPr>
                        <a:t>0</a:t>
                      </a:r>
                      <a:endParaRPr sz="1550" dirty="0">
                        <a:latin typeface="Calibri"/>
                        <a:cs typeface="Calibri"/>
                      </a:endParaRPr>
                    </a:p>
                  </a:txBody>
                  <a:tcPr marL="0" marR="0" marT="0" marB="0">
                    <a:lnR w="38100">
                      <a:solidFill>
                        <a:srgbClr val="000000"/>
                      </a:solidFill>
                      <a:prstDash val="solid"/>
                    </a:lnR>
                    <a:lnB w="28575">
                      <a:solidFill>
                        <a:srgbClr val="000000"/>
                      </a:solidFill>
                      <a:prstDash val="solid"/>
                    </a:lnB>
                  </a:tcPr>
                </a:tc>
                <a:extLst>
                  <a:ext uri="{0D108BD9-81ED-4DB2-BD59-A6C34878D82A}">
                    <a16:rowId xmlns:a16="http://schemas.microsoft.com/office/drawing/2014/main" val="10006"/>
                  </a:ext>
                </a:extLst>
              </a:tr>
              <a:tr h="272519">
                <a:tc>
                  <a:txBody>
                    <a:bodyPr/>
                    <a:lstStyle/>
                    <a:p>
                      <a:pPr>
                        <a:lnSpc>
                          <a:spcPct val="100000"/>
                        </a:lnSpc>
                      </a:pPr>
                      <a:endParaRPr sz="1600">
                        <a:latin typeface="Times New Roman"/>
                        <a:cs typeface="Times New Roman"/>
                      </a:endParaRPr>
                    </a:p>
                  </a:txBody>
                  <a:tcPr marL="0" marR="0" marT="0" marB="0">
                    <a:lnT w="28575">
                      <a:solidFill>
                        <a:srgbClr val="000000"/>
                      </a:solidFill>
                      <a:prstDash val="solid"/>
                    </a:lnT>
                    <a:lnB w="28575">
                      <a:solidFill>
                        <a:srgbClr val="000000"/>
                      </a:solidFill>
                      <a:prstDash val="solid"/>
                    </a:lnB>
                  </a:tcPr>
                </a:tc>
                <a:tc>
                  <a:txBody>
                    <a:bodyPr/>
                    <a:lstStyle/>
                    <a:p>
                      <a:pPr>
                        <a:lnSpc>
                          <a:spcPct val="100000"/>
                        </a:lnSpc>
                      </a:pPr>
                      <a:endParaRPr sz="1600">
                        <a:latin typeface="Times New Roman"/>
                        <a:cs typeface="Times New Roman"/>
                      </a:endParaRPr>
                    </a:p>
                  </a:txBody>
                  <a:tcPr marL="0" marR="0" marT="0" marB="0">
                    <a:lnT w="28575">
                      <a:solidFill>
                        <a:srgbClr val="000000"/>
                      </a:solidFill>
                      <a:prstDash val="solid"/>
                    </a:lnT>
                    <a:lnB w="28575">
                      <a:solidFill>
                        <a:srgbClr val="000000"/>
                      </a:solidFill>
                      <a:prstDash val="solid"/>
                    </a:lnB>
                  </a:tcPr>
                </a:tc>
                <a:tc>
                  <a:txBody>
                    <a:bodyPr/>
                    <a:lstStyle/>
                    <a:p>
                      <a:pPr>
                        <a:lnSpc>
                          <a:spcPct val="100000"/>
                        </a:lnSpc>
                      </a:pPr>
                      <a:endParaRPr sz="1600">
                        <a:latin typeface="Times New Roman"/>
                        <a:cs typeface="Times New Roman"/>
                      </a:endParaRPr>
                    </a:p>
                  </a:txBody>
                  <a:tcPr marL="0" marR="0" marT="0" marB="0">
                    <a:lnT w="28575">
                      <a:solidFill>
                        <a:srgbClr val="000000"/>
                      </a:solidFill>
                      <a:prstDash val="solid"/>
                    </a:lnT>
                    <a:lnB w="28575">
                      <a:solidFill>
                        <a:srgbClr val="000000"/>
                      </a:solidFill>
                      <a:prstDash val="solid"/>
                    </a:lnB>
                  </a:tcPr>
                </a:tc>
                <a:tc>
                  <a:txBody>
                    <a:bodyPr/>
                    <a:lstStyle/>
                    <a:p>
                      <a:pPr>
                        <a:lnSpc>
                          <a:spcPct val="100000"/>
                        </a:lnSpc>
                      </a:pPr>
                      <a:endParaRPr sz="1600" dirty="0">
                        <a:latin typeface="Times New Roman"/>
                        <a:cs typeface="Times New Roman"/>
                      </a:endParaRPr>
                    </a:p>
                  </a:txBody>
                  <a:tcPr marL="0" marR="0" marT="0" marB="0">
                    <a:lnT w="28575">
                      <a:solidFill>
                        <a:srgbClr val="000000"/>
                      </a:solidFill>
                      <a:prstDash val="solid"/>
                    </a:lnT>
                    <a:lnB w="28575">
                      <a:solidFill>
                        <a:srgbClr val="000000"/>
                      </a:solidFill>
                      <a:prstDash val="solid"/>
                    </a:lnB>
                  </a:tcPr>
                </a:tc>
                <a:extLst>
                  <a:ext uri="{0D108BD9-81ED-4DB2-BD59-A6C34878D82A}">
                    <a16:rowId xmlns:a16="http://schemas.microsoft.com/office/drawing/2014/main" val="10007"/>
                  </a:ext>
                </a:extLst>
              </a:tr>
              <a:tr h="550804">
                <a:tc>
                  <a:txBody>
                    <a:bodyPr/>
                    <a:lstStyle/>
                    <a:p>
                      <a:pPr marL="66040">
                        <a:lnSpc>
                          <a:spcPct val="100000"/>
                        </a:lnSpc>
                        <a:spcBef>
                          <a:spcPts val="80"/>
                        </a:spcBef>
                      </a:pPr>
                      <a:r>
                        <a:rPr sz="1550" spc="685" dirty="0">
                          <a:latin typeface="Calibri"/>
                          <a:cs typeface="Calibri"/>
                        </a:rPr>
                        <a:t>CONTRA</a:t>
                      </a:r>
                      <a:endParaRPr sz="1550">
                        <a:latin typeface="Calibri"/>
                        <a:cs typeface="Calibri"/>
                      </a:endParaRPr>
                    </a:p>
                    <a:p>
                      <a:pPr marL="66040">
                        <a:lnSpc>
                          <a:spcPct val="100000"/>
                        </a:lnSpc>
                        <a:spcBef>
                          <a:spcPts val="200"/>
                        </a:spcBef>
                      </a:pPr>
                      <a:r>
                        <a:rPr sz="1550" spc="565" dirty="0">
                          <a:latin typeface="Calibri"/>
                          <a:cs typeface="Calibri"/>
                        </a:rPr>
                        <a:t>SUBSIDIO</a:t>
                      </a:r>
                      <a:r>
                        <a:rPr sz="1550" spc="240" dirty="0">
                          <a:latin typeface="Calibri"/>
                          <a:cs typeface="Calibri"/>
                        </a:rPr>
                        <a:t> </a:t>
                      </a:r>
                      <a:r>
                        <a:rPr sz="1550" spc="535" dirty="0">
                          <a:latin typeface="Calibri"/>
                          <a:cs typeface="Calibri"/>
                        </a:rPr>
                        <a:t>AL</a:t>
                      </a:r>
                      <a:r>
                        <a:rPr sz="1550" spc="295" dirty="0">
                          <a:latin typeface="Calibri"/>
                          <a:cs typeface="Calibri"/>
                        </a:rPr>
                        <a:t> </a:t>
                      </a:r>
                      <a:r>
                        <a:rPr sz="1550" spc="650" dirty="0">
                          <a:latin typeface="Calibri"/>
                          <a:cs typeface="Calibri"/>
                        </a:rPr>
                        <a:t>EMPLEO</a:t>
                      </a:r>
                      <a:endParaRPr sz="1550">
                        <a:latin typeface="Calibri"/>
                        <a:cs typeface="Calibri"/>
                      </a:endParaRPr>
                    </a:p>
                  </a:txBody>
                  <a:tcPr marL="0" marR="0" marT="10160" marB="0">
                    <a:lnL w="19050">
                      <a:solidFill>
                        <a:srgbClr val="000000"/>
                      </a:solidFill>
                      <a:prstDash val="solid"/>
                    </a:lnL>
                    <a:lnT w="28575">
                      <a:solidFill>
                        <a:srgbClr val="000000"/>
                      </a:solidFill>
                      <a:prstDash val="solid"/>
                    </a:lnT>
                  </a:tcPr>
                </a:tc>
                <a:tc>
                  <a:txBody>
                    <a:bodyPr/>
                    <a:lstStyle/>
                    <a:p>
                      <a:pPr>
                        <a:lnSpc>
                          <a:spcPct val="100000"/>
                        </a:lnSpc>
                      </a:pPr>
                      <a:endParaRPr sz="2500">
                        <a:latin typeface="Times New Roman"/>
                        <a:cs typeface="Times New Roman"/>
                      </a:endParaRPr>
                    </a:p>
                  </a:txBody>
                  <a:tcPr marL="0" marR="0" marT="0" marB="0">
                    <a:lnT w="28575">
                      <a:solidFill>
                        <a:srgbClr val="000000"/>
                      </a:solidFill>
                      <a:prstDash val="solid"/>
                    </a:lnT>
                  </a:tcPr>
                </a:tc>
                <a:tc>
                  <a:txBody>
                    <a:bodyPr/>
                    <a:lstStyle/>
                    <a:p>
                      <a:pPr>
                        <a:lnSpc>
                          <a:spcPct val="100000"/>
                        </a:lnSpc>
                        <a:spcBef>
                          <a:spcPts val="15"/>
                        </a:spcBef>
                      </a:pPr>
                      <a:endParaRPr sz="1850">
                        <a:latin typeface="Times New Roman"/>
                        <a:cs typeface="Times New Roman"/>
                      </a:endParaRPr>
                    </a:p>
                    <a:p>
                      <a:pPr marL="38100">
                        <a:lnSpc>
                          <a:spcPct val="100000"/>
                        </a:lnSpc>
                      </a:pPr>
                      <a:r>
                        <a:rPr sz="1550" dirty="0">
                          <a:latin typeface="Calibri"/>
                          <a:cs typeface="Calibri"/>
                        </a:rPr>
                        <a:t>$</a:t>
                      </a:r>
                      <a:endParaRPr sz="1550">
                        <a:latin typeface="Calibri"/>
                        <a:cs typeface="Calibri"/>
                      </a:endParaRPr>
                    </a:p>
                  </a:txBody>
                  <a:tcPr marL="0" marR="0" marT="1905" marB="0">
                    <a:lnT w="28575">
                      <a:solidFill>
                        <a:srgbClr val="000000"/>
                      </a:solidFill>
                      <a:prstDash val="solid"/>
                    </a:lnT>
                  </a:tcPr>
                </a:tc>
                <a:tc>
                  <a:txBody>
                    <a:bodyPr/>
                    <a:lstStyle/>
                    <a:p>
                      <a:pPr>
                        <a:lnSpc>
                          <a:spcPct val="100000"/>
                        </a:lnSpc>
                        <a:spcBef>
                          <a:spcPts val="15"/>
                        </a:spcBef>
                      </a:pPr>
                      <a:endParaRPr sz="1850" dirty="0">
                        <a:latin typeface="Times New Roman"/>
                        <a:cs typeface="Times New Roman"/>
                      </a:endParaRPr>
                    </a:p>
                    <a:p>
                      <a:pPr marL="766445">
                        <a:lnSpc>
                          <a:spcPct val="100000"/>
                        </a:lnSpc>
                      </a:pPr>
                      <a:r>
                        <a:rPr lang="es-MX" sz="1550" spc="525" dirty="0">
                          <a:latin typeface="Calibri"/>
                          <a:cs typeface="Calibri"/>
                        </a:rPr>
                        <a:t>474.94</a:t>
                      </a:r>
                      <a:endParaRPr sz="1550" dirty="0">
                        <a:latin typeface="Calibri"/>
                        <a:cs typeface="Calibri"/>
                      </a:endParaRPr>
                    </a:p>
                  </a:txBody>
                  <a:tcPr marL="0" marR="0" marT="1905" marB="0">
                    <a:lnR w="38100">
                      <a:solidFill>
                        <a:srgbClr val="000000"/>
                      </a:solidFill>
                      <a:prstDash val="solid"/>
                    </a:lnR>
                    <a:lnT w="28575">
                      <a:solidFill>
                        <a:srgbClr val="000000"/>
                      </a:solidFill>
                      <a:prstDash val="solid"/>
                    </a:lnT>
                  </a:tcPr>
                </a:tc>
                <a:extLst>
                  <a:ext uri="{0D108BD9-81ED-4DB2-BD59-A6C34878D82A}">
                    <a16:rowId xmlns:a16="http://schemas.microsoft.com/office/drawing/2014/main" val="10008"/>
                  </a:ext>
                </a:extLst>
              </a:tr>
              <a:tr h="245762">
                <a:tc>
                  <a:txBody>
                    <a:bodyPr/>
                    <a:lstStyle/>
                    <a:p>
                      <a:pPr marL="66040">
                        <a:lnSpc>
                          <a:spcPts val="1725"/>
                        </a:lnSpc>
                      </a:pPr>
                      <a:r>
                        <a:rPr sz="1550" spc="525" dirty="0">
                          <a:latin typeface="Calibri"/>
                          <a:cs typeface="Calibri"/>
                        </a:rPr>
                        <a:t>¿Quién</a:t>
                      </a:r>
                      <a:r>
                        <a:rPr sz="1550" spc="155" dirty="0">
                          <a:latin typeface="Calibri"/>
                          <a:cs typeface="Calibri"/>
                        </a:rPr>
                        <a:t> </a:t>
                      </a:r>
                      <a:r>
                        <a:rPr sz="1550" spc="550" dirty="0">
                          <a:latin typeface="Calibri"/>
                          <a:cs typeface="Calibri"/>
                        </a:rPr>
                        <a:t>ES</a:t>
                      </a:r>
                      <a:r>
                        <a:rPr sz="1550" spc="185" dirty="0">
                          <a:latin typeface="Calibri"/>
                          <a:cs typeface="Calibri"/>
                        </a:rPr>
                        <a:t> </a:t>
                      </a:r>
                      <a:r>
                        <a:rPr sz="1550" spc="670" dirty="0">
                          <a:latin typeface="Calibri"/>
                          <a:cs typeface="Calibri"/>
                        </a:rPr>
                        <a:t>MAYOR?</a:t>
                      </a:r>
                      <a:endParaRPr sz="1550">
                        <a:latin typeface="Calibri"/>
                        <a:cs typeface="Calibri"/>
                      </a:endParaRPr>
                    </a:p>
                  </a:txBody>
                  <a:tcPr marL="0" marR="0" marT="0" marB="0">
                    <a:lnL w="19050">
                      <a:solidFill>
                        <a:srgbClr val="000000"/>
                      </a:solidFill>
                      <a:prstDash val="solid"/>
                    </a:lnL>
                    <a:lnB w="28575">
                      <a:solidFill>
                        <a:srgbClr val="000000"/>
                      </a:solidFill>
                      <a:prstDash val="solid"/>
                    </a:lnB>
                  </a:tcPr>
                </a:tc>
                <a:tc>
                  <a:txBody>
                    <a:bodyPr/>
                    <a:lstStyle/>
                    <a:p>
                      <a:pPr>
                        <a:lnSpc>
                          <a:spcPct val="100000"/>
                        </a:lnSpc>
                      </a:pPr>
                      <a:endParaRPr sz="1500">
                        <a:latin typeface="Times New Roman"/>
                        <a:cs typeface="Times New Roman"/>
                      </a:endParaRPr>
                    </a:p>
                  </a:txBody>
                  <a:tcPr marL="0" marR="0" marT="0" marB="0">
                    <a:lnB w="28575">
                      <a:solidFill>
                        <a:srgbClr val="000000"/>
                      </a:solidFill>
                      <a:prstDash val="solid"/>
                    </a:lnB>
                  </a:tcPr>
                </a:tc>
                <a:tc>
                  <a:txBody>
                    <a:bodyPr/>
                    <a:lstStyle/>
                    <a:p>
                      <a:pPr>
                        <a:lnSpc>
                          <a:spcPct val="100000"/>
                        </a:lnSpc>
                      </a:pPr>
                      <a:endParaRPr sz="1500">
                        <a:latin typeface="Times New Roman"/>
                        <a:cs typeface="Times New Roman"/>
                      </a:endParaRPr>
                    </a:p>
                  </a:txBody>
                  <a:tcPr marL="0" marR="0" marT="0" marB="0">
                    <a:lnB w="28575">
                      <a:solidFill>
                        <a:srgbClr val="000000"/>
                      </a:solidFill>
                      <a:prstDash val="solid"/>
                    </a:lnB>
                  </a:tcPr>
                </a:tc>
                <a:tc>
                  <a:txBody>
                    <a:bodyPr/>
                    <a:lstStyle/>
                    <a:p>
                      <a:pPr marL="368300">
                        <a:lnSpc>
                          <a:spcPts val="1725"/>
                        </a:lnSpc>
                      </a:pPr>
                      <a:r>
                        <a:rPr sz="1550" spc="480" dirty="0">
                          <a:latin typeface="Calibri"/>
                          <a:cs typeface="Calibri"/>
                        </a:rPr>
                        <a:t>ISR</a:t>
                      </a:r>
                      <a:endParaRPr sz="1550" dirty="0">
                        <a:latin typeface="Calibri"/>
                        <a:cs typeface="Calibri"/>
                      </a:endParaRPr>
                    </a:p>
                  </a:txBody>
                  <a:tcPr marL="0" marR="0" marT="0" marB="0">
                    <a:lnR w="38100">
                      <a:solidFill>
                        <a:srgbClr val="000000"/>
                      </a:solidFill>
                      <a:prstDash val="solid"/>
                    </a:lnR>
                    <a:lnB w="28575">
                      <a:solidFill>
                        <a:srgbClr val="000000"/>
                      </a:solidFill>
                      <a:prstDash val="solid"/>
                    </a:lnB>
                  </a:tcPr>
                </a:tc>
                <a:extLst>
                  <a:ext uri="{0D108BD9-81ED-4DB2-BD59-A6C34878D82A}">
                    <a16:rowId xmlns:a16="http://schemas.microsoft.com/office/drawing/2014/main" val="10009"/>
                  </a:ext>
                </a:extLst>
              </a:tr>
            </a:tbl>
          </a:graphicData>
        </a:graphic>
      </p:graphicFrame>
      <p:grpSp>
        <p:nvGrpSpPr>
          <p:cNvPr id="5" name="object 5"/>
          <p:cNvGrpSpPr/>
          <p:nvPr/>
        </p:nvGrpSpPr>
        <p:grpSpPr>
          <a:xfrm>
            <a:off x="5343064" y="2174871"/>
            <a:ext cx="28575" cy="22225"/>
            <a:chOff x="5343064" y="2174871"/>
            <a:chExt cx="28575" cy="22225"/>
          </a:xfrm>
        </p:grpSpPr>
        <p:sp>
          <p:nvSpPr>
            <p:cNvPr id="6" name="object 6"/>
            <p:cNvSpPr/>
            <p:nvPr/>
          </p:nvSpPr>
          <p:spPr>
            <a:xfrm>
              <a:off x="5352525" y="2180315"/>
              <a:ext cx="19050" cy="11430"/>
            </a:xfrm>
            <a:custGeom>
              <a:avLst/>
              <a:gdLst/>
              <a:ahLst/>
              <a:cxnLst/>
              <a:rect l="l" t="t" r="r" b="b"/>
              <a:pathLst>
                <a:path w="19050" h="11430">
                  <a:moveTo>
                    <a:pt x="0" y="0"/>
                  </a:moveTo>
                  <a:lnTo>
                    <a:pt x="18921" y="0"/>
                  </a:lnTo>
                </a:path>
                <a:path w="19050" h="11430">
                  <a:moveTo>
                    <a:pt x="0" y="10886"/>
                  </a:moveTo>
                  <a:lnTo>
                    <a:pt x="0" y="10886"/>
                  </a:lnTo>
                </a:path>
              </a:pathLst>
            </a:custGeom>
            <a:ln w="14903">
              <a:solidFill>
                <a:srgbClr val="008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object 7"/>
            <p:cNvSpPr/>
            <p:nvPr/>
          </p:nvSpPr>
          <p:spPr>
            <a:xfrm>
              <a:off x="5343064" y="2185758"/>
              <a:ext cx="19050" cy="11430"/>
            </a:xfrm>
            <a:custGeom>
              <a:avLst/>
              <a:gdLst/>
              <a:ahLst/>
              <a:cxnLst/>
              <a:rect l="l" t="t" r="r" b="b"/>
              <a:pathLst>
                <a:path w="19050" h="11430">
                  <a:moveTo>
                    <a:pt x="18921" y="0"/>
                  </a:moveTo>
                  <a:lnTo>
                    <a:pt x="0" y="0"/>
                  </a:lnTo>
                  <a:lnTo>
                    <a:pt x="0" y="10886"/>
                  </a:lnTo>
                  <a:lnTo>
                    <a:pt x="18921" y="10886"/>
                  </a:lnTo>
                  <a:lnTo>
                    <a:pt x="18921" y="0"/>
                  </a:lnTo>
                  <a:close/>
                </a:path>
              </a:pathLst>
            </a:custGeom>
            <a:solidFill>
              <a:srgbClr val="00800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8" name="object 8"/>
          <p:cNvGrpSpPr/>
          <p:nvPr/>
        </p:nvGrpSpPr>
        <p:grpSpPr>
          <a:xfrm>
            <a:off x="5343064" y="2698683"/>
            <a:ext cx="28575" cy="22225"/>
            <a:chOff x="5343064" y="2698683"/>
            <a:chExt cx="28575" cy="22225"/>
          </a:xfrm>
        </p:grpSpPr>
        <p:sp>
          <p:nvSpPr>
            <p:cNvPr id="9" name="object 9"/>
            <p:cNvSpPr/>
            <p:nvPr/>
          </p:nvSpPr>
          <p:spPr>
            <a:xfrm>
              <a:off x="5352525" y="2704126"/>
              <a:ext cx="19050" cy="11430"/>
            </a:xfrm>
            <a:custGeom>
              <a:avLst/>
              <a:gdLst/>
              <a:ahLst/>
              <a:cxnLst/>
              <a:rect l="l" t="t" r="r" b="b"/>
              <a:pathLst>
                <a:path w="19050" h="11430">
                  <a:moveTo>
                    <a:pt x="0" y="0"/>
                  </a:moveTo>
                  <a:lnTo>
                    <a:pt x="18921" y="0"/>
                  </a:lnTo>
                </a:path>
                <a:path w="19050" h="11430">
                  <a:moveTo>
                    <a:pt x="0" y="10886"/>
                  </a:moveTo>
                  <a:lnTo>
                    <a:pt x="0" y="10886"/>
                  </a:lnTo>
                </a:path>
              </a:pathLst>
            </a:custGeom>
            <a:ln w="14903">
              <a:solidFill>
                <a:srgbClr val="008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0" name="object 10"/>
            <p:cNvSpPr/>
            <p:nvPr/>
          </p:nvSpPr>
          <p:spPr>
            <a:xfrm>
              <a:off x="5343064" y="2709569"/>
              <a:ext cx="19050" cy="11430"/>
            </a:xfrm>
            <a:custGeom>
              <a:avLst/>
              <a:gdLst/>
              <a:ahLst/>
              <a:cxnLst/>
              <a:rect l="l" t="t" r="r" b="b"/>
              <a:pathLst>
                <a:path w="19050" h="11430">
                  <a:moveTo>
                    <a:pt x="18921" y="0"/>
                  </a:moveTo>
                  <a:lnTo>
                    <a:pt x="0" y="0"/>
                  </a:lnTo>
                  <a:lnTo>
                    <a:pt x="0" y="10886"/>
                  </a:lnTo>
                  <a:lnTo>
                    <a:pt x="18921" y="10886"/>
                  </a:lnTo>
                  <a:lnTo>
                    <a:pt x="18921" y="0"/>
                  </a:lnTo>
                  <a:close/>
                </a:path>
              </a:pathLst>
            </a:custGeom>
            <a:solidFill>
              <a:srgbClr val="00800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1" name="object 11"/>
          <p:cNvSpPr txBox="1"/>
          <p:nvPr/>
        </p:nvSpPr>
        <p:spPr>
          <a:xfrm>
            <a:off x="884553" y="776802"/>
            <a:ext cx="7038975" cy="250710"/>
          </a:xfrm>
          <a:prstGeom prst="rect">
            <a:avLst/>
          </a:prstGeom>
        </p:spPr>
        <p:txBody>
          <a:bodyPr vert="horz" wrap="square" lIns="0" tIns="12065" rIns="0" bIns="0" rtlCol="0">
            <a:spAutoFit/>
          </a:bodyPr>
          <a:lstStyle/>
          <a:p>
            <a:pPr marL="56515" marR="0" lvl="0" indent="0" algn="l" defTabSz="914400" rtl="0" eaLnBrk="1" fontAlgn="auto" latinLnBrk="0" hangingPunct="1">
              <a:lnSpc>
                <a:spcPct val="100000"/>
              </a:lnSpc>
              <a:spcBef>
                <a:spcPts val="95"/>
              </a:spcBef>
              <a:spcAft>
                <a:spcPts val="0"/>
              </a:spcAft>
              <a:buClrTx/>
              <a:buSzTx/>
              <a:buFontTx/>
              <a:buNone/>
              <a:tabLst/>
              <a:defRPr/>
            </a:pPr>
            <a:r>
              <a:rPr kumimoji="0" sz="1550" b="1" i="0" u="none" strike="noStrike" kern="1200" cap="none" spc="605" normalizeH="0" baseline="0" noProof="0" dirty="0">
                <a:ln>
                  <a:noFill/>
                </a:ln>
                <a:solidFill>
                  <a:srgbClr val="C00000"/>
                </a:solidFill>
                <a:effectLst/>
                <a:uLnTx/>
                <a:uFillTx/>
                <a:latin typeface="Calibri"/>
                <a:ea typeface="+mn-ea"/>
                <a:cs typeface="Calibri"/>
              </a:rPr>
              <a:t>SALARIO</a:t>
            </a:r>
            <a:r>
              <a:rPr kumimoji="0" sz="1550" b="1" i="0" u="none" strike="noStrike" kern="1200" cap="none" spc="204" normalizeH="0" baseline="0" noProof="0" dirty="0">
                <a:ln>
                  <a:noFill/>
                </a:ln>
                <a:solidFill>
                  <a:srgbClr val="C00000"/>
                </a:solidFill>
                <a:effectLst/>
                <a:uLnTx/>
                <a:uFillTx/>
                <a:latin typeface="Calibri"/>
                <a:ea typeface="+mn-ea"/>
                <a:cs typeface="Calibri"/>
              </a:rPr>
              <a:t> </a:t>
            </a:r>
            <a:r>
              <a:rPr kumimoji="0" sz="1550" b="1" i="0" u="none" strike="noStrike" kern="1200" cap="none" spc="520" normalizeH="0" baseline="0" noProof="0" dirty="0">
                <a:ln>
                  <a:noFill/>
                </a:ln>
                <a:solidFill>
                  <a:srgbClr val="C00000"/>
                </a:solidFill>
                <a:effectLst/>
                <a:uLnTx/>
                <a:uFillTx/>
                <a:latin typeface="Calibri"/>
                <a:ea typeface="+mn-ea"/>
                <a:cs typeface="Calibri"/>
              </a:rPr>
              <a:t>$</a:t>
            </a:r>
            <a:r>
              <a:rPr kumimoji="0" lang="es-MX" sz="1550" b="1" i="0" u="none" strike="noStrike" kern="1200" cap="none" spc="520" normalizeH="0" baseline="0" noProof="0" dirty="0">
                <a:ln>
                  <a:noFill/>
                </a:ln>
                <a:solidFill>
                  <a:srgbClr val="C00000"/>
                </a:solidFill>
                <a:effectLst/>
                <a:uLnTx/>
                <a:uFillTx/>
                <a:latin typeface="Calibri"/>
                <a:ea typeface="+mn-ea"/>
                <a:cs typeface="Calibri"/>
              </a:rPr>
              <a:t>10,000</a:t>
            </a:r>
            <a:r>
              <a:rPr kumimoji="0" sz="1550" b="1" i="0" u="none" strike="noStrike" kern="1200" cap="none" spc="215" normalizeH="0" baseline="0" noProof="0" dirty="0">
                <a:ln>
                  <a:noFill/>
                </a:ln>
                <a:solidFill>
                  <a:srgbClr val="C00000"/>
                </a:solidFill>
                <a:effectLst/>
                <a:uLnTx/>
                <a:uFillTx/>
                <a:latin typeface="Calibri"/>
                <a:ea typeface="+mn-ea"/>
                <a:cs typeface="Calibri"/>
              </a:rPr>
              <a:t> </a:t>
            </a:r>
            <a:r>
              <a:rPr kumimoji="0" sz="1550" b="1" i="0" u="none" strike="noStrike" kern="1200" cap="none" spc="715" normalizeH="0" baseline="0" noProof="0" dirty="0">
                <a:ln>
                  <a:noFill/>
                </a:ln>
                <a:solidFill>
                  <a:srgbClr val="C00000"/>
                </a:solidFill>
                <a:effectLst/>
                <a:uLnTx/>
                <a:uFillTx/>
                <a:latin typeface="Calibri"/>
                <a:ea typeface="+mn-ea"/>
                <a:cs typeface="Calibri"/>
              </a:rPr>
              <a:t>MES</a:t>
            </a:r>
            <a:endParaRPr kumimoji="0" sz="1550" b="0" i="0" u="none" strike="noStrike" kern="1200" cap="none" spc="0" normalizeH="0" baseline="0" noProof="0" dirty="0">
              <a:ln>
                <a:noFill/>
              </a:ln>
              <a:solidFill>
                <a:prstClr val="black"/>
              </a:solidFill>
              <a:effectLst/>
              <a:uLnTx/>
              <a:uFillTx/>
              <a:latin typeface="Calibri"/>
              <a:ea typeface="+mn-ea"/>
              <a:cs typeface="Calibri"/>
            </a:endParaRPr>
          </a:p>
        </p:txBody>
      </p:sp>
      <p:graphicFrame>
        <p:nvGraphicFramePr>
          <p:cNvPr id="12" name="object 12"/>
          <p:cNvGraphicFramePr>
            <a:graphicFrameLocks noGrp="1"/>
          </p:cNvGraphicFramePr>
          <p:nvPr/>
        </p:nvGraphicFramePr>
        <p:xfrm>
          <a:off x="865631" y="4771212"/>
          <a:ext cx="7065643" cy="1319952"/>
        </p:xfrm>
        <a:graphic>
          <a:graphicData uri="http://schemas.openxmlformats.org/drawingml/2006/table">
            <a:tbl>
              <a:tblPr firstRow="1" bandRow="1">
                <a:tableStyleId>{2D5ABB26-0587-4C30-8999-92F81FD0307C}</a:tableStyleId>
              </a:tblPr>
              <a:tblGrid>
                <a:gridCol w="3002280">
                  <a:extLst>
                    <a:ext uri="{9D8B030D-6E8A-4147-A177-3AD203B41FA5}">
                      <a16:colId xmlns:a16="http://schemas.microsoft.com/office/drawing/2014/main" val="20000"/>
                    </a:ext>
                  </a:extLst>
                </a:gridCol>
                <a:gridCol w="1465580">
                  <a:extLst>
                    <a:ext uri="{9D8B030D-6E8A-4147-A177-3AD203B41FA5}">
                      <a16:colId xmlns:a16="http://schemas.microsoft.com/office/drawing/2014/main" val="20001"/>
                    </a:ext>
                  </a:extLst>
                </a:gridCol>
                <a:gridCol w="711834">
                  <a:extLst>
                    <a:ext uri="{9D8B030D-6E8A-4147-A177-3AD203B41FA5}">
                      <a16:colId xmlns:a16="http://schemas.microsoft.com/office/drawing/2014/main" val="20002"/>
                    </a:ext>
                  </a:extLst>
                </a:gridCol>
                <a:gridCol w="1885949">
                  <a:extLst>
                    <a:ext uri="{9D8B030D-6E8A-4147-A177-3AD203B41FA5}">
                      <a16:colId xmlns:a16="http://schemas.microsoft.com/office/drawing/2014/main" val="20003"/>
                    </a:ext>
                  </a:extLst>
                </a:gridCol>
              </a:tblGrid>
              <a:tr h="289053">
                <a:tc>
                  <a:txBody>
                    <a:bodyPr/>
                    <a:lstStyle/>
                    <a:p>
                      <a:pPr marL="66040">
                        <a:lnSpc>
                          <a:spcPct val="100000"/>
                        </a:lnSpc>
                        <a:spcBef>
                          <a:spcPts val="80"/>
                        </a:spcBef>
                      </a:pPr>
                      <a:r>
                        <a:rPr sz="1550" spc="660" dirty="0">
                          <a:latin typeface="Calibri"/>
                          <a:cs typeface="Calibri"/>
                        </a:rPr>
                        <a:t>ENTONCES</a:t>
                      </a:r>
                      <a:endParaRPr sz="1550">
                        <a:latin typeface="Calibri"/>
                        <a:cs typeface="Calibri"/>
                      </a:endParaRPr>
                    </a:p>
                  </a:txBody>
                  <a:tcPr marL="0" marR="0" marT="10160" marB="0">
                    <a:lnL w="19050">
                      <a:solidFill>
                        <a:srgbClr val="000000"/>
                      </a:solidFill>
                      <a:prstDash val="solid"/>
                    </a:lnL>
                    <a:lnT w="28575">
                      <a:solidFill>
                        <a:srgbClr val="000000"/>
                      </a:solidFill>
                      <a:prstDash val="solid"/>
                    </a:lnT>
                  </a:tcPr>
                </a:tc>
                <a:tc gridSpan="3">
                  <a:txBody>
                    <a:bodyPr/>
                    <a:lstStyle/>
                    <a:p>
                      <a:pPr>
                        <a:lnSpc>
                          <a:spcPct val="100000"/>
                        </a:lnSpc>
                      </a:pPr>
                      <a:endParaRPr sz="1800">
                        <a:latin typeface="Times New Roman"/>
                        <a:cs typeface="Times New Roman"/>
                      </a:endParaRPr>
                    </a:p>
                  </a:txBody>
                  <a:tcPr marL="0" marR="0" marT="0" marB="0">
                    <a:lnR w="38100">
                      <a:solidFill>
                        <a:srgbClr val="000000"/>
                      </a:solidFill>
                      <a:prstDash val="solid"/>
                    </a:lnR>
                    <a:lnT w="28575">
                      <a:solidFill>
                        <a:srgbClr val="000000"/>
                      </a:solidFill>
                      <a:prstDash val="solid"/>
                    </a:lnT>
                  </a:tcPr>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261724">
                <a:tc>
                  <a:txBody>
                    <a:bodyPr/>
                    <a:lstStyle/>
                    <a:p>
                      <a:pPr marL="66040">
                        <a:lnSpc>
                          <a:spcPts val="1725"/>
                        </a:lnSpc>
                      </a:pPr>
                      <a:r>
                        <a:rPr sz="1550" spc="480" dirty="0">
                          <a:latin typeface="Calibri"/>
                          <a:cs typeface="Calibri"/>
                        </a:rPr>
                        <a:t>ISR</a:t>
                      </a:r>
                      <a:r>
                        <a:rPr sz="1550" spc="260" dirty="0">
                          <a:latin typeface="Calibri"/>
                          <a:cs typeface="Calibri"/>
                        </a:rPr>
                        <a:t> </a:t>
                      </a:r>
                      <a:r>
                        <a:rPr sz="1550" spc="655" dirty="0">
                          <a:latin typeface="Calibri"/>
                          <a:cs typeface="Calibri"/>
                        </a:rPr>
                        <a:t>A</a:t>
                      </a:r>
                      <a:r>
                        <a:rPr sz="1550" spc="170" dirty="0">
                          <a:latin typeface="Calibri"/>
                          <a:cs typeface="Calibri"/>
                        </a:rPr>
                        <a:t> </a:t>
                      </a:r>
                      <a:r>
                        <a:rPr sz="1550" spc="665" dirty="0">
                          <a:latin typeface="Calibri"/>
                          <a:cs typeface="Calibri"/>
                        </a:rPr>
                        <a:t>CARGO</a:t>
                      </a:r>
                      <a:r>
                        <a:rPr sz="1550" spc="235" dirty="0">
                          <a:latin typeface="Calibri"/>
                          <a:cs typeface="Calibri"/>
                        </a:rPr>
                        <a:t> </a:t>
                      </a:r>
                      <a:r>
                        <a:rPr sz="1550" spc="670" dirty="0">
                          <a:latin typeface="Calibri"/>
                          <a:cs typeface="Calibri"/>
                        </a:rPr>
                        <a:t>MES</a:t>
                      </a:r>
                      <a:endParaRPr sz="1550">
                        <a:latin typeface="Calibri"/>
                        <a:cs typeface="Calibri"/>
                      </a:endParaRPr>
                    </a:p>
                  </a:txBody>
                  <a:tcPr marL="0" marR="0" marT="0" marB="0">
                    <a:lnL w="19050">
                      <a:solidFill>
                        <a:srgbClr val="000000"/>
                      </a:solidFill>
                      <a:prstDash val="solid"/>
                    </a:lnL>
                  </a:tcPr>
                </a:tc>
                <a:tc>
                  <a:txBody>
                    <a:bodyPr/>
                    <a:lstStyle/>
                    <a:p>
                      <a:pPr>
                        <a:lnSpc>
                          <a:spcPct val="100000"/>
                        </a:lnSpc>
                      </a:pPr>
                      <a:endParaRPr sz="1600">
                        <a:latin typeface="Times New Roman"/>
                        <a:cs typeface="Times New Roman"/>
                      </a:endParaRPr>
                    </a:p>
                  </a:txBody>
                  <a:tcPr marL="0" marR="0" marT="0" marB="0"/>
                </a:tc>
                <a:tc>
                  <a:txBody>
                    <a:bodyPr/>
                    <a:lstStyle/>
                    <a:p>
                      <a:pPr marL="170815">
                        <a:lnSpc>
                          <a:spcPts val="1725"/>
                        </a:lnSpc>
                      </a:pPr>
                      <a:r>
                        <a:rPr sz="1550" dirty="0">
                          <a:latin typeface="Calibri"/>
                          <a:cs typeface="Calibri"/>
                        </a:rPr>
                        <a:t>$</a:t>
                      </a:r>
                      <a:endParaRPr sz="1550">
                        <a:latin typeface="Calibri"/>
                        <a:cs typeface="Calibri"/>
                      </a:endParaRPr>
                    </a:p>
                  </a:txBody>
                  <a:tcPr marL="0" marR="0" marT="0" marB="0"/>
                </a:tc>
                <a:tc>
                  <a:txBody>
                    <a:bodyPr/>
                    <a:lstStyle/>
                    <a:p>
                      <a:pPr marR="160020" algn="r">
                        <a:lnSpc>
                          <a:spcPts val="1725"/>
                        </a:lnSpc>
                      </a:pPr>
                      <a:r>
                        <a:rPr lang="es-MX" sz="1550" spc="525" dirty="0">
                          <a:latin typeface="Calibri"/>
                          <a:cs typeface="Calibri"/>
                        </a:rPr>
                        <a:t>770.90</a:t>
                      </a:r>
                      <a:endParaRPr sz="1550" dirty="0">
                        <a:latin typeface="Calibri"/>
                        <a:cs typeface="Calibri"/>
                      </a:endParaRPr>
                    </a:p>
                  </a:txBody>
                  <a:tcPr marL="0" marR="0" marT="0" marB="0">
                    <a:lnR w="38100">
                      <a:solidFill>
                        <a:srgbClr val="000000"/>
                      </a:solidFill>
                      <a:prstDash val="solid"/>
                    </a:lnR>
                  </a:tcPr>
                </a:tc>
                <a:extLst>
                  <a:ext uri="{0D108BD9-81ED-4DB2-BD59-A6C34878D82A}">
                    <a16:rowId xmlns:a16="http://schemas.microsoft.com/office/drawing/2014/main" val="10001"/>
                  </a:ext>
                </a:extLst>
              </a:tr>
              <a:tr h="261724">
                <a:tc>
                  <a:txBody>
                    <a:bodyPr/>
                    <a:lstStyle/>
                    <a:p>
                      <a:pPr marL="66040">
                        <a:lnSpc>
                          <a:spcPts val="1725"/>
                        </a:lnSpc>
                      </a:pPr>
                      <a:r>
                        <a:rPr sz="1550" spc="710" dirty="0">
                          <a:latin typeface="Calibri"/>
                          <a:cs typeface="Calibri"/>
                        </a:rPr>
                        <a:t>MENOS</a:t>
                      </a:r>
                      <a:r>
                        <a:rPr sz="1550" spc="190" dirty="0">
                          <a:latin typeface="Calibri"/>
                          <a:cs typeface="Calibri"/>
                        </a:rPr>
                        <a:t> </a:t>
                      </a:r>
                      <a:r>
                        <a:rPr sz="1550" spc="565" dirty="0">
                          <a:latin typeface="Calibri"/>
                          <a:cs typeface="Calibri"/>
                        </a:rPr>
                        <a:t>SUBSIDIO</a:t>
                      </a:r>
                      <a:r>
                        <a:rPr sz="1550" spc="235" dirty="0">
                          <a:latin typeface="Calibri"/>
                          <a:cs typeface="Calibri"/>
                        </a:rPr>
                        <a:t> </a:t>
                      </a:r>
                      <a:r>
                        <a:rPr sz="1550" spc="535" dirty="0">
                          <a:latin typeface="Calibri"/>
                          <a:cs typeface="Calibri"/>
                        </a:rPr>
                        <a:t>AL</a:t>
                      </a:r>
                      <a:endParaRPr sz="1550">
                        <a:latin typeface="Calibri"/>
                        <a:cs typeface="Calibri"/>
                      </a:endParaRPr>
                    </a:p>
                  </a:txBody>
                  <a:tcPr marL="0" marR="0" marT="0" marB="0">
                    <a:lnL w="19050">
                      <a:solidFill>
                        <a:srgbClr val="000000"/>
                      </a:solidFill>
                      <a:prstDash val="solid"/>
                    </a:lnL>
                  </a:tcPr>
                </a:tc>
                <a:tc>
                  <a:txBody>
                    <a:bodyPr/>
                    <a:lstStyle/>
                    <a:p>
                      <a:pPr marL="41910">
                        <a:lnSpc>
                          <a:spcPts val="1725"/>
                        </a:lnSpc>
                      </a:pPr>
                      <a:r>
                        <a:rPr sz="1550" spc="650" dirty="0">
                          <a:latin typeface="Calibri"/>
                          <a:cs typeface="Calibri"/>
                        </a:rPr>
                        <a:t>EMPLEO</a:t>
                      </a:r>
                      <a:endParaRPr sz="1550">
                        <a:latin typeface="Calibri"/>
                        <a:cs typeface="Calibri"/>
                      </a:endParaRPr>
                    </a:p>
                  </a:txBody>
                  <a:tcPr marL="0" marR="0" marT="0" marB="0"/>
                </a:tc>
                <a:tc>
                  <a:txBody>
                    <a:bodyPr/>
                    <a:lstStyle/>
                    <a:p>
                      <a:pPr marL="170815">
                        <a:lnSpc>
                          <a:spcPts val="1725"/>
                        </a:lnSpc>
                      </a:pPr>
                      <a:r>
                        <a:rPr sz="1550" dirty="0">
                          <a:latin typeface="Calibri"/>
                          <a:cs typeface="Calibri"/>
                        </a:rPr>
                        <a:t>$</a:t>
                      </a:r>
                      <a:endParaRPr sz="1550">
                        <a:latin typeface="Calibri"/>
                        <a:cs typeface="Calibri"/>
                      </a:endParaRPr>
                    </a:p>
                  </a:txBody>
                  <a:tcPr marL="0" marR="0" marT="0" marB="0"/>
                </a:tc>
                <a:tc>
                  <a:txBody>
                    <a:bodyPr/>
                    <a:lstStyle/>
                    <a:p>
                      <a:pPr marR="160020" algn="r">
                        <a:lnSpc>
                          <a:spcPts val="1725"/>
                        </a:lnSpc>
                      </a:pPr>
                      <a:r>
                        <a:rPr lang="es-MX" sz="1550" spc="525" dirty="0">
                          <a:latin typeface="Calibri"/>
                          <a:cs typeface="Calibri"/>
                        </a:rPr>
                        <a:t>474.94</a:t>
                      </a:r>
                      <a:endParaRPr sz="1550" dirty="0">
                        <a:latin typeface="Calibri"/>
                        <a:cs typeface="Calibri"/>
                      </a:endParaRPr>
                    </a:p>
                  </a:txBody>
                  <a:tcPr marL="0" marR="0" marT="0" marB="0">
                    <a:lnR w="38100">
                      <a:solidFill>
                        <a:srgbClr val="000000"/>
                      </a:solidFill>
                      <a:prstDash val="solid"/>
                    </a:lnR>
                  </a:tcPr>
                </a:tc>
                <a:extLst>
                  <a:ext uri="{0D108BD9-81ED-4DB2-BD59-A6C34878D82A}">
                    <a16:rowId xmlns:a16="http://schemas.microsoft.com/office/drawing/2014/main" val="10002"/>
                  </a:ext>
                </a:extLst>
              </a:tr>
              <a:tr h="507451">
                <a:tc>
                  <a:txBody>
                    <a:bodyPr/>
                    <a:lstStyle/>
                    <a:p>
                      <a:pPr marL="66040">
                        <a:lnSpc>
                          <a:spcPts val="1725"/>
                        </a:lnSpc>
                      </a:pPr>
                      <a:r>
                        <a:rPr sz="1550" spc="575" dirty="0">
                          <a:latin typeface="Calibri"/>
                          <a:cs typeface="Calibri"/>
                        </a:rPr>
                        <a:t>IGUAL</a:t>
                      </a:r>
                      <a:r>
                        <a:rPr sz="1550" spc="285" dirty="0">
                          <a:latin typeface="Calibri"/>
                          <a:cs typeface="Calibri"/>
                        </a:rPr>
                        <a:t> </a:t>
                      </a:r>
                      <a:r>
                        <a:rPr sz="1550" spc="480" dirty="0">
                          <a:latin typeface="Calibri"/>
                          <a:cs typeface="Calibri"/>
                        </a:rPr>
                        <a:t>ISR</a:t>
                      </a:r>
                      <a:r>
                        <a:rPr sz="1550" spc="265" dirty="0">
                          <a:latin typeface="Calibri"/>
                          <a:cs typeface="Calibri"/>
                        </a:rPr>
                        <a:t> </a:t>
                      </a:r>
                      <a:r>
                        <a:rPr sz="1550" spc="655" dirty="0">
                          <a:latin typeface="Calibri"/>
                          <a:cs typeface="Calibri"/>
                        </a:rPr>
                        <a:t>A</a:t>
                      </a:r>
                      <a:r>
                        <a:rPr sz="1550" spc="165" dirty="0">
                          <a:latin typeface="Calibri"/>
                          <a:cs typeface="Calibri"/>
                        </a:rPr>
                        <a:t> </a:t>
                      </a:r>
                      <a:r>
                        <a:rPr sz="1550" spc="665" dirty="0">
                          <a:latin typeface="Calibri"/>
                          <a:cs typeface="Calibri"/>
                        </a:rPr>
                        <a:t>CARGO</a:t>
                      </a:r>
                      <a:endParaRPr sz="1550">
                        <a:latin typeface="Calibri"/>
                        <a:cs typeface="Calibri"/>
                      </a:endParaRPr>
                    </a:p>
                  </a:txBody>
                  <a:tcPr marL="0" marR="0" marT="0" marB="0">
                    <a:lnL w="19050">
                      <a:solidFill>
                        <a:srgbClr val="000000"/>
                      </a:solidFill>
                      <a:prstDash val="solid"/>
                    </a:lnL>
                    <a:lnB w="28575">
                      <a:solidFill>
                        <a:srgbClr val="000000"/>
                      </a:solidFill>
                      <a:prstDash val="solid"/>
                    </a:lnB>
                  </a:tcPr>
                </a:tc>
                <a:tc>
                  <a:txBody>
                    <a:bodyPr/>
                    <a:lstStyle/>
                    <a:p>
                      <a:pPr>
                        <a:lnSpc>
                          <a:spcPct val="100000"/>
                        </a:lnSpc>
                      </a:pPr>
                      <a:endParaRPr sz="2500">
                        <a:latin typeface="Times New Roman"/>
                        <a:cs typeface="Times New Roman"/>
                      </a:endParaRPr>
                    </a:p>
                  </a:txBody>
                  <a:tcPr marL="0" marR="0" marT="0" marB="0">
                    <a:lnB w="28575">
                      <a:solidFill>
                        <a:srgbClr val="000000"/>
                      </a:solidFill>
                      <a:prstDash val="solid"/>
                    </a:lnB>
                  </a:tcPr>
                </a:tc>
                <a:tc>
                  <a:txBody>
                    <a:bodyPr/>
                    <a:lstStyle/>
                    <a:p>
                      <a:pPr marL="170815">
                        <a:lnSpc>
                          <a:spcPts val="1725"/>
                        </a:lnSpc>
                      </a:pPr>
                      <a:r>
                        <a:rPr sz="1550" dirty="0">
                          <a:latin typeface="Calibri"/>
                          <a:cs typeface="Calibri"/>
                        </a:rPr>
                        <a:t>$</a:t>
                      </a:r>
                      <a:endParaRPr sz="1550">
                        <a:latin typeface="Calibri"/>
                        <a:cs typeface="Calibri"/>
                      </a:endParaRPr>
                    </a:p>
                  </a:txBody>
                  <a:tcPr marL="0" marR="0" marT="0" marB="0">
                    <a:lnB w="28575">
                      <a:solidFill>
                        <a:srgbClr val="000000"/>
                      </a:solidFill>
                      <a:prstDash val="solid"/>
                    </a:lnB>
                  </a:tcPr>
                </a:tc>
                <a:tc>
                  <a:txBody>
                    <a:bodyPr/>
                    <a:lstStyle/>
                    <a:p>
                      <a:pPr marR="160020" algn="r">
                        <a:lnSpc>
                          <a:spcPts val="1725"/>
                        </a:lnSpc>
                      </a:pPr>
                      <a:r>
                        <a:rPr sz="1550" spc="525" dirty="0">
                          <a:latin typeface="Calibri"/>
                          <a:cs typeface="Calibri"/>
                        </a:rPr>
                        <a:t>2</a:t>
                      </a:r>
                      <a:r>
                        <a:rPr lang="es-MX" sz="1550" spc="525" dirty="0">
                          <a:latin typeface="Calibri"/>
                          <a:cs typeface="Calibri"/>
                        </a:rPr>
                        <a:t>95.96</a:t>
                      </a:r>
                      <a:endParaRPr sz="1550" dirty="0">
                        <a:latin typeface="Calibri"/>
                        <a:cs typeface="Calibri"/>
                      </a:endParaRPr>
                    </a:p>
                  </a:txBody>
                  <a:tcPr marL="0" marR="0" marT="0" marB="0">
                    <a:lnR w="38100">
                      <a:solidFill>
                        <a:srgbClr val="000000"/>
                      </a:solidFill>
                      <a:prstDash val="solid"/>
                    </a:lnR>
                    <a:lnB w="28575">
                      <a:solidFill>
                        <a:srgbClr val="000000"/>
                      </a:solidFill>
                      <a:prstDash val="solid"/>
                    </a:lnB>
                  </a:tcPr>
                </a:tc>
                <a:extLst>
                  <a:ext uri="{0D108BD9-81ED-4DB2-BD59-A6C34878D82A}">
                    <a16:rowId xmlns:a16="http://schemas.microsoft.com/office/drawing/2014/main" val="10003"/>
                  </a:ext>
                </a:extLst>
              </a:tr>
            </a:tbl>
          </a:graphicData>
        </a:graphic>
      </p:graphicFrame>
      <p:sp>
        <p:nvSpPr>
          <p:cNvPr id="13" name="object 13"/>
          <p:cNvSpPr/>
          <p:nvPr/>
        </p:nvSpPr>
        <p:spPr>
          <a:xfrm>
            <a:off x="865619" y="778776"/>
            <a:ext cx="7096125" cy="283845"/>
          </a:xfrm>
          <a:custGeom>
            <a:avLst/>
            <a:gdLst/>
            <a:ahLst/>
            <a:cxnLst/>
            <a:rect l="l" t="t" r="r" b="b"/>
            <a:pathLst>
              <a:path w="7096125" h="283844">
                <a:moveTo>
                  <a:pt x="7095528" y="0"/>
                </a:moveTo>
                <a:lnTo>
                  <a:pt x="7057682" y="0"/>
                </a:lnTo>
                <a:lnTo>
                  <a:pt x="7057682" y="10820"/>
                </a:lnTo>
                <a:lnTo>
                  <a:pt x="7057682" y="261569"/>
                </a:lnTo>
                <a:lnTo>
                  <a:pt x="18923" y="261569"/>
                </a:lnTo>
                <a:lnTo>
                  <a:pt x="18923" y="10820"/>
                </a:lnTo>
                <a:lnTo>
                  <a:pt x="7057682" y="10820"/>
                </a:lnTo>
                <a:lnTo>
                  <a:pt x="7057682" y="0"/>
                </a:lnTo>
                <a:lnTo>
                  <a:pt x="18923" y="0"/>
                </a:lnTo>
                <a:lnTo>
                  <a:pt x="0" y="0"/>
                </a:lnTo>
                <a:lnTo>
                  <a:pt x="0" y="283337"/>
                </a:lnTo>
                <a:lnTo>
                  <a:pt x="18923" y="283337"/>
                </a:lnTo>
                <a:lnTo>
                  <a:pt x="7057682" y="283337"/>
                </a:lnTo>
                <a:lnTo>
                  <a:pt x="7095528" y="283337"/>
                </a:lnTo>
                <a:lnTo>
                  <a:pt x="7095528" y="261569"/>
                </a:lnTo>
                <a:lnTo>
                  <a:pt x="7095528" y="10820"/>
                </a:lnTo>
                <a:lnTo>
                  <a:pt x="7095528" y="0"/>
                </a:lnTo>
                <a:close/>
              </a:path>
            </a:pathLst>
          </a:custGeom>
          <a:solidFill>
            <a:srgbClr val="00000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A7745966-2671-445E-8688-920C650A236A}"/>
              </a:ext>
            </a:extLst>
          </p:cNvPr>
          <p:cNvSpPr>
            <a:spLocks noGrp="1"/>
          </p:cNvSpPr>
          <p:nvPr>
            <p:ph type="title"/>
          </p:nvPr>
        </p:nvSpPr>
        <p:spPr/>
        <p:txBody>
          <a:bodyPr/>
          <a:lstStyle/>
          <a:p>
            <a:r>
              <a:rPr lang="es-MX" dirty="0"/>
              <a:t>Buzón IMSS</a:t>
            </a:r>
          </a:p>
        </p:txBody>
      </p:sp>
      <p:sp>
        <p:nvSpPr>
          <p:cNvPr id="2" name="Marcador de número de diapositiva 1">
            <a:extLst>
              <a:ext uri="{FF2B5EF4-FFF2-40B4-BE49-F238E27FC236}">
                <a16:creationId xmlns:a16="http://schemas.microsoft.com/office/drawing/2014/main" id="{E3D990CD-72A1-4824-B650-9C7F074AC9A7}"/>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5350B09-FC20-914C-977E-B55CAFD2D403}" type="slidenum">
              <a:rPr kumimoji="0" lang="en-US" sz="1200" b="0" i="0" u="none" strike="noStrike" kern="1200" cap="none" spc="0" normalizeH="0" baseline="0" noProof="0" smtClean="0">
                <a:ln>
                  <a:noFill/>
                </a:ln>
                <a:solidFill>
                  <a:srgbClr val="EEECE1"/>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90</a:t>
            </a:fld>
            <a:endParaRPr kumimoji="0" lang="en-US" sz="1200" b="0" i="0" u="none" strike="noStrike" kern="1200" cap="none" spc="0" normalizeH="0" baseline="0" noProof="0">
              <a:ln>
                <a:noFill/>
              </a:ln>
              <a:solidFill>
                <a:srgbClr val="EEECE1"/>
              </a:solidFill>
              <a:effectLst/>
              <a:uLnTx/>
              <a:uFillTx/>
              <a:latin typeface="Arial"/>
              <a:ea typeface="+mn-ea"/>
              <a:cs typeface="+mn-cs"/>
            </a:endParaRPr>
          </a:p>
        </p:txBody>
      </p:sp>
    </p:spTree>
    <p:extLst>
      <p:ext uri="{BB962C8B-B14F-4D97-AF65-F5344CB8AC3E}">
        <p14:creationId xmlns:p14="http://schemas.microsoft.com/office/powerpoint/2010/main" val="391221475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6DCB43-3503-4C74-92C1-631D9ED74E75}"/>
              </a:ext>
            </a:extLst>
          </p:cNvPr>
          <p:cNvSpPr>
            <a:spLocks noGrp="1"/>
          </p:cNvSpPr>
          <p:nvPr>
            <p:ph type="title"/>
          </p:nvPr>
        </p:nvSpPr>
        <p:spPr/>
        <p:txBody>
          <a:bodyPr/>
          <a:lstStyle/>
          <a:p>
            <a:r>
              <a:rPr lang="es-MX" dirty="0"/>
              <a:t>Publicación en el DOF</a:t>
            </a:r>
          </a:p>
        </p:txBody>
      </p:sp>
      <p:sp>
        <p:nvSpPr>
          <p:cNvPr id="3" name="Marcador de contenido 2">
            <a:extLst>
              <a:ext uri="{FF2B5EF4-FFF2-40B4-BE49-F238E27FC236}">
                <a16:creationId xmlns:a16="http://schemas.microsoft.com/office/drawing/2014/main" id="{787958E6-C694-C2F5-4906-51435C737DE2}"/>
              </a:ext>
            </a:extLst>
          </p:cNvPr>
          <p:cNvSpPr>
            <a:spLocks noGrp="1"/>
          </p:cNvSpPr>
          <p:nvPr>
            <p:ph idx="1"/>
          </p:nvPr>
        </p:nvSpPr>
        <p:spPr/>
        <p:txBody>
          <a:bodyPr>
            <a:normAutofit fontScale="92500"/>
          </a:bodyPr>
          <a:lstStyle/>
          <a:p>
            <a:pPr algn="just"/>
            <a:r>
              <a:rPr lang="es-MX" sz="2400" dirty="0"/>
              <a:t>El día 7 de junio de 2024 pasado se publico en el DOF el “Decreto por el que se reforman, adicionan y derogan diversas disposiciones de la Ley del Seguro Social, en materia de herramientas digitales para trámites”; con el cual se hizo obligatorio el uso del buzón IMSS por parte de los patrones y así llevar acabo tramites de manera electrónica ante el instituto, pero también se habilita para que puedan hacer notificaciones al patrón por la misma vía.</a:t>
            </a:r>
          </a:p>
        </p:txBody>
      </p:sp>
    </p:spTree>
    <p:extLst>
      <p:ext uri="{BB962C8B-B14F-4D97-AF65-F5344CB8AC3E}">
        <p14:creationId xmlns:p14="http://schemas.microsoft.com/office/powerpoint/2010/main" val="318826500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BCBD6B-3033-F3A0-FC74-CD0EDF42B400}"/>
              </a:ext>
            </a:extLst>
          </p:cNvPr>
          <p:cNvSpPr>
            <a:spLocks noGrp="1"/>
          </p:cNvSpPr>
          <p:nvPr>
            <p:ph type="title"/>
          </p:nvPr>
        </p:nvSpPr>
        <p:spPr/>
        <p:txBody>
          <a:bodyPr/>
          <a:lstStyle/>
          <a:p>
            <a:r>
              <a:rPr lang="es-MX" dirty="0"/>
              <a:t>Publicación de lineamientos</a:t>
            </a:r>
          </a:p>
        </p:txBody>
      </p:sp>
      <p:sp>
        <p:nvSpPr>
          <p:cNvPr id="3" name="Marcador de contenido 2">
            <a:extLst>
              <a:ext uri="{FF2B5EF4-FFF2-40B4-BE49-F238E27FC236}">
                <a16:creationId xmlns:a16="http://schemas.microsoft.com/office/drawing/2014/main" id="{7C350E56-8B65-84CE-63B8-509EDEB4075E}"/>
              </a:ext>
            </a:extLst>
          </p:cNvPr>
          <p:cNvSpPr>
            <a:spLocks noGrp="1"/>
          </p:cNvSpPr>
          <p:nvPr>
            <p:ph idx="1"/>
          </p:nvPr>
        </p:nvSpPr>
        <p:spPr/>
        <p:txBody>
          <a:bodyPr>
            <a:normAutofit/>
          </a:bodyPr>
          <a:lstStyle/>
          <a:p>
            <a:pPr algn="just"/>
            <a:r>
              <a:rPr lang="es-MX" dirty="0"/>
              <a:t>El 5 de agosto de 2024 se publica en el DOF el Acuerdo número ACDO.AS2.HCT.230724/261.P.DIR, dictado por el H. Consejo Técnico del Instituto Mexicano del Seguro Social en sesión ordinaria celebrada el 23 de julio de 2024, por el que se aprobaron los Lineamientos de carácter general para la operación del Buzón IMSS, contenidos en el Anexo Único, así como la relación de trámites y servicios disponibles y por ofrecerse en el Buzón IMSS.</a:t>
            </a:r>
          </a:p>
          <a:p>
            <a:pPr algn="just"/>
            <a:endParaRPr lang="es-MX" dirty="0"/>
          </a:p>
          <a:p>
            <a:pPr algn="just"/>
            <a:r>
              <a:rPr lang="es-MX" dirty="0"/>
              <a:t>Estos entran en vigencia al día siguiente de su publicación.</a:t>
            </a:r>
          </a:p>
        </p:txBody>
      </p:sp>
    </p:spTree>
    <p:extLst>
      <p:ext uri="{BB962C8B-B14F-4D97-AF65-F5344CB8AC3E}">
        <p14:creationId xmlns:p14="http://schemas.microsoft.com/office/powerpoint/2010/main" val="377299422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6D9023D-701D-4DE2-ADCE-5AC4FF52F825}"/>
              </a:ext>
            </a:extLst>
          </p:cNvPr>
          <p:cNvSpPr>
            <a:spLocks noGrp="1"/>
          </p:cNvSpPr>
          <p:nvPr>
            <p:ph type="title"/>
          </p:nvPr>
        </p:nvSpPr>
        <p:spPr/>
        <p:txBody>
          <a:bodyPr/>
          <a:lstStyle/>
          <a:p>
            <a:r>
              <a:rPr lang="es-MX" dirty="0"/>
              <a:t>Activación (regla 5.1)</a:t>
            </a:r>
          </a:p>
        </p:txBody>
      </p:sp>
      <p:sp>
        <p:nvSpPr>
          <p:cNvPr id="3" name="Marcador de contenido 2">
            <a:extLst>
              <a:ext uri="{FF2B5EF4-FFF2-40B4-BE49-F238E27FC236}">
                <a16:creationId xmlns:a16="http://schemas.microsoft.com/office/drawing/2014/main" id="{26DB7996-C1E8-49F4-8399-483DB7C3664A}"/>
              </a:ext>
            </a:extLst>
          </p:cNvPr>
          <p:cNvSpPr>
            <a:spLocks noGrp="1"/>
          </p:cNvSpPr>
          <p:nvPr>
            <p:ph sz="quarter" idx="1"/>
          </p:nvPr>
        </p:nvSpPr>
        <p:spPr/>
        <p:txBody>
          <a:bodyPr>
            <a:normAutofit fontScale="92500"/>
          </a:bodyPr>
          <a:lstStyle/>
          <a:p>
            <a:pPr marL="0" indent="0" algn="just">
              <a:buNone/>
            </a:pPr>
            <a:r>
              <a:rPr lang="es-MX" sz="2400" dirty="0"/>
              <a:t>Para el uso del Buzón IMSS, los particulares deberán registrar en la página de internet del IMSS </a:t>
            </a:r>
            <a:r>
              <a:rPr lang="es-MX" sz="2400" b="1" dirty="0"/>
              <a:t>www.imss.gob.mx</a:t>
            </a:r>
            <a:r>
              <a:rPr lang="es-MX" sz="2400" dirty="0"/>
              <a:t>, en la sección “Buzón IMSS”, los mecanismos de comunicación como medios de contacto, considerando al menos una dirección de correo electrónico y hasta cinco, así como un número de teléfono móvil. </a:t>
            </a:r>
          </a:p>
          <a:p>
            <a:pPr marL="0" indent="0" algn="just">
              <a:buNone/>
            </a:pPr>
            <a:r>
              <a:rPr lang="es-MX" sz="2400" dirty="0"/>
              <a:t>El sistema emitirá el acuse de recibo electrónico correspondiente.</a:t>
            </a:r>
          </a:p>
        </p:txBody>
      </p:sp>
    </p:spTree>
    <p:extLst>
      <p:ext uri="{BB962C8B-B14F-4D97-AF65-F5344CB8AC3E}">
        <p14:creationId xmlns:p14="http://schemas.microsoft.com/office/powerpoint/2010/main" val="252607953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4A7D923-5A2B-58B8-6D7D-B869778FD6FE}"/>
              </a:ext>
            </a:extLst>
          </p:cNvPr>
          <p:cNvSpPr>
            <a:spLocks noGrp="1"/>
          </p:cNvSpPr>
          <p:nvPr>
            <p:ph type="title"/>
          </p:nvPr>
        </p:nvSpPr>
        <p:spPr/>
        <p:txBody>
          <a:bodyPr/>
          <a:lstStyle/>
          <a:p>
            <a:r>
              <a:rPr lang="es-MX" dirty="0"/>
              <a:t>¡Importante¡</a:t>
            </a:r>
          </a:p>
        </p:txBody>
      </p:sp>
      <p:sp>
        <p:nvSpPr>
          <p:cNvPr id="3" name="Marcador de contenido 2">
            <a:extLst>
              <a:ext uri="{FF2B5EF4-FFF2-40B4-BE49-F238E27FC236}">
                <a16:creationId xmlns:a16="http://schemas.microsoft.com/office/drawing/2014/main" id="{FAE160BA-9454-B5DE-C48F-D061DD9EB39A}"/>
              </a:ext>
            </a:extLst>
          </p:cNvPr>
          <p:cNvSpPr>
            <a:spLocks noGrp="1"/>
          </p:cNvSpPr>
          <p:nvPr>
            <p:ph idx="1"/>
          </p:nvPr>
        </p:nvSpPr>
        <p:spPr/>
        <p:txBody>
          <a:bodyPr>
            <a:normAutofit/>
          </a:bodyPr>
          <a:lstStyle/>
          <a:p>
            <a:pPr algn="just"/>
            <a:r>
              <a:rPr lang="es-MX" sz="2800" dirty="0"/>
              <a:t>La disposición primera transitoria, indica que las personas particulares deberán habilitar el Buzón IMSS en un plazo máximo de 180 días naturales a partir de la entrada en vigor de los lineamientos (1o. de febrero de 2025)</a:t>
            </a:r>
          </a:p>
          <a:p>
            <a:pPr algn="just"/>
            <a:endParaRPr lang="es-MX" sz="2800" dirty="0"/>
          </a:p>
        </p:txBody>
      </p:sp>
    </p:spTree>
    <p:extLst>
      <p:ext uri="{BB962C8B-B14F-4D97-AF65-F5344CB8AC3E}">
        <p14:creationId xmlns:p14="http://schemas.microsoft.com/office/powerpoint/2010/main" val="178767821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642C466-E717-4752-CBE1-F2E1A25F1C29}"/>
              </a:ext>
            </a:extLst>
          </p:cNvPr>
          <p:cNvSpPr>
            <a:spLocks noGrp="1"/>
          </p:cNvSpPr>
          <p:nvPr>
            <p:ph type="title"/>
          </p:nvPr>
        </p:nvSpPr>
        <p:spPr/>
        <p:txBody>
          <a:bodyPr/>
          <a:lstStyle/>
          <a:p>
            <a:r>
              <a:rPr lang="es-MX" dirty="0"/>
              <a:t>¿Qué necesito?</a:t>
            </a:r>
          </a:p>
        </p:txBody>
      </p:sp>
      <p:sp>
        <p:nvSpPr>
          <p:cNvPr id="3" name="Marcador de contenido 2">
            <a:extLst>
              <a:ext uri="{FF2B5EF4-FFF2-40B4-BE49-F238E27FC236}">
                <a16:creationId xmlns:a16="http://schemas.microsoft.com/office/drawing/2014/main" id="{AC2A9786-80E0-7155-1B36-07BFDBE04DC1}"/>
              </a:ext>
            </a:extLst>
          </p:cNvPr>
          <p:cNvSpPr>
            <a:spLocks noGrp="1"/>
          </p:cNvSpPr>
          <p:nvPr>
            <p:ph idx="1"/>
          </p:nvPr>
        </p:nvSpPr>
        <p:spPr/>
        <p:txBody>
          <a:bodyPr/>
          <a:lstStyle/>
          <a:p>
            <a:pPr marL="457200" indent="-457200" algn="just">
              <a:buFont typeface="+mj-lt"/>
              <a:buAutoNum type="arabicPeriod"/>
            </a:pPr>
            <a:r>
              <a:rPr lang="es-MX" dirty="0"/>
              <a:t>Ser persona física o moral y contar con tu RFC.</a:t>
            </a:r>
          </a:p>
          <a:p>
            <a:pPr marL="457200" indent="-457200" algn="just">
              <a:buFont typeface="+mj-lt"/>
              <a:buAutoNum type="arabicPeriod"/>
            </a:pPr>
            <a:r>
              <a:rPr lang="es-MX" dirty="0"/>
              <a:t>Tener </a:t>
            </a:r>
            <a:r>
              <a:rPr lang="es-MX" dirty="0" err="1"/>
              <a:t>e.firma</a:t>
            </a:r>
            <a:r>
              <a:rPr lang="es-MX" dirty="0"/>
              <a:t> (firma electrónica avanzada) del SAT vigente.</a:t>
            </a:r>
          </a:p>
          <a:p>
            <a:pPr marL="457200" indent="-457200" algn="just">
              <a:buFont typeface="+mj-lt"/>
              <a:buAutoNum type="arabicPeriod"/>
            </a:pPr>
            <a:r>
              <a:rPr lang="es-MX" dirty="0"/>
              <a:t>Solicitarlo al Instituto Mexicano del Seguro Social, a través de la herramienta tecnológica que hemos puesto a tu disposición.</a:t>
            </a:r>
          </a:p>
        </p:txBody>
      </p:sp>
    </p:spTree>
    <p:extLst>
      <p:ext uri="{BB962C8B-B14F-4D97-AF65-F5344CB8AC3E}">
        <p14:creationId xmlns:p14="http://schemas.microsoft.com/office/powerpoint/2010/main" val="371377298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CECF8D4-77E0-4589-B104-1F28B428CDBC}"/>
              </a:ext>
            </a:extLst>
          </p:cNvPr>
          <p:cNvSpPr>
            <a:spLocks noGrp="1"/>
          </p:cNvSpPr>
          <p:nvPr>
            <p:ph type="title"/>
          </p:nvPr>
        </p:nvSpPr>
        <p:spPr/>
        <p:txBody>
          <a:bodyPr/>
          <a:lstStyle/>
          <a:p>
            <a:endParaRPr lang="es-MX" dirty="0"/>
          </a:p>
        </p:txBody>
      </p:sp>
      <p:pic>
        <p:nvPicPr>
          <p:cNvPr id="5" name="Marcador de contenido 4">
            <a:extLst>
              <a:ext uri="{FF2B5EF4-FFF2-40B4-BE49-F238E27FC236}">
                <a16:creationId xmlns:a16="http://schemas.microsoft.com/office/drawing/2014/main" id="{4A7E005A-64C1-4F6B-770E-11ABCF88AC34}"/>
              </a:ext>
            </a:extLst>
          </p:cNvPr>
          <p:cNvPicPr>
            <a:picLocks noGrp="1" noChangeAspect="1"/>
          </p:cNvPicPr>
          <p:nvPr>
            <p:ph idx="1"/>
          </p:nvPr>
        </p:nvPicPr>
        <p:blipFill>
          <a:blip r:embed="rId2"/>
          <a:stretch>
            <a:fillRect/>
          </a:stretch>
        </p:blipFill>
        <p:spPr>
          <a:xfrm>
            <a:off x="1399862" y="1792223"/>
            <a:ext cx="8819472" cy="3854123"/>
          </a:xfrm>
        </p:spPr>
      </p:pic>
    </p:spTree>
    <p:extLst>
      <p:ext uri="{BB962C8B-B14F-4D97-AF65-F5344CB8AC3E}">
        <p14:creationId xmlns:p14="http://schemas.microsoft.com/office/powerpoint/2010/main" val="397771807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0" y="-26978"/>
            <a:ext cx="12192000" cy="584540"/>
          </a:xfrm>
          <a:solidFill>
            <a:schemeClr val="accent4">
              <a:lumMod val="20000"/>
              <a:lumOff val="80000"/>
            </a:schemeClr>
          </a:solidFill>
          <a:ln>
            <a:solidFill>
              <a:schemeClr val="accent1"/>
            </a:solidFill>
            <a:miter lim="800000"/>
            <a:headEnd/>
            <a:tailEnd/>
          </a:ln>
        </p:spPr>
        <p:txBody>
          <a:bodyPr/>
          <a:lstStyle/>
          <a:p>
            <a:pPr eaLnBrk="1" hangingPunct="1">
              <a:defRPr/>
            </a:pPr>
            <a:r>
              <a:rPr lang="es-ES" sz="4000" dirty="0">
                <a:solidFill>
                  <a:srgbClr val="FF0000"/>
                </a:solidFill>
                <a:latin typeface="Arial Rounded MT Bold" pitchFamily="34" charset="0"/>
              </a:rPr>
              <a:t>Proyecto</a:t>
            </a:r>
            <a:r>
              <a:rPr lang="es-ES" sz="4000" dirty="0">
                <a:latin typeface="Arial Rounded MT Bold" pitchFamily="34" charset="0"/>
              </a:rPr>
              <a:t> Reforma Art.87 LFT Aguinaldo</a:t>
            </a:r>
          </a:p>
        </p:txBody>
      </p:sp>
      <p:sp>
        <p:nvSpPr>
          <p:cNvPr id="495619" name="Text Box 3"/>
          <p:cNvSpPr txBox="1">
            <a:spLocks noChangeArrowheads="1"/>
          </p:cNvSpPr>
          <p:nvPr/>
        </p:nvSpPr>
        <p:spPr bwMode="auto">
          <a:xfrm>
            <a:off x="2336800" y="2209880"/>
            <a:ext cx="8860367" cy="773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8296" tIns="54173" rIns="108296" bIns="54173">
            <a:spAutoFit/>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marL="0" marR="0" lvl="0" indent="0" algn="l" defTabSz="1083029" rtl="0" eaLnBrk="1" fontAlgn="base" latinLnBrk="0" hangingPunct="1">
              <a:lnSpc>
                <a:spcPct val="100000"/>
              </a:lnSpc>
              <a:spcBef>
                <a:spcPct val="0"/>
              </a:spcBef>
              <a:spcAft>
                <a:spcPct val="0"/>
              </a:spcAft>
              <a:buClrTx/>
              <a:buSzTx/>
              <a:buFontTx/>
              <a:buNone/>
              <a:tabLst/>
              <a:defRPr/>
            </a:pPr>
            <a:endParaRPr kumimoji="0" lang="es-MX" sz="4313"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495620" name="Text Box 5"/>
          <p:cNvSpPr txBox="1">
            <a:spLocks noChangeArrowheads="1"/>
          </p:cNvSpPr>
          <p:nvPr/>
        </p:nvSpPr>
        <p:spPr bwMode="auto">
          <a:xfrm>
            <a:off x="2438402" y="5097519"/>
            <a:ext cx="3119966" cy="1768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8296" tIns="54173" rIns="108296" bIns="54173">
            <a:spAutoFit/>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marL="0" marR="0" lvl="0" indent="0" algn="l" defTabSz="1083029" rtl="0" eaLnBrk="1" fontAlgn="base" latinLnBrk="0" hangingPunct="1">
              <a:lnSpc>
                <a:spcPct val="100000"/>
              </a:lnSpc>
              <a:spcBef>
                <a:spcPct val="50000"/>
              </a:spcBef>
              <a:spcAft>
                <a:spcPct val="0"/>
              </a:spcAft>
              <a:buClrTx/>
              <a:buSzTx/>
              <a:buFontTx/>
              <a:buNone/>
              <a:tabLst/>
              <a:defRPr/>
            </a:pPr>
            <a:endParaRPr kumimoji="0" lang="es-MX" sz="4313" b="0" i="0" u="none" strike="noStrike" kern="1200" cap="none" spc="0" normalizeH="0" baseline="0" noProof="0">
              <a:ln>
                <a:noFill/>
              </a:ln>
              <a:solidFill>
                <a:srgbClr val="000000"/>
              </a:solidFill>
              <a:effectLst/>
              <a:uLnTx/>
              <a:uFillTx/>
              <a:latin typeface="Times New Roman" pitchFamily="18" charset="0"/>
              <a:ea typeface="+mn-ea"/>
              <a:cs typeface="+mn-cs"/>
            </a:endParaRPr>
          </a:p>
          <a:p>
            <a:pPr marL="0" marR="0" lvl="0" indent="0" algn="l" defTabSz="1083029" rtl="0" eaLnBrk="1" fontAlgn="base" latinLnBrk="0" hangingPunct="1">
              <a:lnSpc>
                <a:spcPct val="100000"/>
              </a:lnSpc>
              <a:spcBef>
                <a:spcPct val="50000"/>
              </a:spcBef>
              <a:spcAft>
                <a:spcPct val="0"/>
              </a:spcAft>
              <a:buClrTx/>
              <a:buSzTx/>
              <a:buFontTx/>
              <a:buNone/>
              <a:tabLst/>
              <a:defRPr/>
            </a:pPr>
            <a:endParaRPr kumimoji="0" lang="es-ES" sz="4313"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495621" name="12 CuadroTexto"/>
          <p:cNvSpPr txBox="1">
            <a:spLocks noChangeArrowheads="1"/>
          </p:cNvSpPr>
          <p:nvPr/>
        </p:nvSpPr>
        <p:spPr bwMode="auto">
          <a:xfrm>
            <a:off x="8900853" y="6472230"/>
            <a:ext cx="3495939" cy="311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296" tIns="54173" rIns="108296" bIns="54173">
            <a:spAutoFit/>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marL="0" marR="0" lvl="0" indent="0" algn="l" defTabSz="1083029" rtl="0" eaLnBrk="1" fontAlgn="base" latinLnBrk="0" hangingPunct="1">
              <a:lnSpc>
                <a:spcPct val="100000"/>
              </a:lnSpc>
              <a:spcBef>
                <a:spcPct val="0"/>
              </a:spcBef>
              <a:spcAft>
                <a:spcPct val="0"/>
              </a:spcAft>
              <a:buClrTx/>
              <a:buSzTx/>
              <a:buFontTx/>
              <a:buNone/>
              <a:tabLst/>
              <a:defRPr/>
            </a:pPr>
            <a:r>
              <a:rPr kumimoji="0" lang="es-MX" sz="1313" b="0" i="0" u="none" strike="noStrike" kern="1200" cap="none" spc="0" normalizeH="0" baseline="0" noProof="0" dirty="0">
                <a:ln>
                  <a:noFill/>
                </a:ln>
                <a:solidFill>
                  <a:srgbClr val="000000"/>
                </a:solidFill>
                <a:effectLst/>
                <a:uLnTx/>
                <a:uFillTx/>
                <a:latin typeface="Tahoma" pitchFamily="34" charset="0"/>
                <a:ea typeface="+mn-ea"/>
                <a:cs typeface="+mn-cs"/>
              </a:rPr>
              <a:t>REFORMAS FISCALES 2025</a:t>
            </a:r>
          </a:p>
        </p:txBody>
      </p:sp>
      <p:pic>
        <p:nvPicPr>
          <p:cNvPr id="2" name="Imagen 1"/>
          <p:cNvPicPr>
            <a:picLocks noChangeAspect="1"/>
          </p:cNvPicPr>
          <p:nvPr/>
        </p:nvPicPr>
        <p:blipFill>
          <a:blip r:embed="rId2"/>
          <a:stretch>
            <a:fillRect/>
          </a:stretch>
        </p:blipFill>
        <p:spPr>
          <a:xfrm>
            <a:off x="0" y="557562"/>
            <a:ext cx="12192000" cy="6120258"/>
          </a:xfrm>
          <a:prstGeom prst="rect">
            <a:avLst/>
          </a:prstGeom>
        </p:spPr>
      </p:pic>
      <p:sp>
        <p:nvSpPr>
          <p:cNvPr id="5" name="CuadroTexto 4"/>
          <p:cNvSpPr txBox="1"/>
          <p:nvPr/>
        </p:nvSpPr>
        <p:spPr>
          <a:xfrm>
            <a:off x="592429" y="1803042"/>
            <a:ext cx="2562896" cy="830997"/>
          </a:xfrm>
          <a:prstGeom prst="rect">
            <a:avLst/>
          </a:prstGeom>
          <a:solidFill>
            <a:srgbClr val="FFFF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2400" b="0" i="0" u="none" strike="noStrike" kern="1200" cap="none" spc="0" normalizeH="0" baseline="0" noProof="0" dirty="0">
                <a:ln>
                  <a:noFill/>
                </a:ln>
                <a:solidFill>
                  <a:prstClr val="black"/>
                </a:solidFill>
                <a:effectLst/>
                <a:uLnTx/>
                <a:uFillTx/>
                <a:latin typeface="Calibri"/>
                <a:ea typeface="+mn-ea"/>
                <a:cs typeface="+mn-cs"/>
              </a:rPr>
              <a:t>Publicado 22 de Octubre 2024.</a:t>
            </a:r>
          </a:p>
        </p:txBody>
      </p:sp>
      <p:sp>
        <p:nvSpPr>
          <p:cNvPr id="3" name="Flecha arriba 2"/>
          <p:cNvSpPr/>
          <p:nvPr/>
        </p:nvSpPr>
        <p:spPr>
          <a:xfrm>
            <a:off x="5885645" y="5097519"/>
            <a:ext cx="540913" cy="453275"/>
          </a:xfrm>
          <a:prstGeom prst="up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40674688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0" y="-26978"/>
            <a:ext cx="12192000" cy="584540"/>
          </a:xfrm>
          <a:solidFill>
            <a:schemeClr val="accent4">
              <a:lumMod val="20000"/>
              <a:lumOff val="80000"/>
            </a:schemeClr>
          </a:solidFill>
          <a:ln>
            <a:solidFill>
              <a:schemeClr val="accent1"/>
            </a:solidFill>
            <a:miter lim="800000"/>
            <a:headEnd/>
            <a:tailEnd/>
          </a:ln>
        </p:spPr>
        <p:txBody>
          <a:bodyPr/>
          <a:lstStyle/>
          <a:p>
            <a:pPr eaLnBrk="1" hangingPunct="1">
              <a:defRPr/>
            </a:pPr>
            <a:r>
              <a:rPr lang="es-ES" sz="4000" dirty="0">
                <a:solidFill>
                  <a:srgbClr val="FF0000"/>
                </a:solidFill>
                <a:latin typeface="Arial Rounded MT Bold" pitchFamily="34" charset="0"/>
              </a:rPr>
              <a:t>Proyecto </a:t>
            </a:r>
            <a:r>
              <a:rPr lang="es-ES" sz="4000" dirty="0">
                <a:latin typeface="Arial Rounded MT Bold" pitchFamily="34" charset="0"/>
              </a:rPr>
              <a:t>Reforma Art.127 LFT </a:t>
            </a:r>
            <a:r>
              <a:rPr lang="es-ES" sz="4000" dirty="0">
                <a:solidFill>
                  <a:srgbClr val="FF0000"/>
                </a:solidFill>
                <a:latin typeface="Arial Rounded MT Bold" pitchFamily="34" charset="0"/>
              </a:rPr>
              <a:t>PTU</a:t>
            </a:r>
          </a:p>
        </p:txBody>
      </p:sp>
      <p:sp>
        <p:nvSpPr>
          <p:cNvPr id="495619" name="Text Box 3"/>
          <p:cNvSpPr txBox="1">
            <a:spLocks noChangeArrowheads="1"/>
          </p:cNvSpPr>
          <p:nvPr/>
        </p:nvSpPr>
        <p:spPr bwMode="auto">
          <a:xfrm>
            <a:off x="2336800" y="2209880"/>
            <a:ext cx="8860367" cy="773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8296" tIns="54173" rIns="108296" bIns="54173">
            <a:spAutoFit/>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marL="0" marR="0" lvl="0" indent="0" algn="l" defTabSz="1083029" rtl="0" eaLnBrk="1" fontAlgn="base" latinLnBrk="0" hangingPunct="1">
              <a:lnSpc>
                <a:spcPct val="100000"/>
              </a:lnSpc>
              <a:spcBef>
                <a:spcPct val="0"/>
              </a:spcBef>
              <a:spcAft>
                <a:spcPct val="0"/>
              </a:spcAft>
              <a:buClrTx/>
              <a:buSzTx/>
              <a:buFontTx/>
              <a:buNone/>
              <a:tabLst/>
              <a:defRPr/>
            </a:pPr>
            <a:endParaRPr kumimoji="0" lang="es-MX" sz="4313"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495620" name="Text Box 5"/>
          <p:cNvSpPr txBox="1">
            <a:spLocks noChangeArrowheads="1"/>
          </p:cNvSpPr>
          <p:nvPr/>
        </p:nvSpPr>
        <p:spPr bwMode="auto">
          <a:xfrm>
            <a:off x="2438402" y="5097519"/>
            <a:ext cx="3119966" cy="1768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8296" tIns="54173" rIns="108296" bIns="54173">
            <a:spAutoFit/>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marL="0" marR="0" lvl="0" indent="0" algn="l" defTabSz="1083029" rtl="0" eaLnBrk="1" fontAlgn="base" latinLnBrk="0" hangingPunct="1">
              <a:lnSpc>
                <a:spcPct val="100000"/>
              </a:lnSpc>
              <a:spcBef>
                <a:spcPct val="50000"/>
              </a:spcBef>
              <a:spcAft>
                <a:spcPct val="0"/>
              </a:spcAft>
              <a:buClrTx/>
              <a:buSzTx/>
              <a:buFontTx/>
              <a:buNone/>
              <a:tabLst/>
              <a:defRPr/>
            </a:pPr>
            <a:endParaRPr kumimoji="0" lang="es-MX" sz="4313" b="0" i="0" u="none" strike="noStrike" kern="1200" cap="none" spc="0" normalizeH="0" baseline="0" noProof="0">
              <a:ln>
                <a:noFill/>
              </a:ln>
              <a:solidFill>
                <a:srgbClr val="000000"/>
              </a:solidFill>
              <a:effectLst/>
              <a:uLnTx/>
              <a:uFillTx/>
              <a:latin typeface="Times New Roman" pitchFamily="18" charset="0"/>
              <a:ea typeface="+mn-ea"/>
              <a:cs typeface="+mn-cs"/>
            </a:endParaRPr>
          </a:p>
          <a:p>
            <a:pPr marL="0" marR="0" lvl="0" indent="0" algn="l" defTabSz="1083029" rtl="0" eaLnBrk="1" fontAlgn="base" latinLnBrk="0" hangingPunct="1">
              <a:lnSpc>
                <a:spcPct val="100000"/>
              </a:lnSpc>
              <a:spcBef>
                <a:spcPct val="50000"/>
              </a:spcBef>
              <a:spcAft>
                <a:spcPct val="0"/>
              </a:spcAft>
              <a:buClrTx/>
              <a:buSzTx/>
              <a:buFontTx/>
              <a:buNone/>
              <a:tabLst/>
              <a:defRPr/>
            </a:pPr>
            <a:endParaRPr kumimoji="0" lang="es-ES" sz="4313"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495621" name="12 CuadroTexto"/>
          <p:cNvSpPr txBox="1">
            <a:spLocks noChangeArrowheads="1"/>
          </p:cNvSpPr>
          <p:nvPr/>
        </p:nvSpPr>
        <p:spPr bwMode="auto">
          <a:xfrm>
            <a:off x="8900853" y="6472230"/>
            <a:ext cx="3495939" cy="311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296" tIns="54173" rIns="108296" bIns="54173">
            <a:spAutoFit/>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marL="0" marR="0" lvl="0" indent="0" algn="l" defTabSz="1083029" rtl="0" eaLnBrk="1" fontAlgn="base" latinLnBrk="0" hangingPunct="1">
              <a:lnSpc>
                <a:spcPct val="100000"/>
              </a:lnSpc>
              <a:spcBef>
                <a:spcPct val="0"/>
              </a:spcBef>
              <a:spcAft>
                <a:spcPct val="0"/>
              </a:spcAft>
              <a:buClrTx/>
              <a:buSzTx/>
              <a:buFontTx/>
              <a:buNone/>
              <a:tabLst/>
              <a:defRPr/>
            </a:pPr>
            <a:r>
              <a:rPr kumimoji="0" lang="es-MX" sz="1313" b="0" i="0" u="none" strike="noStrike" kern="1200" cap="none" spc="0" normalizeH="0" baseline="0" noProof="0" dirty="0">
                <a:ln>
                  <a:noFill/>
                </a:ln>
                <a:solidFill>
                  <a:srgbClr val="000000"/>
                </a:solidFill>
                <a:effectLst/>
                <a:uLnTx/>
                <a:uFillTx/>
                <a:latin typeface="Tahoma" pitchFamily="34" charset="0"/>
                <a:ea typeface="+mn-ea"/>
                <a:cs typeface="+mn-cs"/>
              </a:rPr>
              <a:t>REFORMAS FISCALES 2025</a:t>
            </a:r>
          </a:p>
        </p:txBody>
      </p:sp>
      <p:pic>
        <p:nvPicPr>
          <p:cNvPr id="4" name="Imagen 3"/>
          <p:cNvPicPr>
            <a:picLocks noChangeAspect="1"/>
          </p:cNvPicPr>
          <p:nvPr/>
        </p:nvPicPr>
        <p:blipFill>
          <a:blip r:embed="rId2"/>
          <a:stretch>
            <a:fillRect/>
          </a:stretch>
        </p:blipFill>
        <p:spPr>
          <a:xfrm>
            <a:off x="0" y="656823"/>
            <a:ext cx="12192000" cy="5815407"/>
          </a:xfrm>
          <a:prstGeom prst="rect">
            <a:avLst/>
          </a:prstGeom>
        </p:spPr>
      </p:pic>
      <p:sp>
        <p:nvSpPr>
          <p:cNvPr id="6" name="CuadroTexto 5"/>
          <p:cNvSpPr txBox="1"/>
          <p:nvPr/>
        </p:nvSpPr>
        <p:spPr>
          <a:xfrm>
            <a:off x="154546" y="1223493"/>
            <a:ext cx="1223493"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white"/>
                </a:solidFill>
                <a:effectLst/>
                <a:uLnTx/>
                <a:uFillTx/>
                <a:latin typeface="Calibri"/>
                <a:ea typeface="+mn-ea"/>
                <a:cs typeface="+mn-cs"/>
              </a:rPr>
              <a:t>4 de Noviembre 24</a:t>
            </a:r>
          </a:p>
        </p:txBody>
      </p:sp>
      <p:sp>
        <p:nvSpPr>
          <p:cNvPr id="7" name="Flecha abajo 6"/>
          <p:cNvSpPr/>
          <p:nvPr/>
        </p:nvSpPr>
        <p:spPr>
          <a:xfrm>
            <a:off x="7212169" y="4185634"/>
            <a:ext cx="862885" cy="515155"/>
          </a:xfrm>
          <a:prstGeom prst="down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white"/>
              </a:solidFill>
              <a:effectLst/>
              <a:uLnTx/>
              <a:uFillTx/>
              <a:latin typeface="Calibri"/>
              <a:ea typeface="+mn-ea"/>
              <a:cs typeface="+mn-cs"/>
            </a:endParaRPr>
          </a:p>
        </p:txBody>
      </p:sp>
      <p:sp>
        <p:nvSpPr>
          <p:cNvPr id="2" name="Rectángulo: esquinas redondeadas 1">
            <a:extLst>
              <a:ext uri="{FF2B5EF4-FFF2-40B4-BE49-F238E27FC236}">
                <a16:creationId xmlns:a16="http://schemas.microsoft.com/office/drawing/2014/main" id="{48BCBE04-6812-9C28-B65E-CB5C0D1E4BD0}"/>
              </a:ext>
            </a:extLst>
          </p:cNvPr>
          <p:cNvSpPr/>
          <p:nvPr/>
        </p:nvSpPr>
        <p:spPr>
          <a:xfrm>
            <a:off x="8334375" y="5334000"/>
            <a:ext cx="638175" cy="190500"/>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5" name="Conector recto 4">
            <a:extLst>
              <a:ext uri="{FF2B5EF4-FFF2-40B4-BE49-F238E27FC236}">
                <a16:creationId xmlns:a16="http://schemas.microsoft.com/office/drawing/2014/main" id="{7DBB7773-59AD-C3BC-8496-EA1F42EDCEFE}"/>
              </a:ext>
            </a:extLst>
          </p:cNvPr>
          <p:cNvCxnSpPr/>
          <p:nvPr/>
        </p:nvCxnSpPr>
        <p:spPr>
          <a:xfrm>
            <a:off x="3762375" y="5895975"/>
            <a:ext cx="2047875"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57518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6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TotalTime>
  <Words>6702</Words>
  <Application>Microsoft Office PowerPoint</Application>
  <PresentationFormat>Panorámica</PresentationFormat>
  <Paragraphs>1425</Paragraphs>
  <Slides>98</Slides>
  <Notes>0</Notes>
  <HiddenSlides>0</HiddenSlides>
  <MMClips>0</MMClips>
  <ScaleCrop>false</ScaleCrop>
  <HeadingPairs>
    <vt:vector size="6" baseType="variant">
      <vt:variant>
        <vt:lpstr>Fuentes usadas</vt:lpstr>
      </vt:variant>
      <vt:variant>
        <vt:i4>12</vt:i4>
      </vt:variant>
      <vt:variant>
        <vt:lpstr>Tema</vt:lpstr>
      </vt:variant>
      <vt:variant>
        <vt:i4>4</vt:i4>
      </vt:variant>
      <vt:variant>
        <vt:lpstr>Títulos de diapositiva</vt:lpstr>
      </vt:variant>
      <vt:variant>
        <vt:i4>98</vt:i4>
      </vt:variant>
    </vt:vector>
  </HeadingPairs>
  <TitlesOfParts>
    <vt:vector size="114" baseType="lpstr">
      <vt:lpstr>Meiryo</vt:lpstr>
      <vt:lpstr>Arial</vt:lpstr>
      <vt:lpstr>Arial MT</vt:lpstr>
      <vt:lpstr>Arial Rounded MT Bold</vt:lpstr>
      <vt:lpstr>Calibri</vt:lpstr>
      <vt:lpstr>Cambria</vt:lpstr>
      <vt:lpstr>Corbel</vt:lpstr>
      <vt:lpstr>Microsoft Sans Serif</vt:lpstr>
      <vt:lpstr>Montaser Arabic Semi-Bold</vt:lpstr>
      <vt:lpstr>Tahoma</vt:lpstr>
      <vt:lpstr>Times New Roman</vt:lpstr>
      <vt:lpstr>Wingdings</vt:lpstr>
      <vt:lpstr>Office Theme</vt:lpstr>
      <vt:lpstr>16_Tema de Office</vt:lpstr>
      <vt:lpstr>1_Office Theme</vt:lpstr>
      <vt:lpstr>2_Office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¿PAGOS MENORES A UN MES?</vt:lpstr>
      <vt:lpstr>PAGOS SEMANALES</vt:lpstr>
      <vt:lpstr>PAGOS QUINCENALES</vt:lpstr>
      <vt:lpstr>¿PAGOS DE VARIOS MESES?</vt:lpstr>
      <vt:lpstr>¿QUÉ DEBEN HACER LOS TRABAJADORES  CON VARIOS EMPLEADORES?</vt:lpstr>
      <vt:lpstr>¿Y EL CALCULO ANUAL?</vt:lpstr>
      <vt:lpstr>¿Y EL CALCULO ANUAL?</vt:lpstr>
      <vt:lpstr>¿Y EL CALCULO ANUAL?</vt:lpstr>
      <vt:lpstr>Presentación de PowerPoint</vt:lpstr>
      <vt:lpstr>Presentación de PowerPoint</vt:lpstr>
      <vt:lpstr>Presentación de PowerPoint</vt:lpstr>
      <vt:lpstr>Presentación de PowerPoint</vt:lpstr>
      <vt:lpstr>Presentación de PowerPoint</vt:lpstr>
      <vt:lpstr>Aspectos Generales</vt:lpstr>
      <vt:lpstr>Indicadores e información 2025 </vt:lpstr>
      <vt:lpstr>Unidad de medida y actualización (UMA) </vt:lpstr>
      <vt:lpstr>Aspectos generales Art. 123, Apartado A, fracción XXIX CPEUM y Art. 2 LSS</vt:lpstr>
      <vt:lpstr>Aspectos generales</vt:lpstr>
      <vt:lpstr>Regímenes de la LSS Art. 6 LSS</vt:lpstr>
      <vt:lpstr>Aplicación de disposiciones fiscales Art. 9 LSS</vt:lpstr>
      <vt:lpstr>Seguros que comprende el régimen obligatorio Art. 11 LSS</vt:lpstr>
      <vt:lpstr>Seguros que comprende el régimen obligatorio Art. 11 LSS</vt:lpstr>
      <vt:lpstr>Sujetos de aseguramiento Art. 12 LSS</vt:lpstr>
      <vt:lpstr>Sujetos de aseguramiento voluntario Art. 13 LSS</vt:lpstr>
      <vt:lpstr>Sujetos de aseguramiento voluntario Art. 222 LSS</vt:lpstr>
      <vt:lpstr>Obligaciones de los patrones Art. 15 LSS</vt:lpstr>
      <vt:lpstr>Salario Base de Cotización</vt:lpstr>
      <vt:lpstr>Salarios integrados 2024 (SBC) Art. 27 LSS</vt:lpstr>
      <vt:lpstr>Límite superior y límite inferior de cotización Art. 28 LSS</vt:lpstr>
      <vt:lpstr>Salario Base de Cotización Art. 27 LSS</vt:lpstr>
      <vt:lpstr>Conceptos que no integran SBC Art. 27 LSS</vt:lpstr>
      <vt:lpstr>Conceptos que no integran SBC Art. 27 LSS</vt:lpstr>
      <vt:lpstr>Conceptos que no integran SBC Art. 27 LSS</vt:lpstr>
      <vt:lpstr>Determinación de la forma de cotización Art. 29 LSS</vt:lpstr>
      <vt:lpstr>Determinación del salario diario base de cotización Art. 30 LSS</vt:lpstr>
      <vt:lpstr>Modificación del SBC Art. 34 LSS</vt:lpstr>
      <vt:lpstr>Incapacidades del trabajador</vt:lpstr>
      <vt:lpstr>Ausencias del trabajador Art. 31 LSS</vt:lpstr>
      <vt:lpstr>Integración del SBC Art. 27 LSS</vt:lpstr>
      <vt:lpstr>Integración del SBC Art. 27 LSS</vt:lpstr>
      <vt:lpstr>Integración del SBC Art. 27 LSS</vt:lpstr>
      <vt:lpstr>Integración del SBC: Ahorro Art. 27 LSS</vt:lpstr>
      <vt:lpstr>Integración del SBC: Ahorro Art. 27 LSS</vt:lpstr>
      <vt:lpstr>Integración del SBC: Ahorro Art. 27 LSS</vt:lpstr>
      <vt:lpstr>Integración del SBC: Ahorro Art. 27 LSS</vt:lpstr>
      <vt:lpstr>Integración del SBC: Alimentación Art. 27 y 32 LSS</vt:lpstr>
      <vt:lpstr>Integración del SBC: Alimentación Art. 27 y 32 LSS</vt:lpstr>
      <vt:lpstr>Integración del SBC: Alimentación Art. 27 y 32 LSS</vt:lpstr>
      <vt:lpstr>Integración del SBC: Habitación Art. 27 y 32 LSS</vt:lpstr>
      <vt:lpstr>Integración del SBC: Habitación Art. 27 y 32 LSS</vt:lpstr>
      <vt:lpstr>Integración del SBC: Despensa Art. 27 LSS</vt:lpstr>
      <vt:lpstr>Integración del SBC: Despensa Art. 27 LSS</vt:lpstr>
      <vt:lpstr>Integración del SBC: Asistencia y puntualidad Art. 27 LSS</vt:lpstr>
      <vt:lpstr>Integración del SBC: Asistencia y puntualidad Art. 27 LSS</vt:lpstr>
      <vt:lpstr>Integración del SBC: Asistencia y puntualidad Art. 27 LSS</vt:lpstr>
      <vt:lpstr>Integración del SBC: Tiempo extraordinario Art. 27 LSS</vt:lpstr>
      <vt:lpstr>Integración del SBC: Tiempo extraordinario Art. 27 LSS</vt:lpstr>
      <vt:lpstr>Integración del SBC: Tiempo extraordinario Art. 27 LSS</vt:lpstr>
      <vt:lpstr>INFONAVIT</vt:lpstr>
      <vt:lpstr>Fecha de inicio de los descuentos Art. 29, fracción II, 42 y 44 Ley del INFONAVIT</vt:lpstr>
      <vt:lpstr>Fecha de inicio de los descuentos Art. 29, fracción II, 42 y 44 Ley del INFONAVIT</vt:lpstr>
      <vt:lpstr>Fecha de inicio de los descuentos Art. 29, fracción II, 42 y 44 Ley del INFONAVIT</vt:lpstr>
      <vt:lpstr>Fecha de inicio de los descuentos Art. 29, fracción II, 42 y 44 Ley del INFONAVIT</vt:lpstr>
      <vt:lpstr>Cuotas Obrero Patronales</vt:lpstr>
      <vt:lpstr>Registro patronal Art. 12, 13 y 14 RACERF</vt:lpstr>
      <vt:lpstr>Registro patronal Art. 12, 13 y 14 RACERF</vt:lpstr>
      <vt:lpstr>Escritorio virtual</vt:lpstr>
      <vt:lpstr>IDSE: IMSS desde su empresa</vt:lpstr>
      <vt:lpstr>SIPARE: Sistema de pago referenciado</vt:lpstr>
      <vt:lpstr>SUA: Sistema Único de Autodeterminación</vt:lpstr>
      <vt:lpstr>Determinación de cuotas obrero patronales</vt:lpstr>
      <vt:lpstr>Declaración de prima de riesgos de trabajo Art. 74, párrafo segundo y 32, fracción II LSS</vt:lpstr>
      <vt:lpstr>Declaración de prima de riesgos de trabajo</vt:lpstr>
      <vt:lpstr>Declaración de prima de riesgos de trabajo Art. 74, párrafo segundo y 32, fracción II LSS</vt:lpstr>
      <vt:lpstr>¿Cómo se determina la prima de RT? Art. 72 LSS</vt:lpstr>
      <vt:lpstr>Reforma a pensiones: Decreto 16-XII-2020 Régimen financiero Art. 168 LSS</vt:lpstr>
      <vt:lpstr>Reforma a pensiones: Decreto 16-XII-2020 Régimen financiero Art. 168 LSS</vt:lpstr>
      <vt:lpstr>Reforma a pensiones: Decreto 16-XII-2020 Régimen financiero Art. 168 LSS</vt:lpstr>
      <vt:lpstr>Reforma a pensiones: Decreto 16-XII-2020</vt:lpstr>
      <vt:lpstr>Presentación de PowerPoint</vt:lpstr>
      <vt:lpstr>Buzón IMSS</vt:lpstr>
      <vt:lpstr>Publicación en el DOF</vt:lpstr>
      <vt:lpstr>Publicación de lineamientos</vt:lpstr>
      <vt:lpstr>Activación (regla 5.1)</vt:lpstr>
      <vt:lpstr>¡Importante¡</vt:lpstr>
      <vt:lpstr>¿Qué necesito?</vt:lpstr>
      <vt:lpstr>Presentación de PowerPoint</vt:lpstr>
      <vt:lpstr>Proyecto Reforma Art.87 LFT Aguinaldo</vt:lpstr>
      <vt:lpstr>Proyecto Reforma Art.127 LFT PTU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MIGUEL ALARCON DIAZ</dc:creator>
  <cp:lastModifiedBy>Atención a Clientes, CAFICON</cp:lastModifiedBy>
  <cp:revision>4</cp:revision>
  <dcterms:created xsi:type="dcterms:W3CDTF">2025-01-08T13:25:08Z</dcterms:created>
  <dcterms:modified xsi:type="dcterms:W3CDTF">2025-02-06T17:59:09Z</dcterms:modified>
</cp:coreProperties>
</file>